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88163" cy="1002030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9999"/>
    <a:srgbClr val="F4F4F4"/>
    <a:srgbClr val="E6D6C3"/>
    <a:srgbClr val="EAE0DE"/>
    <a:srgbClr val="732303"/>
    <a:srgbClr val="5A1B02"/>
    <a:srgbClr val="FFEDC9"/>
    <a:srgbClr val="8E5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1758" y="-78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755"/>
          </a:xfrm>
          <a:prstGeom prst="rect">
            <a:avLst/>
          </a:prstGeom>
        </p:spPr>
        <p:txBody>
          <a:bodyPr vert="horz" lIns="92461" tIns="46230" rIns="92461" bIns="462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1" y="1"/>
            <a:ext cx="2984870" cy="502755"/>
          </a:xfrm>
          <a:prstGeom prst="rect">
            <a:avLst/>
          </a:prstGeom>
        </p:spPr>
        <p:txBody>
          <a:bodyPr vert="horz" lIns="92461" tIns="46230" rIns="92461" bIns="4623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1" tIns="46230" rIns="92461" bIns="462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2461" tIns="46230" rIns="92461" bIns="462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61" tIns="46230" rIns="92461" bIns="462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1" y="9517547"/>
            <a:ext cx="2984870" cy="502754"/>
          </a:xfrm>
          <a:prstGeom prst="rect">
            <a:avLst/>
          </a:prstGeom>
        </p:spPr>
        <p:txBody>
          <a:bodyPr vert="horz" lIns="92461" tIns="46230" rIns="92461" bIns="4623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AA2C9AB-6BDF-45D4-B391-D2CD49362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43" y="7627736"/>
            <a:ext cx="1572292" cy="1179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74AA4BA-7529-48F0-AEAC-84EB50921D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328" y="-1874232"/>
            <a:ext cx="9261748" cy="7305203"/>
          </a:xfrm>
          <a:prstGeom prst="rect">
            <a:avLst/>
          </a:prstGeom>
          <a:solidFill>
            <a:schemeClr val="accent1">
              <a:alpha val="99000"/>
            </a:schemeClr>
          </a:solidFill>
          <a:effectLst>
            <a:softEdge rad="1143000"/>
          </a:effectLst>
        </p:spPr>
      </p:pic>
      <p:pic>
        <p:nvPicPr>
          <p:cNvPr id="44" name="Picture 3" descr="C:\Users\TSUKAMOTO\Desktop\アスクル\セミナー\セミナー②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1"/>
          <a:stretch/>
        </p:blipFill>
        <p:spPr bwMode="auto">
          <a:xfrm>
            <a:off x="-7828" y="8905107"/>
            <a:ext cx="7775575" cy="19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TSUKAMOTO\Desktop\アスクル\セミナー\セミナー②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6"/>
          <a:stretch/>
        </p:blipFill>
        <p:spPr bwMode="auto">
          <a:xfrm>
            <a:off x="0" y="0"/>
            <a:ext cx="7775575" cy="3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682287" y="63492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小塚ゴシック Pro B" pitchFamily="34" charset="-128"/>
                <a:ea typeface="小塚ゴシック Pro B" pitchFamily="34" charset="-128"/>
              </a:rPr>
              <a:t>滋賀マスターズ陸上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33672" y="1171554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0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会員大募集</a:t>
            </a:r>
            <a:r>
              <a:rPr lang="en-US" altLang="ja-JP" sz="60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‼</a:t>
            </a:r>
            <a:endParaRPr lang="ja-JP" altLang="en-US" sz="6000" b="1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71850" y="2076855"/>
            <a:ext cx="3775393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一緒に陸上を楽しみましょう♪</a:t>
            </a:r>
          </a:p>
        </p:txBody>
      </p:sp>
      <p:pic>
        <p:nvPicPr>
          <p:cNvPr id="1032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0" y="2521973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0" y="4032837"/>
            <a:ext cx="2120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83326" y="2849103"/>
            <a:ext cx="228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未経験者多数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健康であれば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参加制限なし！</a:t>
            </a:r>
          </a:p>
        </p:txBody>
      </p:sp>
      <p:pic>
        <p:nvPicPr>
          <p:cNvPr id="20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40" y="4032837"/>
            <a:ext cx="2120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TSUKAMOTO\Desktop\アスクル\セミナー\青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61" y="2521973"/>
            <a:ext cx="2120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69" y="4032837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TSUKAMOTO\Desktop\アスクル\セミナー\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92" y="2521973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836176" y="2847272"/>
            <a:ext cx="2205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全国各地の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マスターズ主催大会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に参加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132892" y="2855636"/>
            <a:ext cx="2107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合同練習や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自主練習会等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充実の練習会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5495" y="4162949"/>
            <a:ext cx="2289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老若男女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楽しい仲間で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活動中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47771" y="4342429"/>
            <a:ext cx="1943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５歳きざみの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クラス分けで</a:t>
            </a:r>
            <a:endParaRPr lang="en-US" altLang="ja-JP" sz="1600" b="1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上位入賞も！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255288" y="4376308"/>
            <a:ext cx="1823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夏の会員交流会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忘年会等</a:t>
            </a:r>
            <a:endParaRPr lang="en-US" altLang="ja-JP" sz="1600" b="1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お楽しみイベント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213241" y="5678073"/>
            <a:ext cx="53552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毎月第一土曜日を基本</a:t>
            </a:r>
            <a:r>
              <a:rPr lang="en-US" altLang="ja-JP" sz="1800" b="1" dirty="0"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午前長距離・午後短距離</a:t>
            </a:r>
            <a:r>
              <a:rPr lang="en-US" altLang="ja-JP" sz="1800" b="1" dirty="0">
                <a:latin typeface="小塚ゴシック Pro B" pitchFamily="34" charset="-128"/>
                <a:ea typeface="小塚ゴシック Pro B" pitchFamily="34" charset="-128"/>
              </a:rPr>
              <a:t>)</a:t>
            </a:r>
          </a:p>
          <a:p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 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610937" y="6043688"/>
            <a:ext cx="299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野洲川運動公園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952526" y="6532014"/>
            <a:ext cx="5870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小塚ゴシック Pro B" pitchFamily="34" charset="-128"/>
                <a:ea typeface="小塚ゴシック Pro B" pitchFamily="34" charset="-128"/>
              </a:rPr>
              <a:t>※</a:t>
            </a:r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投てきの練習会は第</a:t>
            </a:r>
            <a:r>
              <a:rPr lang="en-US" altLang="ja-JP" sz="1600" b="1" dirty="0">
                <a:latin typeface="小塚ゴシック Pro B" pitchFamily="34" charset="-128"/>
                <a:ea typeface="小塚ゴシック Pro B" pitchFamily="34" charset="-128"/>
              </a:rPr>
              <a:t>4</a:t>
            </a:r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日曜日</a:t>
            </a:r>
            <a:r>
              <a:rPr lang="en-US" altLang="ja-JP" sz="1600" b="1" dirty="0"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時から皇子山陸上競技場にて</a:t>
            </a:r>
            <a:endParaRPr lang="en-US" altLang="ja-JP" sz="16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　　　　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999522" y="9065094"/>
            <a:ext cx="4635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</a:rPr>
              <a:t>参加をご希望の方は下記よりお問い合わせください。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163340" y="10328387"/>
            <a:ext cx="5350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小塚ゴシック Pro H" pitchFamily="34" charset="-128"/>
                <a:ea typeface="小塚ゴシック Pro H" pitchFamily="34" charset="-128"/>
              </a:rPr>
              <a:t>　　 </a:t>
            </a:r>
            <a:r>
              <a:rPr lang="en-US" altLang="ja-JP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小塚ゴシック Pro H" pitchFamily="34" charset="-128"/>
                <a:ea typeface="小塚ゴシック Pro H" pitchFamily="34" charset="-128"/>
              </a:rPr>
              <a:t>https://www.shigamasters.com</a:t>
            </a:r>
            <a:endParaRPr lang="ja-JP" alt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758957" y="9977541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滋賀マスターズ陸上競技連盟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88739" y="5627504"/>
            <a:ext cx="110799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練習日時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988739" y="6072702"/>
            <a:ext cx="110799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練習場所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02212" y="9444907"/>
            <a:ext cx="7777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400" b="1" dirty="0">
                <a:solidFill>
                  <a:schemeClr val="accent1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TEL</a:t>
            </a:r>
            <a:endParaRPr lang="ja-JP" altLang="en-US" sz="2400" b="1" dirty="0">
              <a:solidFill>
                <a:schemeClr val="accent1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458025" y="9414887"/>
            <a:ext cx="349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小塚ゴシック Pro H" pitchFamily="34" charset="-128"/>
                <a:ea typeface="小塚ゴシック Pro H" pitchFamily="34" charset="-128"/>
              </a:rPr>
              <a:t>080-4946-0389</a:t>
            </a:r>
            <a:endParaRPr lang="ja-JP" alt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pic>
        <p:nvPicPr>
          <p:cNvPr id="18" name="Picture 2" descr="C:\Users\TSUKAMOTO\Desktop\アスクル\セミナー\赤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61" y="7515729"/>
            <a:ext cx="1621613" cy="16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5889765" y="8128909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体験・見学</a:t>
            </a:r>
            <a:endParaRPr lang="en-US" altLang="ja-JP" sz="2400" b="1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小塚ゴシック Pro H" pitchFamily="34" charset="-128"/>
                <a:ea typeface="小塚ゴシック Pro H" pitchFamily="34" charset="-128"/>
              </a:rPr>
              <a:t>歓迎</a:t>
            </a:r>
            <a:endParaRPr lang="ja-JP" altLang="en-US" sz="900" b="1" dirty="0">
              <a:solidFill>
                <a:schemeClr val="bg1"/>
              </a:solidFill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ACD0585-A1D9-4033-B5C1-F60B3E0F99D4}"/>
              </a:ext>
            </a:extLst>
          </p:cNvPr>
          <p:cNvSpPr/>
          <p:nvPr/>
        </p:nvSpPr>
        <p:spPr>
          <a:xfrm>
            <a:off x="4914587" y="9600073"/>
            <a:ext cx="2796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小塚ゴシック Pro H" pitchFamily="34" charset="-128"/>
                <a:ea typeface="小塚ゴシック Pro H" pitchFamily="34" charset="-128"/>
              </a:rPr>
              <a:t>問い合わせ担当　高橋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4D85E4E-8486-410E-8031-F4AABA0989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325" y="7641853"/>
            <a:ext cx="1561222" cy="1170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2BC2CD9-819C-4138-A89C-751BFCE38C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418" y="7634342"/>
            <a:ext cx="1551444" cy="1163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B85F14-BD6E-44EC-8EA8-6F6760574D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829">
            <a:off x="5700105" y="6044447"/>
            <a:ext cx="547378" cy="4420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67E79B-E3D4-42B9-ACC6-15CFD892D90B}"/>
              </a:ext>
            </a:extLst>
          </p:cNvPr>
          <p:cNvSpPr txBox="1"/>
          <p:nvPr/>
        </p:nvSpPr>
        <p:spPr>
          <a:xfrm>
            <a:off x="1073508" y="6911177"/>
            <a:ext cx="62840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練習会の詳しいお問い合わせは・・・短距離＝東</a:t>
            </a:r>
            <a:r>
              <a:rPr lang="en-US" altLang="ja-JP" sz="1600" b="1" dirty="0"/>
              <a:t>090-5051-2985</a:t>
            </a:r>
          </a:p>
          <a:p>
            <a:r>
              <a:rPr lang="ja-JP" altLang="en-US" sz="1600" b="1" dirty="0"/>
              <a:t>中長距離＝中島</a:t>
            </a:r>
            <a:r>
              <a:rPr lang="en-US" altLang="ja-JP" sz="1600" b="1" dirty="0"/>
              <a:t>080-6157-4121</a:t>
            </a:r>
            <a:r>
              <a:rPr lang="ja-JP" altLang="en-US" sz="1600" b="1" dirty="0"/>
              <a:t>・投てき＝殿城</a:t>
            </a:r>
            <a:r>
              <a:rPr lang="en-US" altLang="ja-JP" sz="1600" b="1" dirty="0"/>
              <a:t>090-6985-2137</a:t>
            </a:r>
            <a:r>
              <a:rPr lang="ja-JP" altLang="en-US" sz="1600" b="1" dirty="0"/>
              <a:t>まで</a:t>
            </a:r>
            <a:endParaRPr lang="en-US" altLang="ja-JP" sz="16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5B8C48C-8463-4969-B576-EBB8F35137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865" y="236664"/>
            <a:ext cx="1019048" cy="1019048"/>
          </a:xfrm>
          <a:prstGeom prst="rect">
            <a:avLst/>
          </a:prstGeom>
        </p:spPr>
      </p:pic>
      <p:pic>
        <p:nvPicPr>
          <p:cNvPr id="28" name="図 27" descr="QR コード&#10;&#10;自動的に生成された説明">
            <a:extLst>
              <a:ext uri="{FF2B5EF4-FFF2-40B4-BE49-F238E27FC236}">
                <a16:creationId xmlns:a16="http://schemas.microsoft.com/office/drawing/2014/main" id="{DCD66047-7EC2-A057-6F2F-A8C6ED25CD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08" y="9999791"/>
            <a:ext cx="777454" cy="7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155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小塚ゴシック Pro B</vt:lpstr>
      <vt:lpstr>小塚ゴシック Pro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2024-03-29T05:28:31Z</dcterms:modified>
</cp:coreProperties>
</file>