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83" r:id="rId4"/>
    <p:sldId id="280" r:id="rId5"/>
    <p:sldId id="258" r:id="rId6"/>
    <p:sldId id="277" r:id="rId7"/>
    <p:sldId id="273" r:id="rId8"/>
    <p:sldId id="282" r:id="rId9"/>
    <p:sldId id="281" r:id="rId10"/>
    <p:sldId id="278" r:id="rId11"/>
    <p:sldId id="284" r:id="rId12"/>
    <p:sldId id="275" r:id="rId13"/>
    <p:sldId id="276" r:id="rId14"/>
    <p:sldId id="266" r:id="rId15"/>
    <p:sldId id="285" r:id="rId16"/>
    <p:sldId id="28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94A62-957D-4195-BB6E-02A4F8A3F8E7}" v="7" dt="2022-09-25T15:21:20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50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08F5-ED37-4603-ACCE-51496AD97EC7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45CB-3650-403D-A3A9-95474EBC1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45CB-3650-403D-A3A9-95474EBC1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Vd6Ujno61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Kristiyan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Titriyski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 Hitter</a:t>
            </a:r>
            <a:endParaRPr lang="bg-BG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4008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16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next to a person in a suit&#10;&#10;Description automatically generated">
            <a:extLst>
              <a:ext uri="{FF2B5EF4-FFF2-40B4-BE49-F238E27FC236}">
                <a16:creationId xmlns:a16="http://schemas.microsoft.com/office/drawing/2014/main" id="{43346685-1551-987C-A5CD-98ED84E2E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1" y="0"/>
            <a:ext cx="889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ed uniform jumping to block a ball&#10;&#10;Description automatically generated">
            <a:extLst>
              <a:ext uri="{FF2B5EF4-FFF2-40B4-BE49-F238E27FC236}">
                <a16:creationId xmlns:a16="http://schemas.microsoft.com/office/drawing/2014/main" id="{A2AA2FAE-9D91-407C-6B26-6D8C349B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E902-EA65-7925-9CB1-75D1429FB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76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working hard to achieve my dreams. I consider myself as a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talented player and my ambitions for this sport are high. I love my family and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 and spending time with them.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is my life. I want to be the best in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so I put a lot of effort while I am practicing. I want to continue with it after</a:t>
            </a:r>
          </a:p>
          <a:p>
            <a:pPr marL="0" indent="0">
              <a:buNone/>
            </a:pPr>
            <a:r>
              <a:rPr lang="en-US" sz="15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studying.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 at high level and at the same time to get better grades in college or university. The combination of both may sometimes be hard to release but I am sure soon the whole process would bring me nothing but benefits.</a:t>
            </a:r>
          </a:p>
          <a:p>
            <a:pPr marL="0" indent="0">
              <a:buNone/>
            </a:pPr>
            <a:endParaRPr lang="en-US" sz="15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6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A5F5CAA2-4861-F0F9-12F5-7B25841B1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</a:t>
            </a:r>
            <a:r>
              <a:rPr lang="en-US" sz="1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=nVd6Ujno61I</a:t>
            </a:r>
            <a:endParaRPr lang="en-US" sz="1800"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141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A8ECDDD4-882B-7B2D-F318-FDCC191F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jumping in the air with a volleyball ball&#10;&#10;Description automatically generated">
            <a:extLst>
              <a:ext uri="{FF2B5EF4-FFF2-40B4-BE49-F238E27FC236}">
                <a16:creationId xmlns:a16="http://schemas.microsoft.com/office/drawing/2014/main" id="{3C6CC47A-5433-D934-0AE9-3E0DAE734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0668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495800" cy="55626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 Hitter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05.06.2005</a:t>
            </a:r>
          </a:p>
          <a:p>
            <a:pPr lvl="0">
              <a:buClr>
                <a:srgbClr val="DC9E1F"/>
              </a:buClr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2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2024</a:t>
            </a:r>
          </a:p>
          <a:p>
            <a:pPr marL="0" lvl="0" indent="0">
              <a:buClr>
                <a:srgbClr val="DC9E1F"/>
              </a:buClr>
              <a:buNone/>
            </a:pPr>
            <a:endParaRPr lang="en-US" sz="22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2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 </a:t>
            </a:r>
            <a:r>
              <a:rPr lang="en-US" sz="2200" i="1" dirty="0" err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Levski</a:t>
            </a:r>
            <a:r>
              <a:rPr lang="en-US" sz="22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Sofia</a:t>
            </a:r>
          </a:p>
        </p:txBody>
      </p:sp>
      <p:pic>
        <p:nvPicPr>
          <p:cNvPr id="5" name="Picture 4" descr="A person in a blue jersey&#10;&#10;Description automatically generated">
            <a:extLst>
              <a:ext uri="{FF2B5EF4-FFF2-40B4-BE49-F238E27FC236}">
                <a16:creationId xmlns:a16="http://schemas.microsoft.com/office/drawing/2014/main" id="{825DB0A2-8420-9E4C-9560-B7543AD7C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5" y="457200"/>
            <a:ext cx="534895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jumping to block a ball&#10;&#10;Description automatically generated">
            <a:extLst>
              <a:ext uri="{FF2B5EF4-FFF2-40B4-BE49-F238E27FC236}">
                <a16:creationId xmlns:a16="http://schemas.microsoft.com/office/drawing/2014/main" id="{4188F370-779D-199E-8A2D-F7F6850E5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4111"/>
            <a:ext cx="9144000" cy="58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playing volleyball&#10;&#10;Description automatically generated">
            <a:extLst>
              <a:ext uri="{FF2B5EF4-FFF2-40B4-BE49-F238E27FC236}">
                <a16:creationId xmlns:a16="http://schemas.microsoft.com/office/drawing/2014/main" id="{F62521C1-E51C-2D73-9B7C-36D81D9B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7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858000" cy="639762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382000" cy="472440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cm.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kg.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267 cm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 cm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 cm</a:t>
            </a:r>
          </a:p>
          <a:p>
            <a:pPr mar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English, Russian</a:t>
            </a:r>
            <a:endParaRPr lang="en-US" sz="1800" b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lvl="0" indent="0" algn="ctr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  <a:endParaRPr lang="bg-BG" i="1" dirty="0"/>
          </a:p>
        </p:txBody>
      </p:sp>
    </p:spTree>
    <p:extLst>
      <p:ext uri="{BB962C8B-B14F-4D97-AF65-F5344CB8AC3E}">
        <p14:creationId xmlns:p14="http://schemas.microsoft.com/office/powerpoint/2010/main" val="118439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laying volleyball&#10;&#10;Description automatically generated">
            <a:extLst>
              <a:ext uri="{FF2B5EF4-FFF2-40B4-BE49-F238E27FC236}">
                <a16:creationId xmlns:a16="http://schemas.microsoft.com/office/drawing/2014/main" id="{A372FA5C-1184-532B-C9D6-A0B01F4B7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31BC-241F-7B71-C688-5386578CF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382000" cy="5562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Athletic achievements: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 National team: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World championship under 19 - Best scorer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Balkan championship under19 - Best opposite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Tournament in Brazil - MVP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Republican championship - Best spiker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Republican championship - Best spiker</a:t>
            </a:r>
          </a:p>
        </p:txBody>
      </p:sp>
    </p:spTree>
    <p:extLst>
      <p:ext uri="{BB962C8B-B14F-4D97-AF65-F5344CB8AC3E}">
        <p14:creationId xmlns:p14="http://schemas.microsoft.com/office/powerpoint/2010/main" val="171986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ching for a ball&#10;&#10;Description automatically generated">
            <a:extLst>
              <a:ext uri="{FF2B5EF4-FFF2-40B4-BE49-F238E27FC236}">
                <a16:creationId xmlns:a16="http://schemas.microsoft.com/office/drawing/2014/main" id="{774A9C5A-D9A3-2316-0435-F897DDC5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1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3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31BC-241F-7B71-C688-5386578CF9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382000" cy="5562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team: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European championship under 17 - 5th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European championship under 18 - 3rd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World championship under 19 - 5th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Balkan championship - 2nd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Balkan championship - 2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Tournament in Brazil - 2nd place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Republican championship 1st place for boys under 19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Republican championship 1st place for boys under 18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Republican championship 1st place for boys under 18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Republican championship 1st place for boys under 19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Republican championship 1st place for boys under 20</a:t>
            </a:r>
            <a:endParaRPr lang="en-US" sz="19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5333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26195</TotalTime>
  <Words>398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Horizon</vt:lpstr>
      <vt:lpstr>Kristiyan Titriyski Opposite Hitter</vt:lpstr>
      <vt:lpstr>PowerPoint Presentation</vt:lpstr>
      <vt:lpstr>PowerPoint Presentation</vt:lpstr>
      <vt:lpstr>PowerPoint Presentation</vt:lpstr>
      <vt:lpstr>Additional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Analysis</vt:lpstr>
      <vt:lpstr>PowerPoint Presentation</vt:lpstr>
      <vt:lpstr>PowerPoint Presentation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Popov Outside hitter</dc:title>
  <dc:creator>Radoslav Popov</dc:creator>
  <cp:lastModifiedBy>Radoslav Popov</cp:lastModifiedBy>
  <cp:revision>32</cp:revision>
  <dcterms:created xsi:type="dcterms:W3CDTF">2006-08-16T00:00:00Z</dcterms:created>
  <dcterms:modified xsi:type="dcterms:W3CDTF">2024-02-04T13:46:16Z</dcterms:modified>
</cp:coreProperties>
</file>