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sldIdLst>
    <p:sldId id="257" r:id="rId6"/>
    <p:sldId id="324" r:id="rId7"/>
    <p:sldId id="321" r:id="rId8"/>
    <p:sldId id="258" r:id="rId9"/>
    <p:sldId id="260" r:id="rId10"/>
    <p:sldId id="322" r:id="rId11"/>
    <p:sldId id="323" r:id="rId12"/>
    <p:sldId id="263" r:id="rId13"/>
    <p:sldId id="298" r:id="rId14"/>
    <p:sldId id="297" r:id="rId15"/>
    <p:sldId id="299" r:id="rId16"/>
    <p:sldId id="325" r:id="rId17"/>
    <p:sldId id="326" r:id="rId18"/>
    <p:sldId id="327"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64A908-0AD1-0BE6-EEC5-9AC27A418DF8}" v="9" dt="2023-10-09T07:29:40.413"/>
    <p1510:client id="{EACB2108-E65B-4AE1-BFCE-F636ACD60EC1}" v="28" dt="2023-10-09T08:45:41.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09.10.2023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09.10.2023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09.10.2023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4FFFC-6748-4FF8-845F-533A79F6878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40F7CEB-2585-4E4B-9281-944FFBBDDD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A995698-10E4-46C9-B3EA-E5CA67B86910}"/>
              </a:ext>
            </a:extLst>
          </p:cNvPr>
          <p:cNvSpPr>
            <a:spLocks noGrp="1"/>
          </p:cNvSpPr>
          <p:nvPr>
            <p:ph type="dt" sz="half" idx="10"/>
          </p:nvPr>
        </p:nvSpPr>
        <p:spPr/>
        <p:txBody>
          <a:bodyPr/>
          <a:lstStyle/>
          <a:p>
            <a:fld id="{129A0637-8FE3-4058-8B89-F439DD16D3C0}" type="datetimeFigureOut">
              <a:rPr lang="nl-NL" smtClean="0"/>
              <a:t>9-10-2023</a:t>
            </a:fld>
            <a:endParaRPr lang="nl-NL"/>
          </a:p>
        </p:txBody>
      </p:sp>
      <p:sp>
        <p:nvSpPr>
          <p:cNvPr id="5" name="Tijdelijke aanduiding voor voettekst 4">
            <a:extLst>
              <a:ext uri="{FF2B5EF4-FFF2-40B4-BE49-F238E27FC236}">
                <a16:creationId xmlns:a16="http://schemas.microsoft.com/office/drawing/2014/main" id="{85AAF447-D219-43D3-9A43-337CAF3202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25C302-818E-4AA4-A6EB-F7B82BCE5D19}"/>
              </a:ext>
            </a:extLst>
          </p:cNvPr>
          <p:cNvSpPr>
            <a:spLocks noGrp="1"/>
          </p:cNvSpPr>
          <p:nvPr>
            <p:ph type="sldNum" sz="quarter" idx="12"/>
          </p:nvPr>
        </p:nvSpPr>
        <p:spPr/>
        <p:txBody>
          <a:bodyPr/>
          <a:lstStyle/>
          <a:p>
            <a:fld id="{6C5F2DE8-D0EF-4AEF-99C8-219C4AF5B4D4}" type="slidenum">
              <a:rPr lang="nl-NL" smtClean="0"/>
              <a:t>‹nr.›</a:t>
            </a:fld>
            <a:endParaRPr lang="nl-NL"/>
          </a:p>
        </p:txBody>
      </p:sp>
    </p:spTree>
    <p:extLst>
      <p:ext uri="{BB962C8B-B14F-4D97-AF65-F5344CB8AC3E}">
        <p14:creationId xmlns:p14="http://schemas.microsoft.com/office/powerpoint/2010/main" val="829950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E4C0A-9CE7-43D5-AE67-E46F2306765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8DCF301-D7D9-4CB3-8F0C-139D08A6453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5ECFAD3-0C20-4DB0-8D02-2F0CF5FA7643}"/>
              </a:ext>
            </a:extLst>
          </p:cNvPr>
          <p:cNvSpPr>
            <a:spLocks noGrp="1"/>
          </p:cNvSpPr>
          <p:nvPr>
            <p:ph type="dt" sz="half" idx="10"/>
          </p:nvPr>
        </p:nvSpPr>
        <p:spPr/>
        <p:txBody>
          <a:bodyPr/>
          <a:lstStyle/>
          <a:p>
            <a:fld id="{129A0637-8FE3-4058-8B89-F439DD16D3C0}" type="datetimeFigureOut">
              <a:rPr lang="nl-NL" smtClean="0"/>
              <a:t>9-10-2023</a:t>
            </a:fld>
            <a:endParaRPr lang="nl-NL"/>
          </a:p>
        </p:txBody>
      </p:sp>
      <p:sp>
        <p:nvSpPr>
          <p:cNvPr id="5" name="Tijdelijke aanduiding voor voettekst 4">
            <a:extLst>
              <a:ext uri="{FF2B5EF4-FFF2-40B4-BE49-F238E27FC236}">
                <a16:creationId xmlns:a16="http://schemas.microsoft.com/office/drawing/2014/main" id="{87B5CB91-E80B-4523-B129-966CA3B23D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8438F3B-E4CD-40A4-BEB4-2C3E06255E9F}"/>
              </a:ext>
            </a:extLst>
          </p:cNvPr>
          <p:cNvSpPr>
            <a:spLocks noGrp="1"/>
          </p:cNvSpPr>
          <p:nvPr>
            <p:ph type="sldNum" sz="quarter" idx="12"/>
          </p:nvPr>
        </p:nvSpPr>
        <p:spPr/>
        <p:txBody>
          <a:bodyPr/>
          <a:lstStyle/>
          <a:p>
            <a:fld id="{6C5F2DE8-D0EF-4AEF-99C8-219C4AF5B4D4}" type="slidenum">
              <a:rPr lang="nl-NL" smtClean="0"/>
              <a:t>‹nr.›</a:t>
            </a:fld>
            <a:endParaRPr lang="nl-NL"/>
          </a:p>
        </p:txBody>
      </p:sp>
    </p:spTree>
    <p:extLst>
      <p:ext uri="{BB962C8B-B14F-4D97-AF65-F5344CB8AC3E}">
        <p14:creationId xmlns:p14="http://schemas.microsoft.com/office/powerpoint/2010/main" val="499958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BE0CB-1426-4FBD-B74D-77132A197EB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27EC710-D047-49FD-999A-7418FB861F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11B6D51-8B22-4A67-AAF1-8FC7C85D36BA}"/>
              </a:ext>
            </a:extLst>
          </p:cNvPr>
          <p:cNvSpPr>
            <a:spLocks noGrp="1"/>
          </p:cNvSpPr>
          <p:nvPr>
            <p:ph type="dt" sz="half" idx="10"/>
          </p:nvPr>
        </p:nvSpPr>
        <p:spPr/>
        <p:txBody>
          <a:bodyPr/>
          <a:lstStyle/>
          <a:p>
            <a:fld id="{129A0637-8FE3-4058-8B89-F439DD16D3C0}" type="datetimeFigureOut">
              <a:rPr lang="nl-NL" smtClean="0"/>
              <a:t>9-10-2023</a:t>
            </a:fld>
            <a:endParaRPr lang="nl-NL"/>
          </a:p>
        </p:txBody>
      </p:sp>
      <p:sp>
        <p:nvSpPr>
          <p:cNvPr id="5" name="Tijdelijke aanduiding voor voettekst 4">
            <a:extLst>
              <a:ext uri="{FF2B5EF4-FFF2-40B4-BE49-F238E27FC236}">
                <a16:creationId xmlns:a16="http://schemas.microsoft.com/office/drawing/2014/main" id="{E9549158-370A-46F9-BC1C-A23D0BB8EC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1226D2-FCDE-4159-9C67-DCB86C7A9150}"/>
              </a:ext>
            </a:extLst>
          </p:cNvPr>
          <p:cNvSpPr>
            <a:spLocks noGrp="1"/>
          </p:cNvSpPr>
          <p:nvPr>
            <p:ph type="sldNum" sz="quarter" idx="12"/>
          </p:nvPr>
        </p:nvSpPr>
        <p:spPr/>
        <p:txBody>
          <a:bodyPr/>
          <a:lstStyle/>
          <a:p>
            <a:fld id="{6C5F2DE8-D0EF-4AEF-99C8-219C4AF5B4D4}" type="slidenum">
              <a:rPr lang="nl-NL" smtClean="0"/>
              <a:t>‹nr.›</a:t>
            </a:fld>
            <a:endParaRPr lang="nl-NL"/>
          </a:p>
        </p:txBody>
      </p:sp>
    </p:spTree>
    <p:extLst>
      <p:ext uri="{BB962C8B-B14F-4D97-AF65-F5344CB8AC3E}">
        <p14:creationId xmlns:p14="http://schemas.microsoft.com/office/powerpoint/2010/main" val="4133645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4E4073-E20F-4F1B-BD1C-1351624A6F4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B38EABF-3AFB-4A04-B72F-5F9DA009E65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0D0BC-A705-4326-9329-B5E5A14EABD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B9C0696-57A8-4246-BC8D-618BF25F81FA}"/>
              </a:ext>
            </a:extLst>
          </p:cNvPr>
          <p:cNvSpPr>
            <a:spLocks noGrp="1"/>
          </p:cNvSpPr>
          <p:nvPr>
            <p:ph type="dt" sz="half" idx="10"/>
          </p:nvPr>
        </p:nvSpPr>
        <p:spPr/>
        <p:txBody>
          <a:bodyPr/>
          <a:lstStyle/>
          <a:p>
            <a:fld id="{129A0637-8FE3-4058-8B89-F439DD16D3C0}" type="datetimeFigureOut">
              <a:rPr lang="nl-NL" smtClean="0"/>
              <a:t>9-10-2023</a:t>
            </a:fld>
            <a:endParaRPr lang="nl-NL"/>
          </a:p>
        </p:txBody>
      </p:sp>
      <p:sp>
        <p:nvSpPr>
          <p:cNvPr id="6" name="Tijdelijke aanduiding voor voettekst 5">
            <a:extLst>
              <a:ext uri="{FF2B5EF4-FFF2-40B4-BE49-F238E27FC236}">
                <a16:creationId xmlns:a16="http://schemas.microsoft.com/office/drawing/2014/main" id="{E0FF563A-64F4-4450-BB44-F563C101276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07FFE80-5B3E-4C19-9258-48491AF76265}"/>
              </a:ext>
            </a:extLst>
          </p:cNvPr>
          <p:cNvSpPr>
            <a:spLocks noGrp="1"/>
          </p:cNvSpPr>
          <p:nvPr>
            <p:ph type="sldNum" sz="quarter" idx="12"/>
          </p:nvPr>
        </p:nvSpPr>
        <p:spPr/>
        <p:txBody>
          <a:bodyPr/>
          <a:lstStyle/>
          <a:p>
            <a:fld id="{6C5F2DE8-D0EF-4AEF-99C8-219C4AF5B4D4}" type="slidenum">
              <a:rPr lang="nl-NL" smtClean="0"/>
              <a:t>‹nr.›</a:t>
            </a:fld>
            <a:endParaRPr lang="nl-NL"/>
          </a:p>
        </p:txBody>
      </p:sp>
    </p:spTree>
    <p:extLst>
      <p:ext uri="{BB962C8B-B14F-4D97-AF65-F5344CB8AC3E}">
        <p14:creationId xmlns:p14="http://schemas.microsoft.com/office/powerpoint/2010/main" val="301059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4CA5B-A546-4A66-BFCF-551D04F5ACB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3DFA4EC-C213-40FE-B5A5-1EBBD1CF52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460595C-AD37-46B7-9331-2EA99697153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98F881B-CA03-434B-B6F4-8E4A5CFA4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96D4107-B678-4608-9DEB-6BA2F9F5BE9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13F7EB2-6B4A-4465-BE07-8904842A94C4}"/>
              </a:ext>
            </a:extLst>
          </p:cNvPr>
          <p:cNvSpPr>
            <a:spLocks noGrp="1"/>
          </p:cNvSpPr>
          <p:nvPr>
            <p:ph type="dt" sz="half" idx="10"/>
          </p:nvPr>
        </p:nvSpPr>
        <p:spPr/>
        <p:txBody>
          <a:bodyPr/>
          <a:lstStyle/>
          <a:p>
            <a:fld id="{129A0637-8FE3-4058-8B89-F439DD16D3C0}" type="datetimeFigureOut">
              <a:rPr lang="nl-NL" smtClean="0"/>
              <a:t>9-10-2023</a:t>
            </a:fld>
            <a:endParaRPr lang="nl-NL"/>
          </a:p>
        </p:txBody>
      </p:sp>
      <p:sp>
        <p:nvSpPr>
          <p:cNvPr id="8" name="Tijdelijke aanduiding voor voettekst 7">
            <a:extLst>
              <a:ext uri="{FF2B5EF4-FFF2-40B4-BE49-F238E27FC236}">
                <a16:creationId xmlns:a16="http://schemas.microsoft.com/office/drawing/2014/main" id="{0F21D936-E4F8-4B89-B508-ACBE023CA4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37DA01E-3EA1-4B57-AB38-553787B7E7FB}"/>
              </a:ext>
            </a:extLst>
          </p:cNvPr>
          <p:cNvSpPr>
            <a:spLocks noGrp="1"/>
          </p:cNvSpPr>
          <p:nvPr>
            <p:ph type="sldNum" sz="quarter" idx="12"/>
          </p:nvPr>
        </p:nvSpPr>
        <p:spPr/>
        <p:txBody>
          <a:bodyPr/>
          <a:lstStyle/>
          <a:p>
            <a:fld id="{6C5F2DE8-D0EF-4AEF-99C8-219C4AF5B4D4}" type="slidenum">
              <a:rPr lang="nl-NL" smtClean="0"/>
              <a:t>‹nr.›</a:t>
            </a:fld>
            <a:endParaRPr lang="nl-NL"/>
          </a:p>
        </p:txBody>
      </p:sp>
    </p:spTree>
    <p:extLst>
      <p:ext uri="{BB962C8B-B14F-4D97-AF65-F5344CB8AC3E}">
        <p14:creationId xmlns:p14="http://schemas.microsoft.com/office/powerpoint/2010/main" val="3654741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2C63D-0542-42F4-A42F-082497EDC14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19E6CC4-0EC7-498F-AC14-EC890E325559}"/>
              </a:ext>
            </a:extLst>
          </p:cNvPr>
          <p:cNvSpPr>
            <a:spLocks noGrp="1"/>
          </p:cNvSpPr>
          <p:nvPr>
            <p:ph type="dt" sz="half" idx="10"/>
          </p:nvPr>
        </p:nvSpPr>
        <p:spPr/>
        <p:txBody>
          <a:bodyPr/>
          <a:lstStyle/>
          <a:p>
            <a:fld id="{129A0637-8FE3-4058-8B89-F439DD16D3C0}" type="datetimeFigureOut">
              <a:rPr lang="nl-NL" smtClean="0"/>
              <a:t>9-10-2023</a:t>
            </a:fld>
            <a:endParaRPr lang="nl-NL"/>
          </a:p>
        </p:txBody>
      </p:sp>
      <p:sp>
        <p:nvSpPr>
          <p:cNvPr id="4" name="Tijdelijke aanduiding voor voettekst 3">
            <a:extLst>
              <a:ext uri="{FF2B5EF4-FFF2-40B4-BE49-F238E27FC236}">
                <a16:creationId xmlns:a16="http://schemas.microsoft.com/office/drawing/2014/main" id="{31C2DD3C-1DCE-45AE-A6B3-396CA083852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BA41D1B-DE66-4604-A36E-87D44F06F802}"/>
              </a:ext>
            </a:extLst>
          </p:cNvPr>
          <p:cNvSpPr>
            <a:spLocks noGrp="1"/>
          </p:cNvSpPr>
          <p:nvPr>
            <p:ph type="sldNum" sz="quarter" idx="12"/>
          </p:nvPr>
        </p:nvSpPr>
        <p:spPr/>
        <p:txBody>
          <a:bodyPr/>
          <a:lstStyle/>
          <a:p>
            <a:fld id="{6C5F2DE8-D0EF-4AEF-99C8-219C4AF5B4D4}" type="slidenum">
              <a:rPr lang="nl-NL" smtClean="0"/>
              <a:t>‹nr.›</a:t>
            </a:fld>
            <a:endParaRPr lang="nl-NL"/>
          </a:p>
        </p:txBody>
      </p:sp>
    </p:spTree>
    <p:extLst>
      <p:ext uri="{BB962C8B-B14F-4D97-AF65-F5344CB8AC3E}">
        <p14:creationId xmlns:p14="http://schemas.microsoft.com/office/powerpoint/2010/main" val="1651546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00B9515-9C8A-43FD-96FF-67A3FC083CF8}"/>
              </a:ext>
            </a:extLst>
          </p:cNvPr>
          <p:cNvSpPr>
            <a:spLocks noGrp="1"/>
          </p:cNvSpPr>
          <p:nvPr>
            <p:ph type="dt" sz="half" idx="10"/>
          </p:nvPr>
        </p:nvSpPr>
        <p:spPr/>
        <p:txBody>
          <a:bodyPr/>
          <a:lstStyle/>
          <a:p>
            <a:fld id="{129A0637-8FE3-4058-8B89-F439DD16D3C0}" type="datetimeFigureOut">
              <a:rPr lang="nl-NL" smtClean="0"/>
              <a:t>9-10-2023</a:t>
            </a:fld>
            <a:endParaRPr lang="nl-NL"/>
          </a:p>
        </p:txBody>
      </p:sp>
      <p:sp>
        <p:nvSpPr>
          <p:cNvPr id="3" name="Tijdelijke aanduiding voor voettekst 2">
            <a:extLst>
              <a:ext uri="{FF2B5EF4-FFF2-40B4-BE49-F238E27FC236}">
                <a16:creationId xmlns:a16="http://schemas.microsoft.com/office/drawing/2014/main" id="{2FD85D95-3786-4CED-910D-2FD697DFDE0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4D7BAF9-BBA7-4C31-9B71-D8BC41602971}"/>
              </a:ext>
            </a:extLst>
          </p:cNvPr>
          <p:cNvSpPr>
            <a:spLocks noGrp="1"/>
          </p:cNvSpPr>
          <p:nvPr>
            <p:ph type="sldNum" sz="quarter" idx="12"/>
          </p:nvPr>
        </p:nvSpPr>
        <p:spPr/>
        <p:txBody>
          <a:bodyPr/>
          <a:lstStyle/>
          <a:p>
            <a:fld id="{6C5F2DE8-D0EF-4AEF-99C8-219C4AF5B4D4}" type="slidenum">
              <a:rPr lang="nl-NL" smtClean="0"/>
              <a:t>‹nr.›</a:t>
            </a:fld>
            <a:endParaRPr lang="nl-NL"/>
          </a:p>
        </p:txBody>
      </p:sp>
    </p:spTree>
    <p:extLst>
      <p:ext uri="{BB962C8B-B14F-4D97-AF65-F5344CB8AC3E}">
        <p14:creationId xmlns:p14="http://schemas.microsoft.com/office/powerpoint/2010/main" val="1816335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ADC4A-75C9-4EA5-BA32-0F9B118AC6E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9408EBC-D081-42C2-AB48-61F57DF45E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A65FB1F-518F-4F24-B809-BF4271F45E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86F528E-E37B-4BF6-AADE-FE75737417FF}"/>
              </a:ext>
            </a:extLst>
          </p:cNvPr>
          <p:cNvSpPr>
            <a:spLocks noGrp="1"/>
          </p:cNvSpPr>
          <p:nvPr>
            <p:ph type="dt" sz="half" idx="10"/>
          </p:nvPr>
        </p:nvSpPr>
        <p:spPr/>
        <p:txBody>
          <a:bodyPr/>
          <a:lstStyle/>
          <a:p>
            <a:fld id="{129A0637-8FE3-4058-8B89-F439DD16D3C0}" type="datetimeFigureOut">
              <a:rPr lang="nl-NL" smtClean="0"/>
              <a:t>9-10-2023</a:t>
            </a:fld>
            <a:endParaRPr lang="nl-NL"/>
          </a:p>
        </p:txBody>
      </p:sp>
      <p:sp>
        <p:nvSpPr>
          <p:cNvPr id="6" name="Tijdelijke aanduiding voor voettekst 5">
            <a:extLst>
              <a:ext uri="{FF2B5EF4-FFF2-40B4-BE49-F238E27FC236}">
                <a16:creationId xmlns:a16="http://schemas.microsoft.com/office/drawing/2014/main" id="{24F69DF1-0A2E-483E-AEC5-2D0E341050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7640739-99BB-477C-99F1-21E36E7C115E}"/>
              </a:ext>
            </a:extLst>
          </p:cNvPr>
          <p:cNvSpPr>
            <a:spLocks noGrp="1"/>
          </p:cNvSpPr>
          <p:nvPr>
            <p:ph type="sldNum" sz="quarter" idx="12"/>
          </p:nvPr>
        </p:nvSpPr>
        <p:spPr/>
        <p:txBody>
          <a:bodyPr/>
          <a:lstStyle/>
          <a:p>
            <a:fld id="{6C5F2DE8-D0EF-4AEF-99C8-219C4AF5B4D4}" type="slidenum">
              <a:rPr lang="nl-NL" smtClean="0"/>
              <a:t>‹nr.›</a:t>
            </a:fld>
            <a:endParaRPr lang="nl-NL"/>
          </a:p>
        </p:txBody>
      </p:sp>
    </p:spTree>
    <p:extLst>
      <p:ext uri="{BB962C8B-B14F-4D97-AF65-F5344CB8AC3E}">
        <p14:creationId xmlns:p14="http://schemas.microsoft.com/office/powerpoint/2010/main" val="233380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09.10.2023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BC9E4-4BDC-4D5D-B905-405F2AEC1CC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A797DA1-110E-4591-94A5-05E9892557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BA4DA28-0235-440D-A10D-E68FCC917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0916DDA-8F1C-4364-9C75-45CBF10191F6}"/>
              </a:ext>
            </a:extLst>
          </p:cNvPr>
          <p:cNvSpPr>
            <a:spLocks noGrp="1"/>
          </p:cNvSpPr>
          <p:nvPr>
            <p:ph type="dt" sz="half" idx="10"/>
          </p:nvPr>
        </p:nvSpPr>
        <p:spPr/>
        <p:txBody>
          <a:bodyPr/>
          <a:lstStyle/>
          <a:p>
            <a:fld id="{129A0637-8FE3-4058-8B89-F439DD16D3C0}" type="datetimeFigureOut">
              <a:rPr lang="nl-NL" smtClean="0"/>
              <a:t>9-10-2023</a:t>
            </a:fld>
            <a:endParaRPr lang="nl-NL"/>
          </a:p>
        </p:txBody>
      </p:sp>
      <p:sp>
        <p:nvSpPr>
          <p:cNvPr id="6" name="Tijdelijke aanduiding voor voettekst 5">
            <a:extLst>
              <a:ext uri="{FF2B5EF4-FFF2-40B4-BE49-F238E27FC236}">
                <a16:creationId xmlns:a16="http://schemas.microsoft.com/office/drawing/2014/main" id="{4CF258CA-E96C-4DC3-AC34-B6E3572601B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8FD5F4-1454-4844-9481-137AA85545E6}"/>
              </a:ext>
            </a:extLst>
          </p:cNvPr>
          <p:cNvSpPr>
            <a:spLocks noGrp="1"/>
          </p:cNvSpPr>
          <p:nvPr>
            <p:ph type="sldNum" sz="quarter" idx="12"/>
          </p:nvPr>
        </p:nvSpPr>
        <p:spPr/>
        <p:txBody>
          <a:bodyPr/>
          <a:lstStyle/>
          <a:p>
            <a:fld id="{6C5F2DE8-D0EF-4AEF-99C8-219C4AF5B4D4}" type="slidenum">
              <a:rPr lang="nl-NL" smtClean="0"/>
              <a:t>‹nr.›</a:t>
            </a:fld>
            <a:endParaRPr lang="nl-NL"/>
          </a:p>
        </p:txBody>
      </p:sp>
    </p:spTree>
    <p:extLst>
      <p:ext uri="{BB962C8B-B14F-4D97-AF65-F5344CB8AC3E}">
        <p14:creationId xmlns:p14="http://schemas.microsoft.com/office/powerpoint/2010/main" val="4095460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77C94-EA40-41CC-8990-822BF70AC5E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9898D44-3313-4E77-9BC2-A24E7859200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5889520-E634-40A8-989D-F8EDB54689FA}"/>
              </a:ext>
            </a:extLst>
          </p:cNvPr>
          <p:cNvSpPr>
            <a:spLocks noGrp="1"/>
          </p:cNvSpPr>
          <p:nvPr>
            <p:ph type="dt" sz="half" idx="10"/>
          </p:nvPr>
        </p:nvSpPr>
        <p:spPr/>
        <p:txBody>
          <a:bodyPr/>
          <a:lstStyle/>
          <a:p>
            <a:fld id="{129A0637-8FE3-4058-8B89-F439DD16D3C0}" type="datetimeFigureOut">
              <a:rPr lang="nl-NL" smtClean="0"/>
              <a:t>9-10-2023</a:t>
            </a:fld>
            <a:endParaRPr lang="nl-NL"/>
          </a:p>
        </p:txBody>
      </p:sp>
      <p:sp>
        <p:nvSpPr>
          <p:cNvPr id="5" name="Tijdelijke aanduiding voor voettekst 4">
            <a:extLst>
              <a:ext uri="{FF2B5EF4-FFF2-40B4-BE49-F238E27FC236}">
                <a16:creationId xmlns:a16="http://schemas.microsoft.com/office/drawing/2014/main" id="{31714CCB-4E3D-4FE3-9596-8E351EC506D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C5C0EC-2F74-40D8-88B6-A9635B4C0FB4}"/>
              </a:ext>
            </a:extLst>
          </p:cNvPr>
          <p:cNvSpPr>
            <a:spLocks noGrp="1"/>
          </p:cNvSpPr>
          <p:nvPr>
            <p:ph type="sldNum" sz="quarter" idx="12"/>
          </p:nvPr>
        </p:nvSpPr>
        <p:spPr/>
        <p:txBody>
          <a:bodyPr/>
          <a:lstStyle/>
          <a:p>
            <a:fld id="{6C5F2DE8-D0EF-4AEF-99C8-219C4AF5B4D4}" type="slidenum">
              <a:rPr lang="nl-NL" smtClean="0"/>
              <a:t>‹nr.›</a:t>
            </a:fld>
            <a:endParaRPr lang="nl-NL"/>
          </a:p>
        </p:txBody>
      </p:sp>
    </p:spTree>
    <p:extLst>
      <p:ext uri="{BB962C8B-B14F-4D97-AF65-F5344CB8AC3E}">
        <p14:creationId xmlns:p14="http://schemas.microsoft.com/office/powerpoint/2010/main" val="3592252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D3DBE2D-A73A-49A0-AEF8-1C8C8B2AF35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E211567-632C-4933-A0B0-5FA74934FA2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A36557-4A24-45C5-952B-61E80BC6DCCC}"/>
              </a:ext>
            </a:extLst>
          </p:cNvPr>
          <p:cNvSpPr>
            <a:spLocks noGrp="1"/>
          </p:cNvSpPr>
          <p:nvPr>
            <p:ph type="dt" sz="half" idx="10"/>
          </p:nvPr>
        </p:nvSpPr>
        <p:spPr/>
        <p:txBody>
          <a:bodyPr/>
          <a:lstStyle/>
          <a:p>
            <a:fld id="{129A0637-8FE3-4058-8B89-F439DD16D3C0}" type="datetimeFigureOut">
              <a:rPr lang="nl-NL" smtClean="0"/>
              <a:t>9-10-2023</a:t>
            </a:fld>
            <a:endParaRPr lang="nl-NL"/>
          </a:p>
        </p:txBody>
      </p:sp>
      <p:sp>
        <p:nvSpPr>
          <p:cNvPr id="5" name="Tijdelijke aanduiding voor voettekst 4">
            <a:extLst>
              <a:ext uri="{FF2B5EF4-FFF2-40B4-BE49-F238E27FC236}">
                <a16:creationId xmlns:a16="http://schemas.microsoft.com/office/drawing/2014/main" id="{7523D536-42B7-4D34-80C6-4EDD859EFE8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99BD25F-648A-4CE5-8FFB-BAADB950290F}"/>
              </a:ext>
            </a:extLst>
          </p:cNvPr>
          <p:cNvSpPr>
            <a:spLocks noGrp="1"/>
          </p:cNvSpPr>
          <p:nvPr>
            <p:ph type="sldNum" sz="quarter" idx="12"/>
          </p:nvPr>
        </p:nvSpPr>
        <p:spPr/>
        <p:txBody>
          <a:bodyPr/>
          <a:lstStyle/>
          <a:p>
            <a:fld id="{6C5F2DE8-D0EF-4AEF-99C8-219C4AF5B4D4}" type="slidenum">
              <a:rPr lang="nl-NL" smtClean="0"/>
              <a:t>‹nr.›</a:t>
            </a:fld>
            <a:endParaRPr lang="nl-NL"/>
          </a:p>
        </p:txBody>
      </p:sp>
    </p:spTree>
    <p:extLst>
      <p:ext uri="{BB962C8B-B14F-4D97-AF65-F5344CB8AC3E}">
        <p14:creationId xmlns:p14="http://schemas.microsoft.com/office/powerpoint/2010/main" val="123441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09.10.2023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09.10.2023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09.10.2023</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09.10.2023</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09.10.2023</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09.10.2023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09.10.2023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09.10.2023</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E9C9490-9E47-44E7-AC36-5C78B4FE81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A484041-CC77-45B9-B34F-A2630E1003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F14F84-6CDE-4C6E-AA13-69F78867DA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A0637-8FE3-4058-8B89-F439DD16D3C0}" type="datetimeFigureOut">
              <a:rPr lang="nl-NL" smtClean="0"/>
              <a:t>9-10-2023</a:t>
            </a:fld>
            <a:endParaRPr lang="nl-NL"/>
          </a:p>
        </p:txBody>
      </p:sp>
      <p:sp>
        <p:nvSpPr>
          <p:cNvPr id="5" name="Tijdelijke aanduiding voor voettekst 4">
            <a:extLst>
              <a:ext uri="{FF2B5EF4-FFF2-40B4-BE49-F238E27FC236}">
                <a16:creationId xmlns:a16="http://schemas.microsoft.com/office/drawing/2014/main" id="{DAB44D85-3F45-4DA0-BE43-CC70295E5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F49C7BD-3EB3-4CC9-8150-2B11BA07EF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F2DE8-D0EF-4AEF-99C8-219C4AF5B4D4}" type="slidenum">
              <a:rPr lang="nl-NL" smtClean="0"/>
              <a:t>‹nr.›</a:t>
            </a:fld>
            <a:endParaRPr lang="nl-NL"/>
          </a:p>
        </p:txBody>
      </p:sp>
    </p:spTree>
    <p:extLst>
      <p:ext uri="{BB962C8B-B14F-4D97-AF65-F5344CB8AC3E}">
        <p14:creationId xmlns:p14="http://schemas.microsoft.com/office/powerpoint/2010/main" val="399550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Lachende gezichten van drie kinderen met de hoofden naast elkaar, het hoofd in het midden lijkt ondersteboven">
            <a:extLst>
              <a:ext uri="{FF2B5EF4-FFF2-40B4-BE49-F238E27FC236}">
                <a16:creationId xmlns:a16="http://schemas.microsoft.com/office/drawing/2014/main" id="{0CFACDB4-EA66-EEC8-8ED5-38F616282AC8}"/>
              </a:ext>
            </a:extLst>
          </p:cNvPr>
          <p:cNvPicPr>
            <a:picLocks noChangeAspect="1"/>
          </p:cNvPicPr>
          <p:nvPr/>
        </p:nvPicPr>
        <p:blipFill rotWithShape="1">
          <a:blip r:embed="rId2"/>
          <a:srcRect t="7820" b="7820"/>
          <a:stretch/>
        </p:blipFill>
        <p:spPr>
          <a:xfrm>
            <a:off x="20" y="1282"/>
            <a:ext cx="12191980" cy="6856718"/>
          </a:xfrm>
          <a:prstGeom prst="rect">
            <a:avLst/>
          </a:prstGeom>
        </p:spPr>
      </p:pic>
      <p:sp>
        <p:nvSpPr>
          <p:cNvPr id="5" name="Ovaal 1">
            <a:extLst>
              <a:ext uri="{FF2B5EF4-FFF2-40B4-BE49-F238E27FC236}">
                <a16:creationId xmlns:a16="http://schemas.microsoft.com/office/drawing/2014/main" id="{1E5FF97D-3370-6083-226C-FB4150580C01}"/>
              </a:ext>
            </a:extLst>
          </p:cNvPr>
          <p:cNvSpPr/>
          <p:nvPr/>
        </p:nvSpPr>
        <p:spPr>
          <a:xfrm>
            <a:off x="93304" y="430827"/>
            <a:ext cx="5040000" cy="5040000"/>
          </a:xfrm>
          <a:prstGeom prst="ellipse">
            <a:avLst/>
          </a:prstGeom>
          <a:solidFill>
            <a:srgbClr val="121029">
              <a:alpha val="53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4000" b="1" dirty="0">
                <a:cs typeface="Calibri"/>
              </a:rPr>
              <a:t>IKC SP</a:t>
            </a:r>
            <a:br>
              <a:rPr lang="nl-NL" sz="4000" b="1" dirty="0">
                <a:cs typeface="Calibri"/>
              </a:rPr>
            </a:br>
            <a:r>
              <a:rPr lang="nl-NL" sz="4000" b="1" dirty="0">
                <a:cs typeface="Calibri"/>
              </a:rPr>
              <a:t>Ouderavond</a:t>
            </a:r>
            <a:endParaRPr lang="nl-NL" sz="4000" b="1" dirty="0">
              <a:ea typeface="Calibri"/>
              <a:cs typeface="Calibri"/>
            </a:endParaRPr>
          </a:p>
          <a:p>
            <a:pPr algn="ctr"/>
            <a:br>
              <a:rPr lang="nl-NL" sz="3600" b="1" dirty="0">
                <a:cs typeface="Calibri"/>
              </a:rPr>
            </a:br>
            <a:r>
              <a:rPr lang="nl-NL" sz="3600" b="1" dirty="0">
                <a:cs typeface="Calibri"/>
              </a:rPr>
              <a:t>9 oktober 2023</a:t>
            </a:r>
            <a:endParaRPr lang="nl-NL" sz="2400" b="1" dirty="0">
              <a:ea typeface="Calibri"/>
              <a:cs typeface="Calibri"/>
            </a:endParaRPr>
          </a:p>
        </p:txBody>
      </p:sp>
      <p:pic>
        <p:nvPicPr>
          <p:cNvPr id="7" name="Afbeelding 3">
            <a:extLst>
              <a:ext uri="{FF2B5EF4-FFF2-40B4-BE49-F238E27FC236}">
                <a16:creationId xmlns:a16="http://schemas.microsoft.com/office/drawing/2014/main" id="{353B1E27-8102-8AE6-AA85-F04E7E4DFF67}"/>
              </a:ext>
            </a:extLst>
          </p:cNvPr>
          <p:cNvPicPr>
            <a:picLocks noChangeAspect="1"/>
          </p:cNvPicPr>
          <p:nvPr/>
        </p:nvPicPr>
        <p:blipFill>
          <a:blip r:embed="rId3"/>
          <a:stretch>
            <a:fillRect/>
          </a:stretch>
        </p:blipFill>
        <p:spPr>
          <a:xfrm>
            <a:off x="6588003" y="4765919"/>
            <a:ext cx="5481394" cy="1963250"/>
          </a:xfrm>
          <a:prstGeom prst="rect">
            <a:avLst/>
          </a:prstGeom>
        </p:spPr>
      </p:pic>
    </p:spTree>
    <p:extLst>
      <p:ext uri="{BB962C8B-B14F-4D97-AF65-F5344CB8AC3E}">
        <p14:creationId xmlns:p14="http://schemas.microsoft.com/office/powerpoint/2010/main" val="2785864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365C165-320F-91CC-7EAE-14424E0FA98B}"/>
              </a:ext>
            </a:extLst>
          </p:cNvPr>
          <p:cNvSpPr/>
          <p:nvPr/>
        </p:nvSpPr>
        <p:spPr>
          <a:xfrm>
            <a:off x="85458" y="76912"/>
            <a:ext cx="341832" cy="6716995"/>
          </a:xfrm>
          <a:prstGeom prst="rect">
            <a:avLst/>
          </a:prstGeom>
          <a:solidFill>
            <a:srgbClr val="1F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1">
            <a:extLst>
              <a:ext uri="{FF2B5EF4-FFF2-40B4-BE49-F238E27FC236}">
                <a16:creationId xmlns:a16="http://schemas.microsoft.com/office/drawing/2014/main" id="{8109A5DF-68B9-C633-DAAE-D623AE4749C6}"/>
              </a:ext>
            </a:extLst>
          </p:cNvPr>
          <p:cNvSpPr txBox="1"/>
          <p:nvPr/>
        </p:nvSpPr>
        <p:spPr>
          <a:xfrm>
            <a:off x="824638" y="1768665"/>
            <a:ext cx="9737101" cy="438885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nl-NL" sz="2400">
              <a:latin typeface="Candara" panose="020E0502030303020204" pitchFamily="34" charset="0"/>
              <a:cs typeface="Calibri" panose="020F0502020204030204"/>
            </a:endParaRPr>
          </a:p>
        </p:txBody>
      </p:sp>
      <p:sp>
        <p:nvSpPr>
          <p:cNvPr id="11" name="TextBox 1">
            <a:extLst>
              <a:ext uri="{FF2B5EF4-FFF2-40B4-BE49-F238E27FC236}">
                <a16:creationId xmlns:a16="http://schemas.microsoft.com/office/drawing/2014/main" id="{D0CAF431-602C-977A-5A49-E3DDAA931B92}"/>
              </a:ext>
            </a:extLst>
          </p:cNvPr>
          <p:cNvSpPr txBox="1"/>
          <p:nvPr/>
        </p:nvSpPr>
        <p:spPr>
          <a:xfrm>
            <a:off x="824638" y="855663"/>
            <a:ext cx="7363017" cy="15079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nl-NL" sz="3600" b="1" dirty="0">
                <a:solidFill>
                  <a:srgbClr val="1F4F79"/>
                </a:solidFill>
                <a:latin typeface="Candara" panose="020E0502030303020204" pitchFamily="34" charset="0"/>
                <a:cs typeface="Calibri" panose="020F0502020204030204"/>
              </a:rPr>
              <a:t>Doel enquête</a:t>
            </a:r>
          </a:p>
        </p:txBody>
      </p:sp>
      <p:sp>
        <p:nvSpPr>
          <p:cNvPr id="15" name="Rechthoek 14">
            <a:extLst>
              <a:ext uri="{FF2B5EF4-FFF2-40B4-BE49-F238E27FC236}">
                <a16:creationId xmlns:a16="http://schemas.microsoft.com/office/drawing/2014/main" id="{A653764B-3478-6C8C-DB37-705B3EC32897}"/>
              </a:ext>
            </a:extLst>
          </p:cNvPr>
          <p:cNvSpPr/>
          <p:nvPr/>
        </p:nvSpPr>
        <p:spPr>
          <a:xfrm>
            <a:off x="11349965" y="4605556"/>
            <a:ext cx="341832" cy="2188351"/>
          </a:xfrm>
          <a:prstGeom prst="rect">
            <a:avLst/>
          </a:prstGeom>
          <a:solidFill>
            <a:srgbClr val="56A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6ABBE58-3A7A-F7E9-0726-9B9553BC1887}"/>
              </a:ext>
            </a:extLst>
          </p:cNvPr>
          <p:cNvSpPr/>
          <p:nvPr/>
        </p:nvSpPr>
        <p:spPr>
          <a:xfrm>
            <a:off x="11764710" y="76912"/>
            <a:ext cx="341832" cy="6716995"/>
          </a:xfrm>
          <a:prstGeom prst="rect">
            <a:avLst/>
          </a:prstGeom>
          <a:solidFill>
            <a:srgbClr val="1F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A9DE9C9E-156E-F157-93DC-2C0BF03B80C3}"/>
              </a:ext>
            </a:extLst>
          </p:cNvPr>
          <p:cNvSpPr/>
          <p:nvPr/>
        </p:nvSpPr>
        <p:spPr>
          <a:xfrm>
            <a:off x="10935220" y="5712903"/>
            <a:ext cx="341832" cy="1081003"/>
          </a:xfrm>
          <a:prstGeom prst="rect">
            <a:avLst/>
          </a:prstGeom>
          <a:solidFill>
            <a:srgbClr val="9FC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A0EF58C1-AE13-477F-B9D1-E2DB23FFBBBD}"/>
              </a:ext>
            </a:extLst>
          </p:cNvPr>
          <p:cNvSpPr txBox="1"/>
          <p:nvPr/>
        </p:nvSpPr>
        <p:spPr>
          <a:xfrm>
            <a:off x="1630261" y="2474893"/>
            <a:ext cx="7790379" cy="954107"/>
          </a:xfrm>
          <a:prstGeom prst="rect">
            <a:avLst/>
          </a:prstGeom>
          <a:noFill/>
        </p:spPr>
        <p:txBody>
          <a:bodyPr wrap="square">
            <a:spAutoFit/>
          </a:bodyPr>
          <a:lstStyle/>
          <a:p>
            <a:pPr marL="0" indent="0">
              <a:buNone/>
            </a:pPr>
            <a:r>
              <a:rPr lang="en-US" sz="2800" dirty="0" err="1">
                <a:latin typeface="Candara" panose="020E0502030303020204" pitchFamily="34" charset="0"/>
                <a:ea typeface="+mn-lt"/>
                <a:cs typeface="+mn-lt"/>
              </a:rPr>
              <a:t>Draagvlak</a:t>
            </a:r>
            <a:r>
              <a:rPr lang="en-US" sz="2800" dirty="0">
                <a:latin typeface="Candara" panose="020E0502030303020204" pitchFamily="34" charset="0"/>
                <a:ea typeface="+mn-lt"/>
                <a:cs typeface="+mn-lt"/>
              </a:rPr>
              <a:t> </a:t>
            </a:r>
            <a:r>
              <a:rPr lang="en-US" sz="2800" dirty="0" err="1">
                <a:latin typeface="Candara" panose="020E0502030303020204" pitchFamily="34" charset="0"/>
                <a:ea typeface="+mn-lt"/>
                <a:cs typeface="+mn-lt"/>
              </a:rPr>
              <a:t>toetsen</a:t>
            </a:r>
            <a:r>
              <a:rPr lang="en-US" sz="2800" dirty="0">
                <a:latin typeface="Candara" panose="020E0502030303020204" pitchFamily="34" charset="0"/>
                <a:ea typeface="+mn-lt"/>
                <a:cs typeface="+mn-lt"/>
              </a:rPr>
              <a:t> </a:t>
            </a:r>
            <a:r>
              <a:rPr lang="en-US" sz="2800" dirty="0" err="1">
                <a:latin typeface="Candara" panose="020E0502030303020204" pitchFamily="34" charset="0"/>
                <a:ea typeface="+mn-lt"/>
                <a:cs typeface="+mn-lt"/>
              </a:rPr>
              <a:t>voor</a:t>
            </a:r>
            <a:r>
              <a:rPr lang="en-US" sz="2800" dirty="0">
                <a:latin typeface="Candara" panose="020E0502030303020204" pitchFamily="34" charset="0"/>
                <a:ea typeface="+mn-lt"/>
                <a:cs typeface="+mn-lt"/>
              </a:rPr>
              <a:t> </a:t>
            </a:r>
            <a:r>
              <a:rPr lang="en-US" sz="2800" dirty="0" err="1">
                <a:latin typeface="Candara" panose="020E0502030303020204" pitchFamily="34" charset="0"/>
                <a:ea typeface="+mn-lt"/>
                <a:cs typeface="+mn-lt"/>
              </a:rPr>
              <a:t>beide</a:t>
            </a:r>
            <a:r>
              <a:rPr lang="en-US" sz="2800" dirty="0">
                <a:latin typeface="Candara" panose="020E0502030303020204" pitchFamily="34" charset="0"/>
                <a:ea typeface="+mn-lt"/>
                <a:cs typeface="+mn-lt"/>
              </a:rPr>
              <a:t> </a:t>
            </a:r>
            <a:r>
              <a:rPr lang="en-US" sz="2800" dirty="0" err="1">
                <a:latin typeface="Candara" panose="020E0502030303020204" pitchFamily="34" charset="0"/>
                <a:ea typeface="+mn-lt"/>
                <a:cs typeface="+mn-lt"/>
              </a:rPr>
              <a:t>opties</a:t>
            </a:r>
            <a:r>
              <a:rPr lang="en-US" sz="2800" dirty="0">
                <a:latin typeface="Candara" panose="020E0502030303020204" pitchFamily="34" charset="0"/>
                <a:ea typeface="+mn-lt"/>
                <a:cs typeface="+mn-lt"/>
              </a:rPr>
              <a:t> </a:t>
            </a:r>
            <a:r>
              <a:rPr lang="en-US" sz="2800" dirty="0" err="1">
                <a:latin typeface="Candara" panose="020E0502030303020204" pitchFamily="34" charset="0"/>
                <a:ea typeface="+mn-lt"/>
                <a:cs typeface="+mn-lt"/>
              </a:rPr>
              <a:t>als</a:t>
            </a:r>
            <a:r>
              <a:rPr lang="en-US" sz="2800" dirty="0">
                <a:latin typeface="Candara" panose="020E0502030303020204" pitchFamily="34" charset="0"/>
                <a:ea typeface="+mn-lt"/>
                <a:cs typeface="+mn-lt"/>
              </a:rPr>
              <a:t> basis </a:t>
            </a:r>
            <a:r>
              <a:rPr lang="en-US" sz="2800" dirty="0" err="1">
                <a:latin typeface="Candara" panose="020E0502030303020204" pitchFamily="34" charset="0"/>
                <a:ea typeface="+mn-lt"/>
                <a:cs typeface="+mn-lt"/>
              </a:rPr>
              <a:t>voor</a:t>
            </a:r>
            <a:r>
              <a:rPr lang="en-US" sz="2800" dirty="0">
                <a:latin typeface="Candara" panose="020E0502030303020204" pitchFamily="34" charset="0"/>
                <a:ea typeface="+mn-lt"/>
                <a:cs typeface="+mn-lt"/>
              </a:rPr>
              <a:t> de </a:t>
            </a:r>
            <a:r>
              <a:rPr lang="en-US" sz="2800" dirty="0" err="1">
                <a:latin typeface="Candara" panose="020E0502030303020204" pitchFamily="34" charset="0"/>
                <a:ea typeface="+mn-lt"/>
                <a:cs typeface="+mn-lt"/>
              </a:rPr>
              <a:t>besluitvorming</a:t>
            </a:r>
            <a:r>
              <a:rPr lang="en-US" sz="2800" dirty="0">
                <a:latin typeface="Candara" panose="020E0502030303020204" pitchFamily="34" charset="0"/>
                <a:ea typeface="+mn-lt"/>
                <a:cs typeface="+mn-lt"/>
              </a:rPr>
              <a:t> van de MR</a:t>
            </a:r>
          </a:p>
        </p:txBody>
      </p:sp>
    </p:spTree>
    <p:extLst>
      <p:ext uri="{BB962C8B-B14F-4D97-AF65-F5344CB8AC3E}">
        <p14:creationId xmlns:p14="http://schemas.microsoft.com/office/powerpoint/2010/main" val="23528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365C165-320F-91CC-7EAE-14424E0FA98B}"/>
              </a:ext>
            </a:extLst>
          </p:cNvPr>
          <p:cNvSpPr/>
          <p:nvPr/>
        </p:nvSpPr>
        <p:spPr>
          <a:xfrm>
            <a:off x="85458" y="76912"/>
            <a:ext cx="341832" cy="6716995"/>
          </a:xfrm>
          <a:prstGeom prst="rect">
            <a:avLst/>
          </a:prstGeom>
          <a:solidFill>
            <a:srgbClr val="A2D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1">
            <a:extLst>
              <a:ext uri="{FF2B5EF4-FFF2-40B4-BE49-F238E27FC236}">
                <a16:creationId xmlns:a16="http://schemas.microsoft.com/office/drawing/2014/main" id="{8109A5DF-68B9-C633-DAAE-D623AE4749C6}"/>
              </a:ext>
            </a:extLst>
          </p:cNvPr>
          <p:cNvSpPr txBox="1"/>
          <p:nvPr/>
        </p:nvSpPr>
        <p:spPr>
          <a:xfrm>
            <a:off x="824638" y="1768665"/>
            <a:ext cx="9737101" cy="438885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nl-NL" sz="2400">
              <a:latin typeface="Candara" panose="020E0502030303020204" pitchFamily="34" charset="0"/>
              <a:cs typeface="Calibri" panose="020F0502020204030204"/>
            </a:endParaRPr>
          </a:p>
        </p:txBody>
      </p:sp>
      <p:sp>
        <p:nvSpPr>
          <p:cNvPr id="11" name="TextBox 1">
            <a:extLst>
              <a:ext uri="{FF2B5EF4-FFF2-40B4-BE49-F238E27FC236}">
                <a16:creationId xmlns:a16="http://schemas.microsoft.com/office/drawing/2014/main" id="{D0CAF431-602C-977A-5A49-E3DDAA931B92}"/>
              </a:ext>
            </a:extLst>
          </p:cNvPr>
          <p:cNvSpPr txBox="1"/>
          <p:nvPr/>
        </p:nvSpPr>
        <p:spPr>
          <a:xfrm>
            <a:off x="824638" y="855663"/>
            <a:ext cx="7363017" cy="15079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nl-NL" sz="3600" b="1">
                <a:solidFill>
                  <a:srgbClr val="1F4F79"/>
                </a:solidFill>
                <a:latin typeface="Candara" panose="020E0502030303020204" pitchFamily="34" charset="0"/>
              </a:rPr>
              <a:t>Inhoud vragenlijst</a:t>
            </a:r>
            <a:endParaRPr lang="nl-NL" sz="3600" b="1">
              <a:solidFill>
                <a:srgbClr val="1F4F79"/>
              </a:solidFill>
              <a:latin typeface="Candara" panose="020E0502030303020204" pitchFamily="34" charset="0"/>
              <a:cs typeface="Calibri" panose="020F0502020204030204"/>
            </a:endParaRPr>
          </a:p>
        </p:txBody>
      </p:sp>
      <p:sp>
        <p:nvSpPr>
          <p:cNvPr id="15" name="Rechthoek 14">
            <a:extLst>
              <a:ext uri="{FF2B5EF4-FFF2-40B4-BE49-F238E27FC236}">
                <a16:creationId xmlns:a16="http://schemas.microsoft.com/office/drawing/2014/main" id="{A653764B-3478-6C8C-DB37-705B3EC32897}"/>
              </a:ext>
            </a:extLst>
          </p:cNvPr>
          <p:cNvSpPr/>
          <p:nvPr/>
        </p:nvSpPr>
        <p:spPr>
          <a:xfrm>
            <a:off x="11349965" y="4605556"/>
            <a:ext cx="341832" cy="2188351"/>
          </a:xfrm>
          <a:prstGeom prst="rect">
            <a:avLst/>
          </a:prstGeom>
          <a:solidFill>
            <a:srgbClr val="1F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6ABBE58-3A7A-F7E9-0726-9B9553BC1887}"/>
              </a:ext>
            </a:extLst>
          </p:cNvPr>
          <p:cNvSpPr/>
          <p:nvPr/>
        </p:nvSpPr>
        <p:spPr>
          <a:xfrm>
            <a:off x="11764710" y="76912"/>
            <a:ext cx="341832" cy="6716995"/>
          </a:xfrm>
          <a:prstGeom prst="rect">
            <a:avLst/>
          </a:prstGeom>
          <a:solidFill>
            <a:srgbClr val="A2D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A9DE9C9E-156E-F157-93DC-2C0BF03B80C3}"/>
              </a:ext>
            </a:extLst>
          </p:cNvPr>
          <p:cNvSpPr/>
          <p:nvPr/>
        </p:nvSpPr>
        <p:spPr>
          <a:xfrm>
            <a:off x="10935220" y="5712903"/>
            <a:ext cx="341832" cy="1081003"/>
          </a:xfrm>
          <a:prstGeom prst="rect">
            <a:avLst/>
          </a:prstGeom>
          <a:solidFill>
            <a:srgbClr val="008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BF77D053-0934-D7CF-08DF-E8584BAB716C}"/>
              </a:ext>
            </a:extLst>
          </p:cNvPr>
          <p:cNvSpPr txBox="1"/>
          <p:nvPr/>
        </p:nvSpPr>
        <p:spPr>
          <a:xfrm>
            <a:off x="1630261" y="2678521"/>
            <a:ext cx="7138386" cy="1384995"/>
          </a:xfrm>
          <a:prstGeom prst="rect">
            <a:avLst/>
          </a:prstGeom>
          <a:noFill/>
        </p:spPr>
        <p:txBody>
          <a:bodyPr wrap="square">
            <a:spAutoFit/>
          </a:bodyPr>
          <a:lstStyle/>
          <a:p>
            <a:r>
              <a:rPr lang="nl-NL" sz="2800" dirty="0">
                <a:latin typeface="Candara" panose="020E0502030303020204" pitchFamily="34" charset="0"/>
                <a:ea typeface="+mn-lt"/>
                <a:cs typeface="+mn-lt"/>
              </a:rPr>
              <a:t>-In welke groep zit het jongste kind?</a:t>
            </a:r>
          </a:p>
          <a:p>
            <a:r>
              <a:rPr lang="nl-NL" sz="2800" dirty="0">
                <a:latin typeface="Candara" panose="020E0502030303020204" pitchFamily="34" charset="0"/>
                <a:ea typeface="+mn-lt"/>
                <a:cs typeface="+mn-lt"/>
              </a:rPr>
              <a:t>-Voor welke optie kiest u?</a:t>
            </a:r>
          </a:p>
          <a:p>
            <a:r>
              <a:rPr lang="nl-NL" sz="2800" dirty="0">
                <a:latin typeface="Candara" panose="020E0502030303020204" pitchFamily="34" charset="0"/>
                <a:ea typeface="+mn-lt"/>
                <a:cs typeface="+mn-lt"/>
              </a:rPr>
              <a:t>-Heeft u nog vragen/ opmerkingen?</a:t>
            </a:r>
          </a:p>
        </p:txBody>
      </p:sp>
    </p:spTree>
    <p:extLst>
      <p:ext uri="{BB962C8B-B14F-4D97-AF65-F5344CB8AC3E}">
        <p14:creationId xmlns:p14="http://schemas.microsoft.com/office/powerpoint/2010/main" val="32513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365C165-320F-91CC-7EAE-14424E0FA98B}"/>
              </a:ext>
            </a:extLst>
          </p:cNvPr>
          <p:cNvSpPr/>
          <p:nvPr/>
        </p:nvSpPr>
        <p:spPr>
          <a:xfrm>
            <a:off x="85458" y="76912"/>
            <a:ext cx="341832" cy="6716995"/>
          </a:xfrm>
          <a:prstGeom prst="rect">
            <a:avLst/>
          </a:prstGeom>
          <a:solidFill>
            <a:srgbClr val="008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xtBox 1">
            <a:extLst>
              <a:ext uri="{FF2B5EF4-FFF2-40B4-BE49-F238E27FC236}">
                <a16:creationId xmlns:a16="http://schemas.microsoft.com/office/drawing/2014/main" id="{D0CAF431-602C-977A-5A49-E3DDAA931B92}"/>
              </a:ext>
            </a:extLst>
          </p:cNvPr>
          <p:cNvSpPr txBox="1"/>
          <p:nvPr/>
        </p:nvSpPr>
        <p:spPr>
          <a:xfrm>
            <a:off x="824638" y="855663"/>
            <a:ext cx="7363017" cy="82632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nl-NL" sz="3600" b="1" dirty="0">
                <a:solidFill>
                  <a:srgbClr val="1F4F79"/>
                </a:solidFill>
                <a:latin typeface="Candara" panose="020E0502030303020204" pitchFamily="34" charset="0"/>
                <a:cs typeface="Calibri" panose="020F0502020204030204"/>
              </a:rPr>
              <a:t>Hoe nu verder?</a:t>
            </a:r>
          </a:p>
        </p:txBody>
      </p:sp>
      <p:sp>
        <p:nvSpPr>
          <p:cNvPr id="15" name="Rechthoek 14">
            <a:extLst>
              <a:ext uri="{FF2B5EF4-FFF2-40B4-BE49-F238E27FC236}">
                <a16:creationId xmlns:a16="http://schemas.microsoft.com/office/drawing/2014/main" id="{A653764B-3478-6C8C-DB37-705B3EC32897}"/>
              </a:ext>
            </a:extLst>
          </p:cNvPr>
          <p:cNvSpPr/>
          <p:nvPr/>
        </p:nvSpPr>
        <p:spPr>
          <a:xfrm>
            <a:off x="11349965" y="4605556"/>
            <a:ext cx="341832" cy="2188351"/>
          </a:xfrm>
          <a:prstGeom prst="rect">
            <a:avLst/>
          </a:prstGeom>
          <a:solidFill>
            <a:srgbClr val="56A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6ABBE58-3A7A-F7E9-0726-9B9553BC1887}"/>
              </a:ext>
            </a:extLst>
          </p:cNvPr>
          <p:cNvSpPr/>
          <p:nvPr/>
        </p:nvSpPr>
        <p:spPr>
          <a:xfrm>
            <a:off x="11764710" y="76912"/>
            <a:ext cx="341832" cy="6716995"/>
          </a:xfrm>
          <a:prstGeom prst="rect">
            <a:avLst/>
          </a:prstGeom>
          <a:solidFill>
            <a:srgbClr val="008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A9DE9C9E-156E-F157-93DC-2C0BF03B80C3}"/>
              </a:ext>
            </a:extLst>
          </p:cNvPr>
          <p:cNvSpPr/>
          <p:nvPr/>
        </p:nvSpPr>
        <p:spPr>
          <a:xfrm>
            <a:off x="10935220" y="5712903"/>
            <a:ext cx="341832" cy="1081003"/>
          </a:xfrm>
          <a:prstGeom prst="rect">
            <a:avLst/>
          </a:prstGeom>
          <a:solidFill>
            <a:srgbClr val="A2D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afgeronde hoeken 1">
            <a:extLst>
              <a:ext uri="{FF2B5EF4-FFF2-40B4-BE49-F238E27FC236}">
                <a16:creationId xmlns:a16="http://schemas.microsoft.com/office/drawing/2014/main" id="{04EDF6F8-9D6B-9B36-A639-5007F1729443}"/>
              </a:ext>
            </a:extLst>
          </p:cNvPr>
          <p:cNvSpPr/>
          <p:nvPr/>
        </p:nvSpPr>
        <p:spPr>
          <a:xfrm>
            <a:off x="776892" y="1982947"/>
            <a:ext cx="2550253" cy="3212983"/>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afgeronde hoeken 2">
            <a:extLst>
              <a:ext uri="{FF2B5EF4-FFF2-40B4-BE49-F238E27FC236}">
                <a16:creationId xmlns:a16="http://schemas.microsoft.com/office/drawing/2014/main" id="{8A4C89E8-49BA-F8CE-F69D-B3DAE8BD44FB}"/>
              </a:ext>
            </a:extLst>
          </p:cNvPr>
          <p:cNvSpPr/>
          <p:nvPr/>
        </p:nvSpPr>
        <p:spPr>
          <a:xfrm>
            <a:off x="3455446" y="3204595"/>
            <a:ext cx="2550253" cy="3212983"/>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afgeronde hoeken 4">
            <a:extLst>
              <a:ext uri="{FF2B5EF4-FFF2-40B4-BE49-F238E27FC236}">
                <a16:creationId xmlns:a16="http://schemas.microsoft.com/office/drawing/2014/main" id="{5723997B-E6F8-1B7A-7201-2C7EE36E5AF4}"/>
              </a:ext>
            </a:extLst>
          </p:cNvPr>
          <p:cNvSpPr/>
          <p:nvPr/>
        </p:nvSpPr>
        <p:spPr>
          <a:xfrm>
            <a:off x="6178191" y="2276562"/>
            <a:ext cx="2550253" cy="3212983"/>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afgeronde hoeken 5">
            <a:extLst>
              <a:ext uri="{FF2B5EF4-FFF2-40B4-BE49-F238E27FC236}">
                <a16:creationId xmlns:a16="http://schemas.microsoft.com/office/drawing/2014/main" id="{CC458DB4-10F9-2C08-3A84-6C2814DEEA13}"/>
              </a:ext>
            </a:extLst>
          </p:cNvPr>
          <p:cNvSpPr/>
          <p:nvPr/>
        </p:nvSpPr>
        <p:spPr>
          <a:xfrm>
            <a:off x="8864855" y="1177604"/>
            <a:ext cx="2550253" cy="3212983"/>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Box 1">
            <a:extLst>
              <a:ext uri="{FF2B5EF4-FFF2-40B4-BE49-F238E27FC236}">
                <a16:creationId xmlns:a16="http://schemas.microsoft.com/office/drawing/2014/main" id="{A26BB30B-CE81-2C3B-537B-09419A1FC716}"/>
              </a:ext>
            </a:extLst>
          </p:cNvPr>
          <p:cNvSpPr txBox="1"/>
          <p:nvPr/>
        </p:nvSpPr>
        <p:spPr>
          <a:xfrm>
            <a:off x="881671" y="2570175"/>
            <a:ext cx="2224173" cy="262575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endParaRPr lang="nl-NL">
              <a:latin typeface="Candara" panose="020E0502030303020204" pitchFamily="34" charset="0"/>
              <a:cs typeface="Calibri" panose="020F0502020204030204"/>
            </a:endParaRPr>
          </a:p>
        </p:txBody>
      </p:sp>
      <p:sp>
        <p:nvSpPr>
          <p:cNvPr id="8" name="TextBox 1">
            <a:extLst>
              <a:ext uri="{FF2B5EF4-FFF2-40B4-BE49-F238E27FC236}">
                <a16:creationId xmlns:a16="http://schemas.microsoft.com/office/drawing/2014/main" id="{9C0D77A2-3B41-58CF-3C9D-9F308E2E5CAE}"/>
              </a:ext>
            </a:extLst>
          </p:cNvPr>
          <p:cNvSpPr txBox="1"/>
          <p:nvPr/>
        </p:nvSpPr>
        <p:spPr>
          <a:xfrm>
            <a:off x="3618024" y="4086488"/>
            <a:ext cx="2224173" cy="162641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endParaRPr lang="nl-NL">
              <a:latin typeface="Candara" panose="020E0502030303020204" pitchFamily="34" charset="0"/>
              <a:cs typeface="Calibri"/>
            </a:endParaRPr>
          </a:p>
        </p:txBody>
      </p:sp>
      <p:sp>
        <p:nvSpPr>
          <p:cNvPr id="9" name="TextBox 1">
            <a:extLst>
              <a:ext uri="{FF2B5EF4-FFF2-40B4-BE49-F238E27FC236}">
                <a16:creationId xmlns:a16="http://schemas.microsoft.com/office/drawing/2014/main" id="{2651E1F9-0B7A-563E-62FF-0ACCD8E553E4}"/>
              </a:ext>
            </a:extLst>
          </p:cNvPr>
          <p:cNvSpPr txBox="1"/>
          <p:nvPr/>
        </p:nvSpPr>
        <p:spPr>
          <a:xfrm>
            <a:off x="6341230" y="3069844"/>
            <a:ext cx="2224173" cy="162641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endParaRPr lang="nl-NL">
              <a:latin typeface="Candara" panose="020E0502030303020204" pitchFamily="34" charset="0"/>
              <a:cs typeface="Calibri"/>
            </a:endParaRPr>
          </a:p>
        </p:txBody>
      </p:sp>
      <p:sp>
        <p:nvSpPr>
          <p:cNvPr id="12" name="TextBox 1">
            <a:extLst>
              <a:ext uri="{FF2B5EF4-FFF2-40B4-BE49-F238E27FC236}">
                <a16:creationId xmlns:a16="http://schemas.microsoft.com/office/drawing/2014/main" id="{60D20A7B-3D0A-5109-0684-4BB6379A7768}"/>
              </a:ext>
            </a:extLst>
          </p:cNvPr>
          <p:cNvSpPr txBox="1"/>
          <p:nvPr/>
        </p:nvSpPr>
        <p:spPr>
          <a:xfrm>
            <a:off x="9033855" y="2176370"/>
            <a:ext cx="2224173" cy="162641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r>
              <a:rPr lang="nl-NL" sz="1800" dirty="0">
                <a:latin typeface="Candara" panose="020E0502030303020204" pitchFamily="34" charset="0"/>
              </a:rPr>
              <a:t>Besluitvorming vanuit MR: december.</a:t>
            </a:r>
            <a:endParaRPr lang="nl-NL" dirty="0">
              <a:latin typeface="Candara" panose="020E0502030303020204" pitchFamily="34" charset="0"/>
              <a:cs typeface="Calibri"/>
            </a:endParaRPr>
          </a:p>
        </p:txBody>
      </p:sp>
      <p:sp>
        <p:nvSpPr>
          <p:cNvPr id="13" name="Tekstvak 12">
            <a:extLst>
              <a:ext uri="{FF2B5EF4-FFF2-40B4-BE49-F238E27FC236}">
                <a16:creationId xmlns:a16="http://schemas.microsoft.com/office/drawing/2014/main" id="{96881FDC-0C37-8DD4-7B21-067B142758A2}"/>
              </a:ext>
            </a:extLst>
          </p:cNvPr>
          <p:cNvSpPr txBox="1"/>
          <p:nvPr/>
        </p:nvSpPr>
        <p:spPr>
          <a:xfrm>
            <a:off x="914133" y="2636261"/>
            <a:ext cx="2224173" cy="646331"/>
          </a:xfrm>
          <a:prstGeom prst="rect">
            <a:avLst/>
          </a:prstGeom>
          <a:noFill/>
        </p:spPr>
        <p:txBody>
          <a:bodyPr wrap="square">
            <a:spAutoFit/>
          </a:bodyPr>
          <a:lstStyle/>
          <a:p>
            <a:r>
              <a:rPr lang="en-US" dirty="0" err="1">
                <a:latin typeface="Candara" panose="020E0502030303020204" pitchFamily="34" charset="0"/>
                <a:cs typeface="Calibri"/>
              </a:rPr>
              <a:t>Presentatie</a:t>
            </a:r>
            <a:r>
              <a:rPr lang="en-US" dirty="0">
                <a:latin typeface="Candara" panose="020E0502030303020204" pitchFamily="34" charset="0"/>
              </a:rPr>
              <a:t> op</a:t>
            </a:r>
          </a:p>
          <a:p>
            <a:r>
              <a:rPr lang="en-US" dirty="0">
                <a:latin typeface="Candara" panose="020E0502030303020204" pitchFamily="34" charset="0"/>
              </a:rPr>
              <a:t>9 </a:t>
            </a:r>
            <a:r>
              <a:rPr lang="en-US" dirty="0" err="1">
                <a:latin typeface="Candara" panose="020E0502030303020204" pitchFamily="34" charset="0"/>
              </a:rPr>
              <a:t>oktober</a:t>
            </a:r>
            <a:endParaRPr lang="nl-NL" dirty="0">
              <a:latin typeface="Candara" panose="020E0502030303020204" pitchFamily="34" charset="0"/>
            </a:endParaRPr>
          </a:p>
        </p:txBody>
      </p:sp>
      <p:sp>
        <p:nvSpPr>
          <p:cNvPr id="18" name="Tekstvak 17">
            <a:extLst>
              <a:ext uri="{FF2B5EF4-FFF2-40B4-BE49-F238E27FC236}">
                <a16:creationId xmlns:a16="http://schemas.microsoft.com/office/drawing/2014/main" id="{A2824899-0A0D-CDBB-C270-D79E3A6A774B}"/>
              </a:ext>
            </a:extLst>
          </p:cNvPr>
          <p:cNvSpPr txBox="1"/>
          <p:nvPr/>
        </p:nvSpPr>
        <p:spPr>
          <a:xfrm rot="10800000" flipV="1">
            <a:off x="3585563" y="4351510"/>
            <a:ext cx="2299196" cy="923330"/>
          </a:xfrm>
          <a:prstGeom prst="rect">
            <a:avLst/>
          </a:prstGeom>
          <a:noFill/>
        </p:spPr>
        <p:txBody>
          <a:bodyPr wrap="square">
            <a:spAutoFit/>
          </a:bodyPr>
          <a:lstStyle/>
          <a:p>
            <a:r>
              <a:rPr lang="en-US" dirty="0" err="1">
                <a:latin typeface="Candara" panose="020E0502030303020204" pitchFamily="34" charset="0"/>
              </a:rPr>
              <a:t>Verslag</a:t>
            </a:r>
            <a:r>
              <a:rPr lang="en-US" dirty="0">
                <a:latin typeface="Candara" panose="020E0502030303020204" pitchFamily="34" charset="0"/>
              </a:rPr>
              <a:t> van </a:t>
            </a:r>
            <a:r>
              <a:rPr lang="en-US" dirty="0" err="1">
                <a:latin typeface="Candara" panose="020E0502030303020204" pitchFamily="34" charset="0"/>
              </a:rPr>
              <a:t>deze</a:t>
            </a:r>
            <a:r>
              <a:rPr lang="en-US" dirty="0">
                <a:latin typeface="Candara" panose="020E0502030303020204" pitchFamily="34" charset="0"/>
              </a:rPr>
              <a:t> </a:t>
            </a:r>
            <a:r>
              <a:rPr lang="en-US" dirty="0" err="1">
                <a:latin typeface="Candara" panose="020E0502030303020204" pitchFamily="34" charset="0"/>
              </a:rPr>
              <a:t>informatie</a:t>
            </a:r>
            <a:r>
              <a:rPr lang="en-US" dirty="0">
                <a:latin typeface="Candara" panose="020E0502030303020204" pitchFamily="34" charset="0"/>
              </a:rPr>
              <a:t> </a:t>
            </a:r>
            <a:r>
              <a:rPr lang="en-US" dirty="0" err="1">
                <a:latin typeface="Candara" panose="020E0502030303020204" pitchFamily="34" charset="0"/>
              </a:rPr>
              <a:t>gaat</a:t>
            </a:r>
            <a:r>
              <a:rPr lang="en-US" dirty="0">
                <a:latin typeface="Candara" panose="020E0502030303020204" pitchFamily="34" charset="0"/>
              </a:rPr>
              <a:t> </a:t>
            </a:r>
            <a:r>
              <a:rPr lang="en-US" dirty="0" err="1">
                <a:latin typeface="Candara" panose="020E0502030303020204" pitchFamily="34" charset="0"/>
              </a:rPr>
              <a:t>naar</a:t>
            </a:r>
            <a:r>
              <a:rPr lang="en-US" dirty="0">
                <a:latin typeface="Candara" panose="020E0502030303020204" pitchFamily="34" charset="0"/>
              </a:rPr>
              <a:t> alle </a:t>
            </a:r>
            <a:r>
              <a:rPr lang="en-US" dirty="0" err="1">
                <a:latin typeface="Candara" panose="020E0502030303020204" pitchFamily="34" charset="0"/>
              </a:rPr>
              <a:t>ouders</a:t>
            </a:r>
            <a:endParaRPr lang="nl-NL" dirty="0">
              <a:latin typeface="Candara" panose="020E0502030303020204" pitchFamily="34" charset="0"/>
            </a:endParaRPr>
          </a:p>
        </p:txBody>
      </p:sp>
      <p:sp>
        <p:nvSpPr>
          <p:cNvPr id="20" name="Tekstvak 19">
            <a:extLst>
              <a:ext uri="{FF2B5EF4-FFF2-40B4-BE49-F238E27FC236}">
                <a16:creationId xmlns:a16="http://schemas.microsoft.com/office/drawing/2014/main" id="{14BA1729-C192-2186-CDEB-CD4F74382C3A}"/>
              </a:ext>
            </a:extLst>
          </p:cNvPr>
          <p:cNvSpPr txBox="1"/>
          <p:nvPr/>
        </p:nvSpPr>
        <p:spPr>
          <a:xfrm rot="10800000" flipV="1">
            <a:off x="6396718" y="2830895"/>
            <a:ext cx="2169936" cy="1754326"/>
          </a:xfrm>
          <a:prstGeom prst="rect">
            <a:avLst/>
          </a:prstGeom>
          <a:noFill/>
        </p:spPr>
        <p:txBody>
          <a:bodyPr wrap="square">
            <a:spAutoFit/>
          </a:bodyPr>
          <a:lstStyle/>
          <a:p>
            <a:r>
              <a:rPr lang="en-US" sz="1800" dirty="0" err="1">
                <a:latin typeface="Candara" panose="020E0502030303020204" pitchFamily="34" charset="0"/>
                <a:cs typeface="Calibri"/>
              </a:rPr>
              <a:t>Oudervagenlijst</a:t>
            </a:r>
            <a:r>
              <a:rPr lang="en-US" sz="1800" dirty="0">
                <a:latin typeface="Candara" panose="020E0502030303020204" pitchFamily="34" charset="0"/>
                <a:cs typeface="Calibri"/>
              </a:rPr>
              <a:t> in </a:t>
            </a:r>
            <a:r>
              <a:rPr lang="en-US" sz="1800" dirty="0" err="1">
                <a:latin typeface="Candara" panose="020E0502030303020204" pitchFamily="34" charset="0"/>
                <a:cs typeface="Calibri"/>
              </a:rPr>
              <a:t>te</a:t>
            </a:r>
            <a:r>
              <a:rPr lang="en-US" sz="1800" dirty="0">
                <a:latin typeface="Candara" panose="020E0502030303020204" pitchFamily="34" charset="0"/>
                <a:cs typeface="Calibri"/>
              </a:rPr>
              <a:t> </a:t>
            </a:r>
            <a:r>
              <a:rPr lang="en-US" sz="1800" dirty="0" err="1">
                <a:latin typeface="Candara" panose="020E0502030303020204" pitchFamily="34" charset="0"/>
                <a:cs typeface="Calibri"/>
              </a:rPr>
              <a:t>vullen</a:t>
            </a:r>
            <a:r>
              <a:rPr lang="en-US" sz="1800" dirty="0">
                <a:latin typeface="Candara" panose="020E0502030303020204" pitchFamily="34" charset="0"/>
                <a:cs typeface="Calibri"/>
              </a:rPr>
              <a:t>;  </a:t>
            </a:r>
            <a:r>
              <a:rPr lang="en-US" sz="1800" dirty="0" err="1">
                <a:latin typeface="Candara" panose="020E0502030303020204" pitchFamily="34" charset="0"/>
                <a:cs typeface="Calibri"/>
              </a:rPr>
              <a:t>na</a:t>
            </a:r>
            <a:r>
              <a:rPr lang="en-US" sz="1800" dirty="0">
                <a:latin typeface="Candara" panose="020E0502030303020204" pitchFamily="34" charset="0"/>
                <a:cs typeface="Calibri"/>
              </a:rPr>
              <a:t> MR-</a:t>
            </a:r>
            <a:r>
              <a:rPr lang="en-US" sz="1800" dirty="0" err="1">
                <a:latin typeface="Candara" panose="020E0502030303020204" pitchFamily="34" charset="0"/>
                <a:cs typeface="Calibri"/>
              </a:rPr>
              <a:t>vergadering</a:t>
            </a:r>
            <a:r>
              <a:rPr lang="en-US" sz="1800" dirty="0">
                <a:latin typeface="Candara" panose="020E0502030303020204" pitchFamily="34" charset="0"/>
                <a:cs typeface="Calibri"/>
              </a:rPr>
              <a:t> van 18 </a:t>
            </a:r>
            <a:r>
              <a:rPr lang="en-US" sz="1800" dirty="0" err="1">
                <a:latin typeface="Candara" panose="020E0502030303020204" pitchFamily="34" charset="0"/>
                <a:cs typeface="Calibri"/>
              </a:rPr>
              <a:t>oktober</a:t>
            </a:r>
            <a:r>
              <a:rPr lang="en-US" sz="1800" dirty="0">
                <a:latin typeface="Candara" panose="020E0502030303020204" pitchFamily="34" charset="0"/>
                <a:cs typeface="Calibri"/>
              </a:rPr>
              <a:t>; </a:t>
            </a:r>
            <a:r>
              <a:rPr lang="en-US" sz="1800" dirty="0" err="1">
                <a:latin typeface="Candara" panose="020E0502030303020204" pitchFamily="34" charset="0"/>
                <a:cs typeface="Calibri"/>
              </a:rPr>
              <a:t>gaat</a:t>
            </a:r>
            <a:r>
              <a:rPr lang="en-US" sz="1800" dirty="0">
                <a:latin typeface="Candara" panose="020E0502030303020204" pitchFamily="34" charset="0"/>
                <a:cs typeface="Calibri"/>
              </a:rPr>
              <a:t> </a:t>
            </a:r>
            <a:r>
              <a:rPr lang="en-US" sz="1800" dirty="0" err="1">
                <a:latin typeface="Candara" panose="020E0502030303020204" pitchFamily="34" charset="0"/>
                <a:cs typeface="Calibri"/>
              </a:rPr>
              <a:t>uit</a:t>
            </a:r>
            <a:r>
              <a:rPr lang="en-US" sz="1800" dirty="0">
                <a:latin typeface="Candara" panose="020E0502030303020204" pitchFamily="34" charset="0"/>
                <a:cs typeface="Calibri"/>
              </a:rPr>
              <a:t> </a:t>
            </a:r>
            <a:r>
              <a:rPr lang="en-US" sz="1800" dirty="0" err="1">
                <a:latin typeface="Candara" panose="020E0502030303020204" pitchFamily="34" charset="0"/>
                <a:cs typeface="Calibri"/>
              </a:rPr>
              <a:t>vanaf</a:t>
            </a:r>
            <a:r>
              <a:rPr lang="en-US" sz="1800" dirty="0">
                <a:latin typeface="Candara" panose="020E0502030303020204" pitchFamily="34" charset="0"/>
                <a:cs typeface="Calibri"/>
              </a:rPr>
              <a:t> 19 </a:t>
            </a:r>
            <a:r>
              <a:rPr lang="en-US" sz="1800" dirty="0" err="1">
                <a:latin typeface="Candara" panose="020E0502030303020204" pitchFamily="34" charset="0"/>
                <a:cs typeface="Calibri"/>
              </a:rPr>
              <a:t>oktober</a:t>
            </a:r>
            <a:r>
              <a:rPr lang="en-US" sz="1800" dirty="0">
                <a:latin typeface="Candara" panose="020E0502030303020204" pitchFamily="34" charset="0"/>
                <a:cs typeface="Calibri"/>
              </a:rPr>
              <a:t> t/m 17 </a:t>
            </a:r>
            <a:r>
              <a:rPr lang="en-US" sz="1800" dirty="0" err="1">
                <a:latin typeface="Candara" panose="020E0502030303020204" pitchFamily="34" charset="0"/>
                <a:cs typeface="Calibri"/>
              </a:rPr>
              <a:t>november</a:t>
            </a:r>
            <a:endParaRPr lang="en-US" sz="1800" dirty="0">
              <a:latin typeface="Candara" panose="020E0502030303020204" pitchFamily="34" charset="0"/>
              <a:cs typeface="Calibri"/>
            </a:endParaRPr>
          </a:p>
        </p:txBody>
      </p:sp>
    </p:spTree>
    <p:extLst>
      <p:ext uri="{BB962C8B-B14F-4D97-AF65-F5344CB8AC3E}">
        <p14:creationId xmlns:p14="http://schemas.microsoft.com/office/powerpoint/2010/main" val="3296880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365C165-320F-91CC-7EAE-14424E0FA98B}"/>
              </a:ext>
            </a:extLst>
          </p:cNvPr>
          <p:cNvSpPr/>
          <p:nvPr/>
        </p:nvSpPr>
        <p:spPr>
          <a:xfrm>
            <a:off x="85458" y="76912"/>
            <a:ext cx="341832" cy="6716995"/>
          </a:xfrm>
          <a:prstGeom prst="rect">
            <a:avLst/>
          </a:prstGeom>
          <a:solidFill>
            <a:srgbClr val="1F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1">
            <a:extLst>
              <a:ext uri="{FF2B5EF4-FFF2-40B4-BE49-F238E27FC236}">
                <a16:creationId xmlns:a16="http://schemas.microsoft.com/office/drawing/2014/main" id="{8109A5DF-68B9-C633-DAAE-D623AE4749C6}"/>
              </a:ext>
            </a:extLst>
          </p:cNvPr>
          <p:cNvSpPr txBox="1"/>
          <p:nvPr/>
        </p:nvSpPr>
        <p:spPr>
          <a:xfrm>
            <a:off x="824638" y="1768665"/>
            <a:ext cx="9737101" cy="438885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nl-NL" sz="2400">
              <a:latin typeface="Candara" panose="020E0502030303020204" pitchFamily="34" charset="0"/>
              <a:cs typeface="Calibri" panose="020F0502020204030204"/>
            </a:endParaRPr>
          </a:p>
        </p:txBody>
      </p:sp>
      <p:sp>
        <p:nvSpPr>
          <p:cNvPr id="11" name="TextBox 1">
            <a:extLst>
              <a:ext uri="{FF2B5EF4-FFF2-40B4-BE49-F238E27FC236}">
                <a16:creationId xmlns:a16="http://schemas.microsoft.com/office/drawing/2014/main" id="{D0CAF431-602C-977A-5A49-E3DDAA931B92}"/>
              </a:ext>
            </a:extLst>
          </p:cNvPr>
          <p:cNvSpPr txBox="1"/>
          <p:nvPr/>
        </p:nvSpPr>
        <p:spPr>
          <a:xfrm>
            <a:off x="824638" y="855663"/>
            <a:ext cx="7363017" cy="15079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nl-NL" sz="3600" b="1" dirty="0">
                <a:solidFill>
                  <a:srgbClr val="1F4F79"/>
                </a:solidFill>
                <a:latin typeface="Candara" panose="020E0502030303020204" pitchFamily="34" charset="0"/>
                <a:cs typeface="Calibri" panose="020F0502020204030204"/>
              </a:rPr>
              <a:t>Ophalen input schoolconcept</a:t>
            </a:r>
          </a:p>
        </p:txBody>
      </p:sp>
      <p:sp>
        <p:nvSpPr>
          <p:cNvPr id="15" name="Rechthoek 14">
            <a:extLst>
              <a:ext uri="{FF2B5EF4-FFF2-40B4-BE49-F238E27FC236}">
                <a16:creationId xmlns:a16="http://schemas.microsoft.com/office/drawing/2014/main" id="{A653764B-3478-6C8C-DB37-705B3EC32897}"/>
              </a:ext>
            </a:extLst>
          </p:cNvPr>
          <p:cNvSpPr/>
          <p:nvPr/>
        </p:nvSpPr>
        <p:spPr>
          <a:xfrm>
            <a:off x="11349965" y="4605556"/>
            <a:ext cx="341832" cy="2188351"/>
          </a:xfrm>
          <a:prstGeom prst="rect">
            <a:avLst/>
          </a:prstGeom>
          <a:solidFill>
            <a:srgbClr val="56A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6ABBE58-3A7A-F7E9-0726-9B9553BC1887}"/>
              </a:ext>
            </a:extLst>
          </p:cNvPr>
          <p:cNvSpPr/>
          <p:nvPr/>
        </p:nvSpPr>
        <p:spPr>
          <a:xfrm>
            <a:off x="11764710" y="76912"/>
            <a:ext cx="341832" cy="6716995"/>
          </a:xfrm>
          <a:prstGeom prst="rect">
            <a:avLst/>
          </a:prstGeom>
          <a:solidFill>
            <a:srgbClr val="1F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A9DE9C9E-156E-F157-93DC-2C0BF03B80C3}"/>
              </a:ext>
            </a:extLst>
          </p:cNvPr>
          <p:cNvSpPr/>
          <p:nvPr/>
        </p:nvSpPr>
        <p:spPr>
          <a:xfrm>
            <a:off x="10935220" y="5712903"/>
            <a:ext cx="341832" cy="1081003"/>
          </a:xfrm>
          <a:prstGeom prst="rect">
            <a:avLst/>
          </a:prstGeom>
          <a:solidFill>
            <a:srgbClr val="9FC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A0EF58C1-AE13-477F-B9D1-E2DB23FFBBBD}"/>
              </a:ext>
            </a:extLst>
          </p:cNvPr>
          <p:cNvSpPr txBox="1"/>
          <p:nvPr/>
        </p:nvSpPr>
        <p:spPr>
          <a:xfrm>
            <a:off x="824638" y="2363598"/>
            <a:ext cx="9910418" cy="3970318"/>
          </a:xfrm>
          <a:prstGeom prst="rect">
            <a:avLst/>
          </a:prstGeom>
          <a:noFill/>
        </p:spPr>
        <p:txBody>
          <a:bodyPr wrap="square">
            <a:spAutoFit/>
          </a:bodyPr>
          <a:lstStyle/>
          <a:p>
            <a:pPr marL="0" indent="0">
              <a:buNone/>
            </a:pPr>
            <a:r>
              <a:rPr lang="en-US" sz="2800" dirty="0">
                <a:latin typeface="Candara" panose="020E0502030303020204" pitchFamily="34" charset="0"/>
                <a:ea typeface="+mn-lt"/>
                <a:cs typeface="+mn-lt"/>
              </a:rPr>
              <a:t>Doel:</a:t>
            </a:r>
          </a:p>
          <a:p>
            <a:pPr marL="0" indent="0">
              <a:buNone/>
            </a:pPr>
            <a:r>
              <a:rPr lang="en-US" sz="2800" dirty="0">
                <a:latin typeface="Candara" panose="020E0502030303020204" pitchFamily="34" charset="0"/>
                <a:ea typeface="+mn-lt"/>
                <a:cs typeface="+mn-lt"/>
              </a:rPr>
              <a:t>Input van de </a:t>
            </a:r>
            <a:r>
              <a:rPr lang="en-US" sz="2800" dirty="0" err="1">
                <a:latin typeface="Candara" panose="020E0502030303020204" pitchFamily="34" charset="0"/>
                <a:ea typeface="+mn-lt"/>
                <a:cs typeface="+mn-lt"/>
              </a:rPr>
              <a:t>vorige</a:t>
            </a:r>
            <a:r>
              <a:rPr lang="en-US" sz="2800" dirty="0">
                <a:latin typeface="Candara" panose="020E0502030303020204" pitchFamily="34" charset="0"/>
                <a:ea typeface="+mn-lt"/>
                <a:cs typeface="+mn-lt"/>
              </a:rPr>
              <a:t> </a:t>
            </a:r>
            <a:r>
              <a:rPr lang="en-US" sz="2800" dirty="0" err="1">
                <a:latin typeface="Candara" panose="020E0502030303020204" pitchFamily="34" charset="0"/>
                <a:ea typeface="+mn-lt"/>
                <a:cs typeface="+mn-lt"/>
              </a:rPr>
              <a:t>vragenlijst</a:t>
            </a:r>
            <a:r>
              <a:rPr lang="en-US" sz="2800" dirty="0">
                <a:latin typeface="Candara" panose="020E0502030303020204" pitchFamily="34" charset="0"/>
                <a:ea typeface="+mn-lt"/>
                <a:cs typeface="+mn-lt"/>
              </a:rPr>
              <a:t> </a:t>
            </a:r>
            <a:r>
              <a:rPr lang="en-US" sz="2800" dirty="0" err="1">
                <a:latin typeface="Candara" panose="020E0502030303020204" pitchFamily="34" charset="0"/>
                <a:ea typeface="+mn-lt"/>
                <a:cs typeface="+mn-lt"/>
              </a:rPr>
              <a:t>verder</a:t>
            </a:r>
            <a:r>
              <a:rPr lang="en-US" sz="2800" dirty="0">
                <a:latin typeface="Candara" panose="020E0502030303020204" pitchFamily="34" charset="0"/>
                <a:ea typeface="+mn-lt"/>
                <a:cs typeface="+mn-lt"/>
              </a:rPr>
              <a:t> </a:t>
            </a:r>
            <a:r>
              <a:rPr lang="en-US" sz="2800" dirty="0" err="1">
                <a:latin typeface="Candara" panose="020E0502030303020204" pitchFamily="34" charset="0"/>
                <a:ea typeface="+mn-lt"/>
                <a:cs typeface="+mn-lt"/>
              </a:rPr>
              <a:t>verdiepen</a:t>
            </a:r>
            <a:endParaRPr lang="en-US" sz="2800" dirty="0">
              <a:latin typeface="Candara" panose="020E0502030303020204" pitchFamily="34" charset="0"/>
              <a:ea typeface="+mn-lt"/>
              <a:cs typeface="+mn-lt"/>
            </a:endParaRPr>
          </a:p>
          <a:p>
            <a:pPr marL="0" indent="0">
              <a:buNone/>
            </a:pPr>
            <a:endParaRPr lang="en-US" sz="2800" dirty="0">
              <a:latin typeface="Candara" panose="020E0502030303020204" pitchFamily="34" charset="0"/>
              <a:ea typeface="+mn-lt"/>
              <a:cs typeface="+mn-lt"/>
            </a:endParaRPr>
          </a:p>
          <a:p>
            <a:pPr marL="0" indent="0">
              <a:buNone/>
            </a:pPr>
            <a:r>
              <a:rPr lang="en-US" sz="2800" dirty="0">
                <a:latin typeface="Candara" panose="020E0502030303020204" pitchFamily="34" charset="0"/>
                <a:ea typeface="+mn-lt"/>
                <a:cs typeface="+mn-lt"/>
              </a:rPr>
              <a:t>Hoe:</a:t>
            </a:r>
          </a:p>
          <a:p>
            <a:pPr marL="0" indent="0">
              <a:buNone/>
            </a:pPr>
            <a:r>
              <a:rPr lang="en-US" sz="2800" dirty="0">
                <a:latin typeface="Candara" panose="020E0502030303020204" pitchFamily="34" charset="0"/>
                <a:ea typeface="+mn-lt"/>
                <a:cs typeface="+mn-lt"/>
              </a:rPr>
              <a:t>-We </a:t>
            </a:r>
            <a:r>
              <a:rPr lang="en-US" sz="2800" dirty="0" err="1">
                <a:latin typeface="Candara" panose="020E0502030303020204" pitchFamily="34" charset="0"/>
                <a:ea typeface="+mn-lt"/>
                <a:cs typeface="+mn-lt"/>
              </a:rPr>
              <a:t>gaan</a:t>
            </a:r>
            <a:r>
              <a:rPr lang="en-US" sz="2800" dirty="0">
                <a:latin typeface="Candara" panose="020E0502030303020204" pitchFamily="34" charset="0"/>
                <a:ea typeface="+mn-lt"/>
                <a:cs typeface="+mn-lt"/>
              </a:rPr>
              <a:t> </a:t>
            </a:r>
            <a:r>
              <a:rPr lang="en-US" sz="2800" dirty="0" err="1">
                <a:latin typeface="Candara" panose="020E0502030303020204" pitchFamily="34" charset="0"/>
                <a:ea typeface="+mn-lt"/>
                <a:cs typeface="+mn-lt"/>
              </a:rPr>
              <a:t>uiteen</a:t>
            </a:r>
            <a:r>
              <a:rPr lang="en-US" sz="2800" dirty="0">
                <a:latin typeface="Candara" panose="020E0502030303020204" pitchFamily="34" charset="0"/>
                <a:ea typeface="+mn-lt"/>
                <a:cs typeface="+mn-lt"/>
              </a:rPr>
              <a:t> in twee </a:t>
            </a:r>
            <a:r>
              <a:rPr lang="en-US" sz="2800" dirty="0" err="1">
                <a:latin typeface="Candara" panose="020E0502030303020204" pitchFamily="34" charset="0"/>
                <a:ea typeface="+mn-lt"/>
                <a:cs typeface="+mn-lt"/>
              </a:rPr>
              <a:t>groepen</a:t>
            </a:r>
            <a:r>
              <a:rPr lang="en-US" sz="2800" dirty="0">
                <a:latin typeface="Candara" panose="020E0502030303020204" pitchFamily="34" charset="0"/>
                <a:ea typeface="+mn-lt"/>
                <a:cs typeface="+mn-lt"/>
              </a:rPr>
              <a:t> (Paus Johannes school </a:t>
            </a:r>
            <a:r>
              <a:rPr lang="en-US" sz="2800" dirty="0" err="1">
                <a:latin typeface="Candara" panose="020E0502030303020204" pitchFamily="34" charset="0"/>
                <a:ea typeface="+mn-lt"/>
                <a:cs typeface="+mn-lt"/>
              </a:rPr>
              <a:t>en</a:t>
            </a:r>
            <a:r>
              <a:rPr lang="en-US" sz="2800" dirty="0">
                <a:latin typeface="Candara" panose="020E0502030303020204" pitchFamily="34" charset="0"/>
                <a:ea typeface="+mn-lt"/>
                <a:cs typeface="+mn-lt"/>
              </a:rPr>
              <a:t> Phoenix SP).</a:t>
            </a:r>
          </a:p>
          <a:p>
            <a:pPr marL="0" indent="0">
              <a:buNone/>
            </a:pPr>
            <a:r>
              <a:rPr lang="en-US" sz="2800" dirty="0">
                <a:latin typeface="Candara" panose="020E0502030303020204" pitchFamily="34" charset="0"/>
                <a:ea typeface="+mn-lt"/>
                <a:cs typeface="+mn-lt"/>
              </a:rPr>
              <a:t>-We </a:t>
            </a:r>
            <a:r>
              <a:rPr lang="en-US" sz="2800" dirty="0" err="1">
                <a:latin typeface="Candara" panose="020E0502030303020204" pitchFamily="34" charset="0"/>
                <a:ea typeface="+mn-lt"/>
                <a:cs typeface="+mn-lt"/>
              </a:rPr>
              <a:t>gaan</a:t>
            </a:r>
            <a:r>
              <a:rPr lang="en-US" sz="2800" dirty="0">
                <a:latin typeface="Candara" panose="020E0502030303020204" pitchFamily="34" charset="0"/>
                <a:ea typeface="+mn-lt"/>
                <a:cs typeface="+mn-lt"/>
              </a:rPr>
              <a:t> in </a:t>
            </a:r>
            <a:r>
              <a:rPr lang="en-US" sz="2800" dirty="0" err="1">
                <a:latin typeface="Candara" panose="020E0502030303020204" pitchFamily="34" charset="0"/>
                <a:ea typeface="+mn-lt"/>
                <a:cs typeface="+mn-lt"/>
              </a:rPr>
              <a:t>gesprek</a:t>
            </a:r>
            <a:r>
              <a:rPr lang="en-US" sz="2800" dirty="0">
                <a:latin typeface="Candara" panose="020E0502030303020204" pitchFamily="34" charset="0"/>
                <a:ea typeface="+mn-lt"/>
                <a:cs typeface="+mn-lt"/>
              </a:rPr>
              <a:t> </a:t>
            </a:r>
            <a:r>
              <a:rPr lang="en-US" sz="2800" dirty="0" err="1">
                <a:latin typeface="Candara" panose="020E0502030303020204" pitchFamily="34" charset="0"/>
                <a:ea typeface="+mn-lt"/>
                <a:cs typeface="+mn-lt"/>
              </a:rPr>
              <a:t>rondom</a:t>
            </a:r>
            <a:r>
              <a:rPr lang="en-US" sz="2800" dirty="0">
                <a:latin typeface="Candara" panose="020E0502030303020204" pitchFamily="34" charset="0"/>
                <a:ea typeface="+mn-lt"/>
                <a:cs typeface="+mn-lt"/>
              </a:rPr>
              <a:t> </a:t>
            </a:r>
            <a:r>
              <a:rPr lang="en-US" sz="2800" dirty="0" err="1">
                <a:latin typeface="Candara" panose="020E0502030303020204" pitchFamily="34" charset="0"/>
                <a:ea typeface="+mn-lt"/>
                <a:cs typeface="+mn-lt"/>
              </a:rPr>
              <a:t>vijf</a:t>
            </a:r>
            <a:r>
              <a:rPr lang="en-US" sz="2800" dirty="0">
                <a:latin typeface="Candara" panose="020E0502030303020204" pitchFamily="34" charset="0"/>
                <a:ea typeface="+mn-lt"/>
                <a:cs typeface="+mn-lt"/>
              </a:rPr>
              <a:t> </a:t>
            </a:r>
            <a:r>
              <a:rPr lang="en-US" sz="2800" dirty="0" err="1">
                <a:latin typeface="Candara" panose="020E0502030303020204" pitchFamily="34" charset="0"/>
                <a:ea typeface="+mn-lt"/>
                <a:cs typeface="+mn-lt"/>
              </a:rPr>
              <a:t>punten</a:t>
            </a:r>
            <a:endParaRPr lang="en-US" sz="2800" dirty="0">
              <a:latin typeface="Candara" panose="020E0502030303020204" pitchFamily="34" charset="0"/>
              <a:ea typeface="+mn-lt"/>
              <a:cs typeface="+mn-lt"/>
            </a:endParaRPr>
          </a:p>
          <a:p>
            <a:pPr marL="0" indent="0">
              <a:buNone/>
            </a:pPr>
            <a:endParaRPr lang="en-US" sz="2800" dirty="0">
              <a:latin typeface="Candara" panose="020E0502030303020204" pitchFamily="34" charset="0"/>
              <a:ea typeface="+mn-lt"/>
              <a:cs typeface="+mn-lt"/>
            </a:endParaRPr>
          </a:p>
          <a:p>
            <a:pPr marL="0" indent="0">
              <a:buNone/>
            </a:pPr>
            <a:endParaRPr lang="en-US" sz="2800" dirty="0">
              <a:latin typeface="Candara" panose="020E0502030303020204" pitchFamily="34" charset="0"/>
              <a:ea typeface="+mn-lt"/>
              <a:cs typeface="+mn-lt"/>
            </a:endParaRPr>
          </a:p>
        </p:txBody>
      </p:sp>
    </p:spTree>
    <p:extLst>
      <p:ext uri="{BB962C8B-B14F-4D97-AF65-F5344CB8AC3E}">
        <p14:creationId xmlns:p14="http://schemas.microsoft.com/office/powerpoint/2010/main" val="3427189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365C165-320F-91CC-7EAE-14424E0FA98B}"/>
              </a:ext>
            </a:extLst>
          </p:cNvPr>
          <p:cNvSpPr/>
          <p:nvPr/>
        </p:nvSpPr>
        <p:spPr>
          <a:xfrm>
            <a:off x="85458" y="76912"/>
            <a:ext cx="341832" cy="6716995"/>
          </a:xfrm>
          <a:prstGeom prst="rect">
            <a:avLst/>
          </a:prstGeom>
          <a:solidFill>
            <a:srgbClr val="A2D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1">
            <a:extLst>
              <a:ext uri="{FF2B5EF4-FFF2-40B4-BE49-F238E27FC236}">
                <a16:creationId xmlns:a16="http://schemas.microsoft.com/office/drawing/2014/main" id="{8109A5DF-68B9-C633-DAAE-D623AE4749C6}"/>
              </a:ext>
            </a:extLst>
          </p:cNvPr>
          <p:cNvSpPr txBox="1"/>
          <p:nvPr/>
        </p:nvSpPr>
        <p:spPr>
          <a:xfrm>
            <a:off x="126766" y="2509596"/>
            <a:ext cx="9737101" cy="438885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nl-NL" sz="2400">
              <a:latin typeface="Candara" panose="020E0502030303020204" pitchFamily="34" charset="0"/>
              <a:cs typeface="Calibri" panose="020F0502020204030204"/>
            </a:endParaRPr>
          </a:p>
        </p:txBody>
      </p:sp>
      <p:sp>
        <p:nvSpPr>
          <p:cNvPr id="11" name="TextBox 1">
            <a:extLst>
              <a:ext uri="{FF2B5EF4-FFF2-40B4-BE49-F238E27FC236}">
                <a16:creationId xmlns:a16="http://schemas.microsoft.com/office/drawing/2014/main" id="{D0CAF431-602C-977A-5A49-E3DDAA931B92}"/>
              </a:ext>
            </a:extLst>
          </p:cNvPr>
          <p:cNvSpPr txBox="1"/>
          <p:nvPr/>
        </p:nvSpPr>
        <p:spPr>
          <a:xfrm>
            <a:off x="824638" y="855663"/>
            <a:ext cx="7363017" cy="15079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nl-NL" sz="3600" b="1" dirty="0">
                <a:solidFill>
                  <a:srgbClr val="1F4F79"/>
                </a:solidFill>
                <a:latin typeface="Candara" panose="020E0502030303020204" pitchFamily="34" charset="0"/>
              </a:rPr>
              <a:t>Punten</a:t>
            </a:r>
            <a:endParaRPr lang="nl-NL" sz="3600" b="1" dirty="0">
              <a:solidFill>
                <a:srgbClr val="1F4F79"/>
              </a:solidFill>
              <a:latin typeface="Candara" panose="020E0502030303020204" pitchFamily="34" charset="0"/>
              <a:cs typeface="Calibri" panose="020F0502020204030204"/>
            </a:endParaRPr>
          </a:p>
        </p:txBody>
      </p:sp>
      <p:sp>
        <p:nvSpPr>
          <p:cNvPr id="15" name="Rechthoek 14">
            <a:extLst>
              <a:ext uri="{FF2B5EF4-FFF2-40B4-BE49-F238E27FC236}">
                <a16:creationId xmlns:a16="http://schemas.microsoft.com/office/drawing/2014/main" id="{A653764B-3478-6C8C-DB37-705B3EC32897}"/>
              </a:ext>
            </a:extLst>
          </p:cNvPr>
          <p:cNvSpPr/>
          <p:nvPr/>
        </p:nvSpPr>
        <p:spPr>
          <a:xfrm>
            <a:off x="11349965" y="4605556"/>
            <a:ext cx="341832" cy="2188351"/>
          </a:xfrm>
          <a:prstGeom prst="rect">
            <a:avLst/>
          </a:prstGeom>
          <a:solidFill>
            <a:srgbClr val="1F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6ABBE58-3A7A-F7E9-0726-9B9553BC1887}"/>
              </a:ext>
            </a:extLst>
          </p:cNvPr>
          <p:cNvSpPr/>
          <p:nvPr/>
        </p:nvSpPr>
        <p:spPr>
          <a:xfrm>
            <a:off x="11764710" y="76912"/>
            <a:ext cx="341832" cy="6716995"/>
          </a:xfrm>
          <a:prstGeom prst="rect">
            <a:avLst/>
          </a:prstGeom>
          <a:solidFill>
            <a:srgbClr val="A2D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A9DE9C9E-156E-F157-93DC-2C0BF03B80C3}"/>
              </a:ext>
            </a:extLst>
          </p:cNvPr>
          <p:cNvSpPr/>
          <p:nvPr/>
        </p:nvSpPr>
        <p:spPr>
          <a:xfrm>
            <a:off x="10935220" y="5712903"/>
            <a:ext cx="341832" cy="1081003"/>
          </a:xfrm>
          <a:prstGeom prst="rect">
            <a:avLst/>
          </a:prstGeom>
          <a:solidFill>
            <a:srgbClr val="008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768FD606-69C0-4A9B-C5A6-04E1715A763B}"/>
              </a:ext>
            </a:extLst>
          </p:cNvPr>
          <p:cNvPicPr>
            <a:picLocks noChangeAspect="1"/>
          </p:cNvPicPr>
          <p:nvPr/>
        </p:nvPicPr>
        <p:blipFill>
          <a:blip r:embed="rId2"/>
          <a:stretch>
            <a:fillRect/>
          </a:stretch>
        </p:blipFill>
        <p:spPr>
          <a:xfrm>
            <a:off x="5183679" y="2759039"/>
            <a:ext cx="1409897" cy="1352739"/>
          </a:xfrm>
          <a:prstGeom prst="rect">
            <a:avLst/>
          </a:prstGeom>
        </p:spPr>
      </p:pic>
      <p:sp>
        <p:nvSpPr>
          <p:cNvPr id="13" name="Rechthoek: afgeronde hoeken 12">
            <a:extLst>
              <a:ext uri="{FF2B5EF4-FFF2-40B4-BE49-F238E27FC236}">
                <a16:creationId xmlns:a16="http://schemas.microsoft.com/office/drawing/2014/main" id="{D93222A2-AA6A-03B4-0FFD-B1256A3CC03E}"/>
              </a:ext>
            </a:extLst>
          </p:cNvPr>
          <p:cNvSpPr/>
          <p:nvPr/>
        </p:nvSpPr>
        <p:spPr>
          <a:xfrm>
            <a:off x="7383424" y="1424964"/>
            <a:ext cx="2550253" cy="1901640"/>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afgeronde hoeken 17">
            <a:extLst>
              <a:ext uri="{FF2B5EF4-FFF2-40B4-BE49-F238E27FC236}">
                <a16:creationId xmlns:a16="http://schemas.microsoft.com/office/drawing/2014/main" id="{83A9C88B-A51F-CEED-8C1A-E0172309FB14}"/>
              </a:ext>
            </a:extLst>
          </p:cNvPr>
          <p:cNvSpPr/>
          <p:nvPr/>
        </p:nvSpPr>
        <p:spPr>
          <a:xfrm>
            <a:off x="1843578" y="1527360"/>
            <a:ext cx="2550253" cy="1901640"/>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afgeronde hoeken 18">
            <a:extLst>
              <a:ext uri="{FF2B5EF4-FFF2-40B4-BE49-F238E27FC236}">
                <a16:creationId xmlns:a16="http://schemas.microsoft.com/office/drawing/2014/main" id="{A4472AF3-5118-2961-4888-D9C01D987347}"/>
              </a:ext>
            </a:extLst>
          </p:cNvPr>
          <p:cNvSpPr/>
          <p:nvPr/>
        </p:nvSpPr>
        <p:spPr>
          <a:xfrm>
            <a:off x="7971302" y="3742180"/>
            <a:ext cx="2550253" cy="1901640"/>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afgeronde hoeken 19">
            <a:extLst>
              <a:ext uri="{FF2B5EF4-FFF2-40B4-BE49-F238E27FC236}">
                <a16:creationId xmlns:a16="http://schemas.microsoft.com/office/drawing/2014/main" id="{ABB2AFB7-CB92-F356-6699-9B795E7BA256}"/>
              </a:ext>
            </a:extLst>
          </p:cNvPr>
          <p:cNvSpPr/>
          <p:nvPr/>
        </p:nvSpPr>
        <p:spPr>
          <a:xfrm>
            <a:off x="1255700" y="3833306"/>
            <a:ext cx="2550253" cy="1901640"/>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afgeronde hoeken 20">
            <a:extLst>
              <a:ext uri="{FF2B5EF4-FFF2-40B4-BE49-F238E27FC236}">
                <a16:creationId xmlns:a16="http://schemas.microsoft.com/office/drawing/2014/main" id="{11851A1D-F1BD-A051-2445-7BF937536B8B}"/>
              </a:ext>
            </a:extLst>
          </p:cNvPr>
          <p:cNvSpPr/>
          <p:nvPr/>
        </p:nvSpPr>
        <p:spPr>
          <a:xfrm>
            <a:off x="4613500" y="4642822"/>
            <a:ext cx="2550253" cy="1901640"/>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a:extLst>
              <a:ext uri="{FF2B5EF4-FFF2-40B4-BE49-F238E27FC236}">
                <a16:creationId xmlns:a16="http://schemas.microsoft.com/office/drawing/2014/main" id="{ECBA6B48-EF6D-2FF6-F7D0-FF6D879A37E2}"/>
              </a:ext>
            </a:extLst>
          </p:cNvPr>
          <p:cNvSpPr txBox="1"/>
          <p:nvPr/>
        </p:nvSpPr>
        <p:spPr>
          <a:xfrm>
            <a:off x="2141107" y="2140396"/>
            <a:ext cx="1858934" cy="646331"/>
          </a:xfrm>
          <a:prstGeom prst="rect">
            <a:avLst/>
          </a:prstGeom>
          <a:noFill/>
        </p:spPr>
        <p:txBody>
          <a:bodyPr wrap="square">
            <a:spAutoFit/>
          </a:bodyPr>
          <a:lstStyle/>
          <a:p>
            <a:pPr algn="ctr"/>
            <a:r>
              <a:rPr lang="nl-NL" sz="1800" dirty="0">
                <a:latin typeface="Candara" panose="020E0502030303020204" pitchFamily="34" charset="0"/>
                <a:ea typeface="+mn-lt"/>
                <a:cs typeface="+mn-lt"/>
              </a:rPr>
              <a:t>Schoolconcept; onderwijsinhoud</a:t>
            </a:r>
          </a:p>
        </p:txBody>
      </p:sp>
      <p:sp>
        <p:nvSpPr>
          <p:cNvPr id="25" name="Tekstvak 24">
            <a:extLst>
              <a:ext uri="{FF2B5EF4-FFF2-40B4-BE49-F238E27FC236}">
                <a16:creationId xmlns:a16="http://schemas.microsoft.com/office/drawing/2014/main" id="{FAA58793-F5B5-1F5B-96FA-4D99AE8A1235}"/>
              </a:ext>
            </a:extLst>
          </p:cNvPr>
          <p:cNvSpPr txBox="1"/>
          <p:nvPr/>
        </p:nvSpPr>
        <p:spPr>
          <a:xfrm>
            <a:off x="4824216" y="5330399"/>
            <a:ext cx="2128822" cy="369332"/>
          </a:xfrm>
          <a:prstGeom prst="rect">
            <a:avLst/>
          </a:prstGeom>
          <a:noFill/>
        </p:spPr>
        <p:txBody>
          <a:bodyPr wrap="square">
            <a:spAutoFit/>
          </a:bodyPr>
          <a:lstStyle/>
          <a:p>
            <a:r>
              <a:rPr lang="nl-NL" sz="1800" dirty="0">
                <a:latin typeface="Candara" panose="020E0502030303020204" pitchFamily="34" charset="0"/>
                <a:ea typeface="+mn-lt"/>
                <a:cs typeface="+mn-lt"/>
              </a:rPr>
              <a:t>Verbinden en vieren</a:t>
            </a:r>
            <a:endParaRPr lang="nl-NL" dirty="0"/>
          </a:p>
        </p:txBody>
      </p:sp>
      <p:sp>
        <p:nvSpPr>
          <p:cNvPr id="27" name="Tekstvak 26">
            <a:extLst>
              <a:ext uri="{FF2B5EF4-FFF2-40B4-BE49-F238E27FC236}">
                <a16:creationId xmlns:a16="http://schemas.microsoft.com/office/drawing/2014/main" id="{3546D053-4A22-79F6-4106-52E43F9CBDC6}"/>
              </a:ext>
            </a:extLst>
          </p:cNvPr>
          <p:cNvSpPr txBox="1"/>
          <p:nvPr/>
        </p:nvSpPr>
        <p:spPr>
          <a:xfrm>
            <a:off x="8177620" y="4411236"/>
            <a:ext cx="2128822" cy="646331"/>
          </a:xfrm>
          <a:prstGeom prst="rect">
            <a:avLst/>
          </a:prstGeom>
          <a:noFill/>
        </p:spPr>
        <p:txBody>
          <a:bodyPr wrap="square">
            <a:spAutoFit/>
          </a:bodyPr>
          <a:lstStyle/>
          <a:p>
            <a:r>
              <a:rPr lang="nl-NL" sz="1800" dirty="0">
                <a:latin typeface="Candara" panose="020E0502030303020204" pitchFamily="34" charset="0"/>
                <a:ea typeface="+mn-lt"/>
                <a:cs typeface="+mn-lt"/>
              </a:rPr>
              <a:t>Heeft u nog vragen/ opmerkingen?</a:t>
            </a:r>
            <a:endParaRPr lang="nl-NL" dirty="0"/>
          </a:p>
        </p:txBody>
      </p:sp>
      <p:sp>
        <p:nvSpPr>
          <p:cNvPr id="29" name="Tekstvak 28">
            <a:extLst>
              <a:ext uri="{FF2B5EF4-FFF2-40B4-BE49-F238E27FC236}">
                <a16:creationId xmlns:a16="http://schemas.microsoft.com/office/drawing/2014/main" id="{387EA37D-030A-B5E4-146B-B134EB772E61}"/>
              </a:ext>
            </a:extLst>
          </p:cNvPr>
          <p:cNvSpPr txBox="1"/>
          <p:nvPr/>
        </p:nvSpPr>
        <p:spPr>
          <a:xfrm>
            <a:off x="7534653" y="2025583"/>
            <a:ext cx="2247794" cy="646331"/>
          </a:xfrm>
          <a:prstGeom prst="rect">
            <a:avLst/>
          </a:prstGeom>
          <a:noFill/>
        </p:spPr>
        <p:txBody>
          <a:bodyPr wrap="square">
            <a:spAutoFit/>
          </a:bodyPr>
          <a:lstStyle/>
          <a:p>
            <a:r>
              <a:rPr lang="nl-NL" sz="1800" dirty="0">
                <a:latin typeface="Candara" panose="020E0502030303020204" pitchFamily="34" charset="0"/>
                <a:ea typeface="+mn-lt"/>
                <a:cs typeface="+mn-lt"/>
              </a:rPr>
              <a:t>Identiteit (openbaar/katholiek)</a:t>
            </a:r>
          </a:p>
        </p:txBody>
      </p:sp>
      <p:sp>
        <p:nvSpPr>
          <p:cNvPr id="31" name="Tekstvak 30">
            <a:extLst>
              <a:ext uri="{FF2B5EF4-FFF2-40B4-BE49-F238E27FC236}">
                <a16:creationId xmlns:a16="http://schemas.microsoft.com/office/drawing/2014/main" id="{6356AA9C-90D1-54DF-44AC-3C7C3179785D}"/>
              </a:ext>
            </a:extLst>
          </p:cNvPr>
          <p:cNvSpPr txBox="1"/>
          <p:nvPr/>
        </p:nvSpPr>
        <p:spPr>
          <a:xfrm>
            <a:off x="1399657" y="4568044"/>
            <a:ext cx="2241475" cy="369332"/>
          </a:xfrm>
          <a:prstGeom prst="rect">
            <a:avLst/>
          </a:prstGeom>
          <a:noFill/>
        </p:spPr>
        <p:txBody>
          <a:bodyPr wrap="square">
            <a:spAutoFit/>
          </a:bodyPr>
          <a:lstStyle/>
          <a:p>
            <a:r>
              <a:rPr lang="nl-NL" sz="1800" dirty="0">
                <a:latin typeface="Candara" panose="020E0502030303020204" pitchFamily="34" charset="0"/>
                <a:ea typeface="+mn-lt"/>
                <a:cs typeface="+mn-lt"/>
              </a:rPr>
              <a:t>Groepssamenstelling</a:t>
            </a:r>
            <a:endParaRPr lang="nl-NL" dirty="0"/>
          </a:p>
        </p:txBody>
      </p:sp>
    </p:spTree>
    <p:extLst>
      <p:ext uri="{BB962C8B-B14F-4D97-AF65-F5344CB8AC3E}">
        <p14:creationId xmlns:p14="http://schemas.microsoft.com/office/powerpoint/2010/main" val="3623053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365C165-320F-91CC-7EAE-14424E0FA98B}"/>
              </a:ext>
            </a:extLst>
          </p:cNvPr>
          <p:cNvSpPr/>
          <p:nvPr/>
        </p:nvSpPr>
        <p:spPr>
          <a:xfrm>
            <a:off x="85458" y="76912"/>
            <a:ext cx="341832" cy="6716995"/>
          </a:xfrm>
          <a:prstGeom prst="rect">
            <a:avLst/>
          </a:prstGeom>
          <a:solidFill>
            <a:srgbClr val="008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xtBox 1">
            <a:extLst>
              <a:ext uri="{FF2B5EF4-FFF2-40B4-BE49-F238E27FC236}">
                <a16:creationId xmlns:a16="http://schemas.microsoft.com/office/drawing/2014/main" id="{D0CAF431-602C-977A-5A49-E3DDAA931B92}"/>
              </a:ext>
            </a:extLst>
          </p:cNvPr>
          <p:cNvSpPr txBox="1"/>
          <p:nvPr/>
        </p:nvSpPr>
        <p:spPr>
          <a:xfrm>
            <a:off x="878492" y="836664"/>
            <a:ext cx="7363017" cy="82632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nl-NL" sz="3600" b="1" dirty="0">
                <a:solidFill>
                  <a:srgbClr val="1F4F79"/>
                </a:solidFill>
                <a:latin typeface="Candara" panose="020E0502030303020204" pitchFamily="34" charset="0"/>
                <a:cs typeface="Calibri" panose="020F0502020204030204"/>
              </a:rPr>
              <a:t>Agenda</a:t>
            </a:r>
          </a:p>
        </p:txBody>
      </p:sp>
      <p:sp>
        <p:nvSpPr>
          <p:cNvPr id="15" name="Rechthoek 14">
            <a:extLst>
              <a:ext uri="{FF2B5EF4-FFF2-40B4-BE49-F238E27FC236}">
                <a16:creationId xmlns:a16="http://schemas.microsoft.com/office/drawing/2014/main" id="{A653764B-3478-6C8C-DB37-705B3EC32897}"/>
              </a:ext>
            </a:extLst>
          </p:cNvPr>
          <p:cNvSpPr/>
          <p:nvPr/>
        </p:nvSpPr>
        <p:spPr>
          <a:xfrm>
            <a:off x="11349965" y="4605556"/>
            <a:ext cx="341832" cy="2188351"/>
          </a:xfrm>
          <a:prstGeom prst="rect">
            <a:avLst/>
          </a:prstGeom>
          <a:solidFill>
            <a:srgbClr val="56A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6ABBE58-3A7A-F7E9-0726-9B9553BC1887}"/>
              </a:ext>
            </a:extLst>
          </p:cNvPr>
          <p:cNvSpPr/>
          <p:nvPr/>
        </p:nvSpPr>
        <p:spPr>
          <a:xfrm>
            <a:off x="11764710" y="76912"/>
            <a:ext cx="341832" cy="6716995"/>
          </a:xfrm>
          <a:prstGeom prst="rect">
            <a:avLst/>
          </a:prstGeom>
          <a:solidFill>
            <a:srgbClr val="008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A9DE9C9E-156E-F157-93DC-2C0BF03B80C3}"/>
              </a:ext>
            </a:extLst>
          </p:cNvPr>
          <p:cNvSpPr/>
          <p:nvPr/>
        </p:nvSpPr>
        <p:spPr>
          <a:xfrm>
            <a:off x="10935220" y="5712903"/>
            <a:ext cx="341832" cy="1081003"/>
          </a:xfrm>
          <a:prstGeom prst="rect">
            <a:avLst/>
          </a:prstGeom>
          <a:solidFill>
            <a:srgbClr val="A2D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Box 1">
            <a:extLst>
              <a:ext uri="{FF2B5EF4-FFF2-40B4-BE49-F238E27FC236}">
                <a16:creationId xmlns:a16="http://schemas.microsoft.com/office/drawing/2014/main" id="{A26BB30B-CE81-2C3B-537B-09419A1FC716}"/>
              </a:ext>
            </a:extLst>
          </p:cNvPr>
          <p:cNvSpPr txBox="1"/>
          <p:nvPr/>
        </p:nvSpPr>
        <p:spPr>
          <a:xfrm>
            <a:off x="881671" y="2570175"/>
            <a:ext cx="6470105" cy="262575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457200" indent="-457200">
              <a:lnSpc>
                <a:spcPct val="90000"/>
              </a:lnSpc>
              <a:spcAft>
                <a:spcPts val="600"/>
              </a:spcAft>
              <a:buFont typeface="+mj-lt"/>
              <a:buAutoNum type="arabicPeriod"/>
            </a:pPr>
            <a:r>
              <a:rPr lang="nl-NL" sz="2400" dirty="0">
                <a:latin typeface="Candara" panose="020E0502030303020204" pitchFamily="34" charset="0"/>
                <a:cs typeface="Calibri" panose="020F0502020204030204"/>
              </a:rPr>
              <a:t>Welkom</a:t>
            </a:r>
          </a:p>
          <a:p>
            <a:pPr marL="457200" indent="-457200">
              <a:lnSpc>
                <a:spcPct val="90000"/>
              </a:lnSpc>
              <a:spcAft>
                <a:spcPts val="600"/>
              </a:spcAft>
              <a:buFont typeface="+mj-lt"/>
              <a:buAutoNum type="arabicPeriod"/>
            </a:pPr>
            <a:r>
              <a:rPr lang="nl-NL" sz="2400" dirty="0">
                <a:latin typeface="Candara" panose="020E0502030303020204" pitchFamily="34" charset="0"/>
                <a:cs typeface="Calibri" panose="020F0502020204030204"/>
              </a:rPr>
              <a:t>Uitleg schooltijden</a:t>
            </a:r>
          </a:p>
          <a:p>
            <a:pPr marL="457200" indent="-457200">
              <a:lnSpc>
                <a:spcPct val="90000"/>
              </a:lnSpc>
              <a:spcAft>
                <a:spcPts val="600"/>
              </a:spcAft>
              <a:buFont typeface="+mj-lt"/>
              <a:buAutoNum type="arabicPeriod"/>
            </a:pPr>
            <a:r>
              <a:rPr lang="nl-NL" sz="2400" dirty="0">
                <a:latin typeface="Candara" panose="020E0502030303020204" pitchFamily="34" charset="0"/>
                <a:cs typeface="Calibri" panose="020F0502020204030204"/>
              </a:rPr>
              <a:t>Uitleg conceptontwikkeling</a:t>
            </a:r>
          </a:p>
          <a:p>
            <a:pPr marL="457200" indent="-457200">
              <a:lnSpc>
                <a:spcPct val="90000"/>
              </a:lnSpc>
              <a:spcAft>
                <a:spcPts val="600"/>
              </a:spcAft>
              <a:buFont typeface="+mj-lt"/>
              <a:buAutoNum type="arabicPeriod"/>
            </a:pPr>
            <a:r>
              <a:rPr lang="nl-NL" sz="2400" dirty="0">
                <a:latin typeface="Candara" panose="020E0502030303020204" pitchFamily="34" charset="0"/>
                <a:cs typeface="Calibri" panose="020F0502020204030204"/>
              </a:rPr>
              <a:t>Ophalen input conceptontwikkeling</a:t>
            </a:r>
          </a:p>
        </p:txBody>
      </p:sp>
    </p:spTree>
    <p:extLst>
      <p:ext uri="{BB962C8B-B14F-4D97-AF65-F5344CB8AC3E}">
        <p14:creationId xmlns:p14="http://schemas.microsoft.com/office/powerpoint/2010/main" val="393143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365C165-320F-91CC-7EAE-14424E0FA98B}"/>
              </a:ext>
            </a:extLst>
          </p:cNvPr>
          <p:cNvSpPr/>
          <p:nvPr/>
        </p:nvSpPr>
        <p:spPr>
          <a:xfrm>
            <a:off x="85458" y="76912"/>
            <a:ext cx="341832" cy="6716995"/>
          </a:xfrm>
          <a:prstGeom prst="rect">
            <a:avLst/>
          </a:prstGeom>
          <a:solidFill>
            <a:srgbClr val="56A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1">
            <a:extLst>
              <a:ext uri="{FF2B5EF4-FFF2-40B4-BE49-F238E27FC236}">
                <a16:creationId xmlns:a16="http://schemas.microsoft.com/office/drawing/2014/main" id="{8109A5DF-68B9-C633-DAAE-D623AE4749C6}"/>
              </a:ext>
            </a:extLst>
          </p:cNvPr>
          <p:cNvSpPr txBox="1"/>
          <p:nvPr/>
        </p:nvSpPr>
        <p:spPr>
          <a:xfrm>
            <a:off x="824638" y="1768665"/>
            <a:ext cx="9737101" cy="438885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nl-NL" sz="2400">
                <a:latin typeface="Candara" panose="020E0502030303020204" pitchFamily="34" charset="0"/>
              </a:rPr>
              <a:t>Een school is vrij om keuzes te maken in de begin- en eindtijd van het onderwijs en de duur van pauzes. Maar bij het vaststellen of wijzigen van de schooltijden heeft de oudergeleding van de MR instemmingsrecht.</a:t>
            </a:r>
          </a:p>
          <a:p>
            <a:pPr>
              <a:lnSpc>
                <a:spcPct val="90000"/>
              </a:lnSpc>
              <a:spcAft>
                <a:spcPts val="600"/>
              </a:spcAft>
            </a:pPr>
            <a:endParaRPr lang="nl-NL" sz="2400">
              <a:latin typeface="Candara" panose="020E0502030303020204" pitchFamily="34" charset="0"/>
              <a:cs typeface="Calibri" panose="020F0502020204030204"/>
            </a:endParaRPr>
          </a:p>
          <a:p>
            <a:pPr>
              <a:lnSpc>
                <a:spcPct val="90000"/>
              </a:lnSpc>
              <a:spcAft>
                <a:spcPts val="600"/>
              </a:spcAft>
            </a:pPr>
            <a:r>
              <a:rPr lang="nl-NL" sz="2400">
                <a:latin typeface="Candara" panose="020E0502030303020204" pitchFamily="34" charset="0"/>
              </a:rPr>
              <a:t>Dat is vastgesteld in de </a:t>
            </a:r>
            <a:r>
              <a:rPr lang="nl-NL" sz="2400" err="1">
                <a:latin typeface="Candara" panose="020E0502030303020204" pitchFamily="34" charset="0"/>
              </a:rPr>
              <a:t>Wms</a:t>
            </a:r>
            <a:r>
              <a:rPr lang="nl-NL" sz="2400">
                <a:latin typeface="Candara" panose="020E0502030303020204" pitchFamily="34" charset="0"/>
              </a:rPr>
              <a:t> (artikel 13 lid 1 sub h).</a:t>
            </a:r>
          </a:p>
          <a:p>
            <a:pPr>
              <a:lnSpc>
                <a:spcPct val="90000"/>
              </a:lnSpc>
              <a:spcAft>
                <a:spcPts val="600"/>
              </a:spcAft>
            </a:pPr>
            <a:endParaRPr lang="nl-NL" sz="2400">
              <a:latin typeface="Candara" panose="020E0502030303020204" pitchFamily="34" charset="0"/>
              <a:cs typeface="Calibri" panose="020F0502020204030204"/>
            </a:endParaRPr>
          </a:p>
          <a:p>
            <a:pPr>
              <a:lnSpc>
                <a:spcPct val="90000"/>
              </a:lnSpc>
              <a:spcAft>
                <a:spcPts val="600"/>
              </a:spcAft>
            </a:pPr>
            <a:r>
              <a:rPr lang="nl-NL" sz="2400">
                <a:latin typeface="Candara" panose="020E0502030303020204" pitchFamily="34" charset="0"/>
              </a:rPr>
              <a:t>Daarnaast heeft de oudergeleiding van de MR ook instemmingsrecht bij het vaststellen of wijzigen van de schooltijd (artikel 13 lid 1 sub g </a:t>
            </a:r>
            <a:r>
              <a:rPr lang="nl-NL" sz="2400" err="1">
                <a:latin typeface="Candara" panose="020E0502030303020204" pitchFamily="34" charset="0"/>
              </a:rPr>
              <a:t>Wms</a:t>
            </a:r>
            <a:r>
              <a:rPr lang="nl-NL" sz="2400">
                <a:latin typeface="Candara" panose="020E0502030303020204" pitchFamily="34" charset="0"/>
              </a:rPr>
              <a:t>). In de schoolgids moet worden opgenomen hoe de verplichte onderwijstijd wordt benut.</a:t>
            </a:r>
            <a:endParaRPr lang="nl-NL" sz="2400">
              <a:latin typeface="Candara" panose="020E0502030303020204" pitchFamily="34" charset="0"/>
              <a:cs typeface="Calibri" panose="020F0502020204030204"/>
            </a:endParaRPr>
          </a:p>
        </p:txBody>
      </p:sp>
      <p:sp>
        <p:nvSpPr>
          <p:cNvPr id="11" name="TextBox 1">
            <a:extLst>
              <a:ext uri="{FF2B5EF4-FFF2-40B4-BE49-F238E27FC236}">
                <a16:creationId xmlns:a16="http://schemas.microsoft.com/office/drawing/2014/main" id="{D0CAF431-602C-977A-5A49-E3DDAA931B92}"/>
              </a:ext>
            </a:extLst>
          </p:cNvPr>
          <p:cNvSpPr txBox="1"/>
          <p:nvPr/>
        </p:nvSpPr>
        <p:spPr>
          <a:xfrm>
            <a:off x="824638" y="855663"/>
            <a:ext cx="7363017" cy="15079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nl-NL" sz="3600" b="1">
                <a:solidFill>
                  <a:srgbClr val="1F4F79"/>
                </a:solidFill>
                <a:latin typeface="Candara" panose="020E0502030303020204" pitchFamily="34" charset="0"/>
              </a:rPr>
              <a:t>Inspraak Medezeggenschap</a:t>
            </a:r>
            <a:endParaRPr lang="nl-NL" sz="3600" b="1">
              <a:solidFill>
                <a:srgbClr val="1F4F79"/>
              </a:solidFill>
              <a:latin typeface="Candara" panose="020E0502030303020204" pitchFamily="34" charset="0"/>
              <a:cs typeface="Calibri" panose="020F0502020204030204"/>
            </a:endParaRPr>
          </a:p>
        </p:txBody>
      </p:sp>
      <p:sp>
        <p:nvSpPr>
          <p:cNvPr id="15" name="Rechthoek 14">
            <a:extLst>
              <a:ext uri="{FF2B5EF4-FFF2-40B4-BE49-F238E27FC236}">
                <a16:creationId xmlns:a16="http://schemas.microsoft.com/office/drawing/2014/main" id="{A653764B-3478-6C8C-DB37-705B3EC32897}"/>
              </a:ext>
            </a:extLst>
          </p:cNvPr>
          <p:cNvSpPr/>
          <p:nvPr/>
        </p:nvSpPr>
        <p:spPr>
          <a:xfrm>
            <a:off x="11349965" y="4605556"/>
            <a:ext cx="341832" cy="2188351"/>
          </a:xfrm>
          <a:prstGeom prst="rect">
            <a:avLst/>
          </a:prstGeom>
          <a:solidFill>
            <a:srgbClr val="A2D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6ABBE58-3A7A-F7E9-0726-9B9553BC1887}"/>
              </a:ext>
            </a:extLst>
          </p:cNvPr>
          <p:cNvSpPr/>
          <p:nvPr/>
        </p:nvSpPr>
        <p:spPr>
          <a:xfrm>
            <a:off x="11764710" y="76912"/>
            <a:ext cx="341832" cy="6716995"/>
          </a:xfrm>
          <a:prstGeom prst="rect">
            <a:avLst/>
          </a:prstGeom>
          <a:solidFill>
            <a:srgbClr val="56A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A9DE9C9E-156E-F157-93DC-2C0BF03B80C3}"/>
              </a:ext>
            </a:extLst>
          </p:cNvPr>
          <p:cNvSpPr/>
          <p:nvPr/>
        </p:nvSpPr>
        <p:spPr>
          <a:xfrm>
            <a:off x="10935220" y="5712903"/>
            <a:ext cx="341832" cy="1081003"/>
          </a:xfrm>
          <a:prstGeom prst="rect">
            <a:avLst/>
          </a:prstGeom>
          <a:solidFill>
            <a:srgbClr val="008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977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365C165-320F-91CC-7EAE-14424E0FA98B}"/>
              </a:ext>
            </a:extLst>
          </p:cNvPr>
          <p:cNvSpPr/>
          <p:nvPr/>
        </p:nvSpPr>
        <p:spPr>
          <a:xfrm>
            <a:off x="85458" y="76912"/>
            <a:ext cx="341832" cy="6716995"/>
          </a:xfrm>
          <a:prstGeom prst="rect">
            <a:avLst/>
          </a:prstGeom>
          <a:solidFill>
            <a:srgbClr val="1F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1">
            <a:extLst>
              <a:ext uri="{FF2B5EF4-FFF2-40B4-BE49-F238E27FC236}">
                <a16:creationId xmlns:a16="http://schemas.microsoft.com/office/drawing/2014/main" id="{8109A5DF-68B9-C633-DAAE-D623AE4749C6}"/>
              </a:ext>
            </a:extLst>
          </p:cNvPr>
          <p:cNvSpPr txBox="1"/>
          <p:nvPr/>
        </p:nvSpPr>
        <p:spPr>
          <a:xfrm>
            <a:off x="824638" y="1768665"/>
            <a:ext cx="9737101" cy="438885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nl-NL" sz="2400">
                <a:latin typeface="Candara" panose="020E0502030303020204" pitchFamily="34" charset="0"/>
              </a:rPr>
              <a:t>Voordat de medezeggenschapsraad instemming mag verlenen, moet er een ouderraadpleging georganiseerd worden.</a:t>
            </a:r>
          </a:p>
          <a:p>
            <a:pPr>
              <a:lnSpc>
                <a:spcPct val="90000"/>
              </a:lnSpc>
              <a:spcAft>
                <a:spcPts val="600"/>
              </a:spcAft>
            </a:pPr>
            <a:endParaRPr lang="nl-NL" sz="2400">
              <a:latin typeface="Candara" panose="020E0502030303020204" pitchFamily="34" charset="0"/>
            </a:endParaRPr>
          </a:p>
          <a:p>
            <a:pPr>
              <a:lnSpc>
                <a:spcPct val="90000"/>
              </a:lnSpc>
              <a:spcAft>
                <a:spcPts val="600"/>
              </a:spcAft>
            </a:pPr>
            <a:r>
              <a:rPr lang="nl-NL" sz="2400">
                <a:latin typeface="Candara" panose="020E0502030303020204" pitchFamily="34" charset="0"/>
              </a:rPr>
              <a:t>Dat is verplicht (artikel 15 lid 3 </a:t>
            </a:r>
            <a:r>
              <a:rPr lang="nl-NL" sz="2400" err="1">
                <a:latin typeface="Candara" panose="020E0502030303020204" pitchFamily="34" charset="0"/>
              </a:rPr>
              <a:t>Wms</a:t>
            </a:r>
            <a:r>
              <a:rPr lang="nl-NL" sz="2400">
                <a:latin typeface="Candara" panose="020E0502030303020204" pitchFamily="34" charset="0"/>
              </a:rPr>
              <a:t>).</a:t>
            </a:r>
          </a:p>
          <a:p>
            <a:pPr>
              <a:lnSpc>
                <a:spcPct val="90000"/>
              </a:lnSpc>
              <a:spcAft>
                <a:spcPts val="600"/>
              </a:spcAft>
            </a:pPr>
            <a:endParaRPr lang="nl-NL" sz="2400">
              <a:latin typeface="Candara" panose="020E0502030303020204" pitchFamily="34" charset="0"/>
              <a:cs typeface="Calibri"/>
            </a:endParaRPr>
          </a:p>
          <a:p>
            <a:pPr>
              <a:lnSpc>
                <a:spcPct val="90000"/>
              </a:lnSpc>
              <a:spcAft>
                <a:spcPts val="600"/>
              </a:spcAft>
            </a:pPr>
            <a:r>
              <a:rPr lang="nl-NL" sz="2400">
                <a:latin typeface="Candara" panose="020E0502030303020204" pitchFamily="34" charset="0"/>
              </a:rPr>
              <a:t>Dat betekent dat álle ouders geraadpleegd moeten worden voordat er een definitief besluit kan worden genomen. Wij zullen hierbij de ouders van toekomstige leerlingen die op het moment van de ouderraadpleging staan ingeschreven meenemen.</a:t>
            </a:r>
            <a:endParaRPr lang="nl-NL" sz="2400">
              <a:latin typeface="Candara" panose="020E0502030303020204" pitchFamily="34" charset="0"/>
              <a:cs typeface="Calibri" panose="020F0502020204030204"/>
            </a:endParaRPr>
          </a:p>
        </p:txBody>
      </p:sp>
      <p:sp>
        <p:nvSpPr>
          <p:cNvPr id="11" name="TextBox 1">
            <a:extLst>
              <a:ext uri="{FF2B5EF4-FFF2-40B4-BE49-F238E27FC236}">
                <a16:creationId xmlns:a16="http://schemas.microsoft.com/office/drawing/2014/main" id="{D0CAF431-602C-977A-5A49-E3DDAA931B92}"/>
              </a:ext>
            </a:extLst>
          </p:cNvPr>
          <p:cNvSpPr txBox="1"/>
          <p:nvPr/>
        </p:nvSpPr>
        <p:spPr>
          <a:xfrm>
            <a:off x="824638" y="855663"/>
            <a:ext cx="7363017" cy="15079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nl-NL" sz="3600" b="1">
                <a:solidFill>
                  <a:srgbClr val="1F4F79"/>
                </a:solidFill>
                <a:latin typeface="Candara" panose="020E0502030303020204" pitchFamily="34" charset="0"/>
              </a:rPr>
              <a:t>Verplichte raadpleging ouders</a:t>
            </a:r>
            <a:endParaRPr lang="nl-NL" sz="3600" b="1">
              <a:solidFill>
                <a:srgbClr val="1F4F79"/>
              </a:solidFill>
              <a:latin typeface="Candara" panose="020E0502030303020204" pitchFamily="34" charset="0"/>
              <a:cs typeface="Calibri" panose="020F0502020204030204"/>
            </a:endParaRPr>
          </a:p>
        </p:txBody>
      </p:sp>
      <p:sp>
        <p:nvSpPr>
          <p:cNvPr id="15" name="Rechthoek 14">
            <a:extLst>
              <a:ext uri="{FF2B5EF4-FFF2-40B4-BE49-F238E27FC236}">
                <a16:creationId xmlns:a16="http://schemas.microsoft.com/office/drawing/2014/main" id="{A653764B-3478-6C8C-DB37-705B3EC32897}"/>
              </a:ext>
            </a:extLst>
          </p:cNvPr>
          <p:cNvSpPr/>
          <p:nvPr/>
        </p:nvSpPr>
        <p:spPr>
          <a:xfrm>
            <a:off x="11349965" y="4605556"/>
            <a:ext cx="341832" cy="2188351"/>
          </a:xfrm>
          <a:prstGeom prst="rect">
            <a:avLst/>
          </a:prstGeom>
          <a:solidFill>
            <a:srgbClr val="56A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6ABBE58-3A7A-F7E9-0726-9B9553BC1887}"/>
              </a:ext>
            </a:extLst>
          </p:cNvPr>
          <p:cNvSpPr/>
          <p:nvPr/>
        </p:nvSpPr>
        <p:spPr>
          <a:xfrm>
            <a:off x="11764710" y="76912"/>
            <a:ext cx="341832" cy="6716995"/>
          </a:xfrm>
          <a:prstGeom prst="rect">
            <a:avLst/>
          </a:prstGeom>
          <a:solidFill>
            <a:srgbClr val="1F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A9DE9C9E-156E-F157-93DC-2C0BF03B80C3}"/>
              </a:ext>
            </a:extLst>
          </p:cNvPr>
          <p:cNvSpPr/>
          <p:nvPr/>
        </p:nvSpPr>
        <p:spPr>
          <a:xfrm>
            <a:off x="10935220" y="5712903"/>
            <a:ext cx="341832" cy="1081003"/>
          </a:xfrm>
          <a:prstGeom prst="rect">
            <a:avLst/>
          </a:prstGeom>
          <a:solidFill>
            <a:srgbClr val="9FC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1424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365C165-320F-91CC-7EAE-14424E0FA98B}"/>
              </a:ext>
            </a:extLst>
          </p:cNvPr>
          <p:cNvSpPr/>
          <p:nvPr/>
        </p:nvSpPr>
        <p:spPr>
          <a:xfrm>
            <a:off x="85458" y="76912"/>
            <a:ext cx="341832" cy="6716995"/>
          </a:xfrm>
          <a:prstGeom prst="rect">
            <a:avLst/>
          </a:prstGeom>
          <a:solidFill>
            <a:srgbClr val="008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xtBox 1">
            <a:extLst>
              <a:ext uri="{FF2B5EF4-FFF2-40B4-BE49-F238E27FC236}">
                <a16:creationId xmlns:a16="http://schemas.microsoft.com/office/drawing/2014/main" id="{D0CAF431-602C-977A-5A49-E3DDAA931B92}"/>
              </a:ext>
            </a:extLst>
          </p:cNvPr>
          <p:cNvSpPr txBox="1"/>
          <p:nvPr/>
        </p:nvSpPr>
        <p:spPr>
          <a:xfrm>
            <a:off x="824638" y="855663"/>
            <a:ext cx="7363017" cy="82632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nl-NL" sz="3600" b="1">
                <a:solidFill>
                  <a:srgbClr val="1F4F79"/>
                </a:solidFill>
                <a:latin typeface="Candara" panose="020E0502030303020204" pitchFamily="34" charset="0"/>
              </a:rPr>
              <a:t>Uitgangspunten</a:t>
            </a:r>
            <a:endParaRPr lang="nl-NL" sz="3600" b="1">
              <a:solidFill>
                <a:srgbClr val="1F4F79"/>
              </a:solidFill>
              <a:latin typeface="Candara" panose="020E0502030303020204" pitchFamily="34" charset="0"/>
              <a:cs typeface="Calibri" panose="020F0502020204030204"/>
            </a:endParaRPr>
          </a:p>
        </p:txBody>
      </p:sp>
      <p:sp>
        <p:nvSpPr>
          <p:cNvPr id="15" name="Rechthoek 14">
            <a:extLst>
              <a:ext uri="{FF2B5EF4-FFF2-40B4-BE49-F238E27FC236}">
                <a16:creationId xmlns:a16="http://schemas.microsoft.com/office/drawing/2014/main" id="{A653764B-3478-6C8C-DB37-705B3EC32897}"/>
              </a:ext>
            </a:extLst>
          </p:cNvPr>
          <p:cNvSpPr/>
          <p:nvPr/>
        </p:nvSpPr>
        <p:spPr>
          <a:xfrm>
            <a:off x="11349965" y="4605556"/>
            <a:ext cx="341832" cy="2188351"/>
          </a:xfrm>
          <a:prstGeom prst="rect">
            <a:avLst/>
          </a:prstGeom>
          <a:solidFill>
            <a:srgbClr val="56A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6ABBE58-3A7A-F7E9-0726-9B9553BC1887}"/>
              </a:ext>
            </a:extLst>
          </p:cNvPr>
          <p:cNvSpPr/>
          <p:nvPr/>
        </p:nvSpPr>
        <p:spPr>
          <a:xfrm>
            <a:off x="11764710" y="76912"/>
            <a:ext cx="341832" cy="6716995"/>
          </a:xfrm>
          <a:prstGeom prst="rect">
            <a:avLst/>
          </a:prstGeom>
          <a:solidFill>
            <a:srgbClr val="008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A9DE9C9E-156E-F157-93DC-2C0BF03B80C3}"/>
              </a:ext>
            </a:extLst>
          </p:cNvPr>
          <p:cNvSpPr/>
          <p:nvPr/>
        </p:nvSpPr>
        <p:spPr>
          <a:xfrm>
            <a:off x="10935220" y="5712903"/>
            <a:ext cx="341832" cy="1081003"/>
          </a:xfrm>
          <a:prstGeom prst="rect">
            <a:avLst/>
          </a:prstGeom>
          <a:solidFill>
            <a:srgbClr val="A2D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afgeronde hoeken 1">
            <a:extLst>
              <a:ext uri="{FF2B5EF4-FFF2-40B4-BE49-F238E27FC236}">
                <a16:creationId xmlns:a16="http://schemas.microsoft.com/office/drawing/2014/main" id="{04EDF6F8-9D6B-9B36-A639-5007F1729443}"/>
              </a:ext>
            </a:extLst>
          </p:cNvPr>
          <p:cNvSpPr/>
          <p:nvPr/>
        </p:nvSpPr>
        <p:spPr>
          <a:xfrm>
            <a:off x="718169" y="1963025"/>
            <a:ext cx="2550253" cy="3212983"/>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afgeronde hoeken 2">
            <a:extLst>
              <a:ext uri="{FF2B5EF4-FFF2-40B4-BE49-F238E27FC236}">
                <a16:creationId xmlns:a16="http://schemas.microsoft.com/office/drawing/2014/main" id="{8A4C89E8-49BA-F8CE-F69D-B3DAE8BD44FB}"/>
              </a:ext>
            </a:extLst>
          </p:cNvPr>
          <p:cNvSpPr/>
          <p:nvPr/>
        </p:nvSpPr>
        <p:spPr>
          <a:xfrm>
            <a:off x="3455446" y="3204595"/>
            <a:ext cx="2550253" cy="3212983"/>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afgeronde hoeken 4">
            <a:extLst>
              <a:ext uri="{FF2B5EF4-FFF2-40B4-BE49-F238E27FC236}">
                <a16:creationId xmlns:a16="http://schemas.microsoft.com/office/drawing/2014/main" id="{5723997B-E6F8-1B7A-7201-2C7EE36E5AF4}"/>
              </a:ext>
            </a:extLst>
          </p:cNvPr>
          <p:cNvSpPr/>
          <p:nvPr/>
        </p:nvSpPr>
        <p:spPr>
          <a:xfrm>
            <a:off x="6178191" y="2276562"/>
            <a:ext cx="2550253" cy="3212983"/>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afgeronde hoeken 5">
            <a:extLst>
              <a:ext uri="{FF2B5EF4-FFF2-40B4-BE49-F238E27FC236}">
                <a16:creationId xmlns:a16="http://schemas.microsoft.com/office/drawing/2014/main" id="{CC458DB4-10F9-2C08-3A84-6C2814DEEA13}"/>
              </a:ext>
            </a:extLst>
          </p:cNvPr>
          <p:cNvSpPr/>
          <p:nvPr/>
        </p:nvSpPr>
        <p:spPr>
          <a:xfrm>
            <a:off x="8864855" y="1177604"/>
            <a:ext cx="2550253" cy="3212983"/>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Box 1">
            <a:extLst>
              <a:ext uri="{FF2B5EF4-FFF2-40B4-BE49-F238E27FC236}">
                <a16:creationId xmlns:a16="http://schemas.microsoft.com/office/drawing/2014/main" id="{A26BB30B-CE81-2C3B-537B-09419A1FC716}"/>
              </a:ext>
            </a:extLst>
          </p:cNvPr>
          <p:cNvSpPr txBox="1"/>
          <p:nvPr/>
        </p:nvSpPr>
        <p:spPr>
          <a:xfrm>
            <a:off x="881671" y="2570175"/>
            <a:ext cx="2224173" cy="262575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r>
              <a:rPr lang="nl-NL">
                <a:latin typeface="Candara" panose="020E0502030303020204" pitchFamily="34" charset="0"/>
                <a:cs typeface="Calibri" panose="020F0502020204030204"/>
              </a:rPr>
              <a:t>We geven minimaal 950 uur les in een schooljaar</a:t>
            </a:r>
          </a:p>
          <a:p>
            <a:pPr algn="ctr">
              <a:lnSpc>
                <a:spcPct val="90000"/>
              </a:lnSpc>
              <a:spcAft>
                <a:spcPts val="600"/>
              </a:spcAft>
            </a:pPr>
            <a:endParaRPr lang="nl-NL">
              <a:latin typeface="Candara" panose="020E0502030303020204" pitchFamily="34" charset="0"/>
              <a:cs typeface="Calibri" panose="020F0502020204030204"/>
            </a:endParaRPr>
          </a:p>
          <a:p>
            <a:pPr algn="ctr">
              <a:lnSpc>
                <a:spcPct val="90000"/>
              </a:lnSpc>
              <a:spcAft>
                <a:spcPts val="600"/>
              </a:spcAft>
            </a:pPr>
            <a:r>
              <a:rPr lang="nl-NL">
                <a:latin typeface="Candara" panose="020E0502030303020204" pitchFamily="34" charset="0"/>
                <a:cs typeface="Calibri" panose="020F0502020204030204"/>
              </a:rPr>
              <a:t>Een schoolweek bestaat in principe uit 25 uur</a:t>
            </a:r>
          </a:p>
        </p:txBody>
      </p:sp>
      <p:sp>
        <p:nvSpPr>
          <p:cNvPr id="8" name="TextBox 1">
            <a:extLst>
              <a:ext uri="{FF2B5EF4-FFF2-40B4-BE49-F238E27FC236}">
                <a16:creationId xmlns:a16="http://schemas.microsoft.com/office/drawing/2014/main" id="{9C0D77A2-3B41-58CF-3C9D-9F308E2E5CAE}"/>
              </a:ext>
            </a:extLst>
          </p:cNvPr>
          <p:cNvSpPr txBox="1"/>
          <p:nvPr/>
        </p:nvSpPr>
        <p:spPr>
          <a:xfrm>
            <a:off x="3618024" y="4086488"/>
            <a:ext cx="2224173" cy="162641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r>
              <a:rPr lang="nl-NL" sz="1800">
                <a:latin typeface="Candara" panose="020E0502030303020204" pitchFamily="34" charset="0"/>
              </a:rPr>
              <a:t>We houden een continurooster; </a:t>
            </a:r>
            <a:br>
              <a:rPr lang="nl-NL" sz="1800">
                <a:latin typeface="Candara" panose="020E0502030303020204" pitchFamily="34" charset="0"/>
              </a:rPr>
            </a:br>
            <a:r>
              <a:rPr lang="nl-NL" sz="1800">
                <a:latin typeface="Candara" panose="020E0502030303020204" pitchFamily="34" charset="0"/>
              </a:rPr>
              <a:t>alle kinderen blijven </a:t>
            </a:r>
            <a:br>
              <a:rPr lang="nl-NL" sz="1800">
                <a:latin typeface="Candara" panose="020E0502030303020204" pitchFamily="34" charset="0"/>
              </a:rPr>
            </a:br>
            <a:r>
              <a:rPr lang="nl-NL" sz="1800">
                <a:latin typeface="Candara" panose="020E0502030303020204" pitchFamily="34" charset="0"/>
              </a:rPr>
              <a:t>verplicht op school om samen te lunchen</a:t>
            </a:r>
            <a:endParaRPr lang="nl-NL">
              <a:latin typeface="Candara" panose="020E0502030303020204" pitchFamily="34" charset="0"/>
              <a:cs typeface="Calibri"/>
            </a:endParaRPr>
          </a:p>
        </p:txBody>
      </p:sp>
      <p:sp>
        <p:nvSpPr>
          <p:cNvPr id="9" name="TextBox 1">
            <a:extLst>
              <a:ext uri="{FF2B5EF4-FFF2-40B4-BE49-F238E27FC236}">
                <a16:creationId xmlns:a16="http://schemas.microsoft.com/office/drawing/2014/main" id="{2651E1F9-0B7A-563E-62FF-0ACCD8E553E4}"/>
              </a:ext>
            </a:extLst>
          </p:cNvPr>
          <p:cNvSpPr txBox="1"/>
          <p:nvPr/>
        </p:nvSpPr>
        <p:spPr>
          <a:xfrm>
            <a:off x="6341230" y="3069844"/>
            <a:ext cx="2224173" cy="162641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r>
              <a:rPr lang="nl-NL" sz="1800">
                <a:latin typeface="Candara" panose="020E0502030303020204" pitchFamily="34" charset="0"/>
              </a:rPr>
              <a:t>De pauze duurt meestal een half uur, verdeeld over </a:t>
            </a:r>
            <a:br>
              <a:rPr lang="nl-NL" sz="1800">
                <a:latin typeface="Candara" panose="020E0502030303020204" pitchFamily="34" charset="0"/>
              </a:rPr>
            </a:br>
            <a:r>
              <a:rPr lang="nl-NL" sz="1800">
                <a:latin typeface="Candara" panose="020E0502030303020204" pitchFamily="34" charset="0"/>
              </a:rPr>
              <a:t>15 minuten om te eten en 15 minuten om te spelen</a:t>
            </a:r>
            <a:endParaRPr lang="nl-NL">
              <a:latin typeface="Candara" panose="020E0502030303020204" pitchFamily="34" charset="0"/>
              <a:cs typeface="Calibri"/>
            </a:endParaRPr>
          </a:p>
        </p:txBody>
      </p:sp>
      <p:sp>
        <p:nvSpPr>
          <p:cNvPr id="12" name="TextBox 1">
            <a:extLst>
              <a:ext uri="{FF2B5EF4-FFF2-40B4-BE49-F238E27FC236}">
                <a16:creationId xmlns:a16="http://schemas.microsoft.com/office/drawing/2014/main" id="{60D20A7B-3D0A-5109-0684-4BB6379A7768}"/>
              </a:ext>
            </a:extLst>
          </p:cNvPr>
          <p:cNvSpPr txBox="1"/>
          <p:nvPr/>
        </p:nvSpPr>
        <p:spPr>
          <a:xfrm>
            <a:off x="9033855" y="1970887"/>
            <a:ext cx="2224173" cy="162641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r>
              <a:rPr lang="nl-NL" sz="1800">
                <a:latin typeface="Candara" panose="020E0502030303020204" pitchFamily="34" charset="0"/>
              </a:rPr>
              <a:t>De schooldag duurt van ongeveer 8.30 tot ergens tussen 14.00 – 14.30 uur. </a:t>
            </a:r>
            <a:endParaRPr lang="nl-NL">
              <a:latin typeface="Candara" panose="020E0502030303020204" pitchFamily="34" charset="0"/>
              <a:cs typeface="Calibri"/>
            </a:endParaRPr>
          </a:p>
        </p:txBody>
      </p:sp>
    </p:spTree>
    <p:extLst>
      <p:ext uri="{BB962C8B-B14F-4D97-AF65-F5344CB8AC3E}">
        <p14:creationId xmlns:p14="http://schemas.microsoft.com/office/powerpoint/2010/main" val="3492770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365C165-320F-91CC-7EAE-14424E0FA98B}"/>
              </a:ext>
            </a:extLst>
          </p:cNvPr>
          <p:cNvSpPr/>
          <p:nvPr/>
        </p:nvSpPr>
        <p:spPr>
          <a:xfrm>
            <a:off x="85458" y="76912"/>
            <a:ext cx="341832" cy="6716995"/>
          </a:xfrm>
          <a:prstGeom prst="rect">
            <a:avLst/>
          </a:prstGeom>
          <a:solidFill>
            <a:srgbClr val="56A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A653764B-3478-6C8C-DB37-705B3EC32897}"/>
              </a:ext>
            </a:extLst>
          </p:cNvPr>
          <p:cNvSpPr/>
          <p:nvPr/>
        </p:nvSpPr>
        <p:spPr>
          <a:xfrm>
            <a:off x="11349965" y="4605556"/>
            <a:ext cx="341832" cy="2188351"/>
          </a:xfrm>
          <a:prstGeom prst="rect">
            <a:avLst/>
          </a:prstGeom>
          <a:solidFill>
            <a:srgbClr val="A2D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6ABBE58-3A7A-F7E9-0726-9B9553BC1887}"/>
              </a:ext>
            </a:extLst>
          </p:cNvPr>
          <p:cNvSpPr/>
          <p:nvPr/>
        </p:nvSpPr>
        <p:spPr>
          <a:xfrm>
            <a:off x="11764710" y="76912"/>
            <a:ext cx="341832" cy="6716995"/>
          </a:xfrm>
          <a:prstGeom prst="rect">
            <a:avLst/>
          </a:prstGeom>
          <a:solidFill>
            <a:srgbClr val="56A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A9DE9C9E-156E-F157-93DC-2C0BF03B80C3}"/>
              </a:ext>
            </a:extLst>
          </p:cNvPr>
          <p:cNvSpPr/>
          <p:nvPr/>
        </p:nvSpPr>
        <p:spPr>
          <a:xfrm>
            <a:off x="10935220" y="5712903"/>
            <a:ext cx="341832" cy="1081003"/>
          </a:xfrm>
          <a:prstGeom prst="rect">
            <a:avLst/>
          </a:prstGeom>
          <a:solidFill>
            <a:srgbClr val="008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afgeronde hoeken 2">
            <a:extLst>
              <a:ext uri="{FF2B5EF4-FFF2-40B4-BE49-F238E27FC236}">
                <a16:creationId xmlns:a16="http://schemas.microsoft.com/office/drawing/2014/main" id="{D2D01A5D-7394-E227-4DE0-08EE3F8C46E2}"/>
              </a:ext>
            </a:extLst>
          </p:cNvPr>
          <p:cNvSpPr/>
          <p:nvPr/>
        </p:nvSpPr>
        <p:spPr>
          <a:xfrm rot="5400000">
            <a:off x="1270742" y="392186"/>
            <a:ext cx="2395056" cy="3212983"/>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xtBox 1">
            <a:extLst>
              <a:ext uri="{FF2B5EF4-FFF2-40B4-BE49-F238E27FC236}">
                <a16:creationId xmlns:a16="http://schemas.microsoft.com/office/drawing/2014/main" id="{3D5E7137-DB4D-26C6-B725-54D70347B0C2}"/>
              </a:ext>
            </a:extLst>
          </p:cNvPr>
          <p:cNvSpPr txBox="1"/>
          <p:nvPr/>
        </p:nvSpPr>
        <p:spPr>
          <a:xfrm>
            <a:off x="861778" y="1110492"/>
            <a:ext cx="3212983" cy="140620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r>
              <a:rPr lang="nl-NL" sz="1800">
                <a:latin typeface="Candara" panose="020E0502030303020204" pitchFamily="34" charset="0"/>
              </a:rPr>
              <a:t>Op scholen met een continurooster is </a:t>
            </a:r>
            <a:br>
              <a:rPr lang="nl-NL" sz="1800">
                <a:latin typeface="Candara" panose="020E0502030303020204" pitchFamily="34" charset="0"/>
              </a:rPr>
            </a:br>
            <a:r>
              <a:rPr lang="nl-NL" sz="1800">
                <a:latin typeface="Candara" panose="020E0502030303020204" pitchFamily="34" charset="0"/>
              </a:rPr>
              <a:t>de pauze vaak </a:t>
            </a:r>
            <a:br>
              <a:rPr lang="nl-NL" sz="1800">
                <a:latin typeface="Candara" panose="020E0502030303020204" pitchFamily="34" charset="0"/>
              </a:rPr>
            </a:br>
            <a:r>
              <a:rPr lang="nl-NL" sz="1800">
                <a:latin typeface="Candara" panose="020E0502030303020204" pitchFamily="34" charset="0"/>
              </a:rPr>
              <a:t>een half uur.</a:t>
            </a:r>
            <a:endParaRPr lang="nl-NL" sz="1800">
              <a:latin typeface="Candara" panose="020E0502030303020204" pitchFamily="34" charset="0"/>
              <a:cs typeface="Calibri"/>
            </a:endParaRPr>
          </a:p>
        </p:txBody>
      </p:sp>
      <p:pic>
        <p:nvPicPr>
          <p:cNvPr id="7" name="Graphic 6" descr="Klok met effen opvulling">
            <a:extLst>
              <a:ext uri="{FF2B5EF4-FFF2-40B4-BE49-F238E27FC236}">
                <a16:creationId xmlns:a16="http://schemas.microsoft.com/office/drawing/2014/main" id="{88936F8D-6594-15B3-972E-FBBDEE3B09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71159" y="2262232"/>
            <a:ext cx="594220" cy="594220"/>
          </a:xfrm>
          <a:prstGeom prst="rect">
            <a:avLst/>
          </a:prstGeom>
        </p:spPr>
      </p:pic>
      <p:sp>
        <p:nvSpPr>
          <p:cNvPr id="8" name="Rechthoek: afgeronde hoeken 7">
            <a:extLst>
              <a:ext uri="{FF2B5EF4-FFF2-40B4-BE49-F238E27FC236}">
                <a16:creationId xmlns:a16="http://schemas.microsoft.com/office/drawing/2014/main" id="{987F5A7E-79C0-F24C-9179-7381FEEB9CC5}"/>
              </a:ext>
            </a:extLst>
          </p:cNvPr>
          <p:cNvSpPr/>
          <p:nvPr/>
        </p:nvSpPr>
        <p:spPr>
          <a:xfrm rot="5400000">
            <a:off x="2211709" y="3096586"/>
            <a:ext cx="2395056" cy="3212983"/>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afgeronde hoeken 8">
            <a:extLst>
              <a:ext uri="{FF2B5EF4-FFF2-40B4-BE49-F238E27FC236}">
                <a16:creationId xmlns:a16="http://schemas.microsoft.com/office/drawing/2014/main" id="{BEF7A1F0-9725-29B9-5335-BF266495BEE5}"/>
              </a:ext>
            </a:extLst>
          </p:cNvPr>
          <p:cNvSpPr/>
          <p:nvPr/>
        </p:nvSpPr>
        <p:spPr>
          <a:xfrm rot="5400000">
            <a:off x="5518370" y="392186"/>
            <a:ext cx="2395056" cy="3212983"/>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afgeronde hoeken 11">
            <a:extLst>
              <a:ext uri="{FF2B5EF4-FFF2-40B4-BE49-F238E27FC236}">
                <a16:creationId xmlns:a16="http://schemas.microsoft.com/office/drawing/2014/main" id="{A40D0370-ACA0-FC80-D144-80F75E67A8A6}"/>
              </a:ext>
            </a:extLst>
          </p:cNvPr>
          <p:cNvSpPr/>
          <p:nvPr/>
        </p:nvSpPr>
        <p:spPr>
          <a:xfrm rot="5400000">
            <a:off x="6307464" y="3101482"/>
            <a:ext cx="2395056" cy="3212983"/>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xtBox 1">
            <a:extLst>
              <a:ext uri="{FF2B5EF4-FFF2-40B4-BE49-F238E27FC236}">
                <a16:creationId xmlns:a16="http://schemas.microsoft.com/office/drawing/2014/main" id="{5C0AE4D2-533F-F242-0430-8F3C697853C7}"/>
              </a:ext>
            </a:extLst>
          </p:cNvPr>
          <p:cNvSpPr txBox="1"/>
          <p:nvPr/>
        </p:nvSpPr>
        <p:spPr>
          <a:xfrm>
            <a:off x="5109405" y="1110492"/>
            <a:ext cx="3212984" cy="140620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r>
              <a:rPr lang="nl-NL" sz="1800">
                <a:latin typeface="Candara" panose="020E0502030303020204" pitchFamily="34" charset="0"/>
              </a:rPr>
              <a:t>Een kwartier </a:t>
            </a:r>
            <a:br>
              <a:rPr lang="nl-NL" sz="1800">
                <a:latin typeface="Candara" panose="020E0502030303020204" pitchFamily="34" charset="0"/>
              </a:rPr>
            </a:br>
            <a:r>
              <a:rPr lang="nl-NL" sz="1800">
                <a:latin typeface="Candara" panose="020E0502030303020204" pitchFamily="34" charset="0"/>
              </a:rPr>
              <a:t>om te eten en </a:t>
            </a:r>
            <a:br>
              <a:rPr lang="nl-NL" sz="1800">
                <a:latin typeface="Candara" panose="020E0502030303020204" pitchFamily="34" charset="0"/>
              </a:rPr>
            </a:br>
            <a:r>
              <a:rPr lang="nl-NL" sz="1800">
                <a:latin typeface="Candara" panose="020E0502030303020204" pitchFamily="34" charset="0"/>
              </a:rPr>
              <a:t>een kwartier </a:t>
            </a:r>
            <a:br>
              <a:rPr lang="nl-NL" sz="1800">
                <a:latin typeface="Candara" panose="020E0502030303020204" pitchFamily="34" charset="0"/>
              </a:rPr>
            </a:br>
            <a:r>
              <a:rPr lang="nl-NL" sz="1800">
                <a:latin typeface="Candara" panose="020E0502030303020204" pitchFamily="34" charset="0"/>
              </a:rPr>
              <a:t>om te spelen.</a:t>
            </a:r>
            <a:endParaRPr lang="nl-NL" sz="1800">
              <a:latin typeface="Candara" panose="020E0502030303020204" pitchFamily="34" charset="0"/>
              <a:cs typeface="Calibri"/>
            </a:endParaRPr>
          </a:p>
        </p:txBody>
      </p:sp>
      <p:pic>
        <p:nvPicPr>
          <p:cNvPr id="20" name="Graphic 19" descr="Mes en vork met effen opvulling">
            <a:extLst>
              <a:ext uri="{FF2B5EF4-FFF2-40B4-BE49-F238E27FC236}">
                <a16:creationId xmlns:a16="http://schemas.microsoft.com/office/drawing/2014/main" id="{C6F53072-BCC3-899E-1AA4-DECFE88AC7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1302" y="2262232"/>
            <a:ext cx="633369" cy="633369"/>
          </a:xfrm>
          <a:prstGeom prst="rect">
            <a:avLst/>
          </a:prstGeom>
        </p:spPr>
      </p:pic>
      <p:sp>
        <p:nvSpPr>
          <p:cNvPr id="22" name="Tekstvak 21">
            <a:extLst>
              <a:ext uri="{FF2B5EF4-FFF2-40B4-BE49-F238E27FC236}">
                <a16:creationId xmlns:a16="http://schemas.microsoft.com/office/drawing/2014/main" id="{E5A5FC8D-07CE-C640-E4DA-C3280C9B78E4}"/>
              </a:ext>
            </a:extLst>
          </p:cNvPr>
          <p:cNvSpPr txBox="1"/>
          <p:nvPr/>
        </p:nvSpPr>
        <p:spPr>
          <a:xfrm>
            <a:off x="1920360" y="3674471"/>
            <a:ext cx="2929780" cy="1588127"/>
          </a:xfrm>
          <a:prstGeom prst="rect">
            <a:avLst/>
          </a:prstGeom>
          <a:noFill/>
        </p:spPr>
        <p:txBody>
          <a:bodyPr wrap="square">
            <a:spAutoFit/>
          </a:bodyPr>
          <a:lstStyle/>
          <a:p>
            <a:pPr algn="ctr">
              <a:lnSpc>
                <a:spcPct val="90000"/>
              </a:lnSpc>
              <a:spcAft>
                <a:spcPts val="600"/>
              </a:spcAft>
            </a:pPr>
            <a:r>
              <a:rPr lang="nl-NL" sz="1800">
                <a:latin typeface="Candara" panose="020E0502030303020204" pitchFamily="34" charset="0"/>
              </a:rPr>
              <a:t>Er zijn geen regels over de precieze pauzetijden voor kinderen op school, behalve dat er pauzes moeten zijn en dat ze evenredig over de dag verdeeld worden.  </a:t>
            </a:r>
            <a:endParaRPr lang="nl-NL" sz="1800">
              <a:latin typeface="Candara" panose="020E0502030303020204" pitchFamily="34" charset="0"/>
              <a:cs typeface="Calibri"/>
            </a:endParaRPr>
          </a:p>
        </p:txBody>
      </p:sp>
      <p:pic>
        <p:nvPicPr>
          <p:cNvPr id="24" name="Graphic 23" descr="Driewieler met effen opvulling">
            <a:extLst>
              <a:ext uri="{FF2B5EF4-FFF2-40B4-BE49-F238E27FC236}">
                <a16:creationId xmlns:a16="http://schemas.microsoft.com/office/drawing/2014/main" id="{2796B2EA-3BD8-3EE1-8315-CD91CE1576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13215" y="5117632"/>
            <a:ext cx="782974" cy="782974"/>
          </a:xfrm>
          <a:prstGeom prst="rect">
            <a:avLst/>
          </a:prstGeom>
        </p:spPr>
      </p:pic>
      <p:sp>
        <p:nvSpPr>
          <p:cNvPr id="26" name="Tekstvak 25">
            <a:extLst>
              <a:ext uri="{FF2B5EF4-FFF2-40B4-BE49-F238E27FC236}">
                <a16:creationId xmlns:a16="http://schemas.microsoft.com/office/drawing/2014/main" id="{851EC8C1-D5DC-12DA-3F7E-25F8B090D73D}"/>
              </a:ext>
            </a:extLst>
          </p:cNvPr>
          <p:cNvSpPr txBox="1"/>
          <p:nvPr/>
        </p:nvSpPr>
        <p:spPr>
          <a:xfrm>
            <a:off x="6298641" y="3803181"/>
            <a:ext cx="2483141" cy="1089529"/>
          </a:xfrm>
          <a:prstGeom prst="rect">
            <a:avLst/>
          </a:prstGeom>
          <a:noFill/>
        </p:spPr>
        <p:txBody>
          <a:bodyPr wrap="square">
            <a:spAutoFit/>
          </a:bodyPr>
          <a:lstStyle/>
          <a:p>
            <a:pPr algn="ctr">
              <a:lnSpc>
                <a:spcPct val="90000"/>
              </a:lnSpc>
              <a:spcAft>
                <a:spcPts val="600"/>
              </a:spcAft>
            </a:pPr>
            <a:r>
              <a:rPr lang="nl-NL" sz="1800">
                <a:latin typeface="Candara" panose="020E0502030303020204" pitchFamily="34" charset="0"/>
              </a:rPr>
              <a:t>De school is verantwoordelijk voor het toezicht tijdens de pauze.</a:t>
            </a:r>
            <a:endParaRPr lang="nl-NL" sz="1800">
              <a:latin typeface="Candara" panose="020E0502030303020204" pitchFamily="34" charset="0"/>
              <a:cs typeface="Calibri" panose="020F0502020204030204"/>
            </a:endParaRPr>
          </a:p>
        </p:txBody>
      </p:sp>
      <p:pic>
        <p:nvPicPr>
          <p:cNvPr id="28" name="Graphic 27" descr="Groep mannen met effen opvulling">
            <a:extLst>
              <a:ext uri="{FF2B5EF4-FFF2-40B4-BE49-F238E27FC236}">
                <a16:creationId xmlns:a16="http://schemas.microsoft.com/office/drawing/2014/main" id="{140B8C2C-4701-736B-FF11-0195634DA9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73445" y="5039890"/>
            <a:ext cx="659841" cy="659841"/>
          </a:xfrm>
          <a:prstGeom prst="rect">
            <a:avLst/>
          </a:prstGeom>
        </p:spPr>
      </p:pic>
    </p:spTree>
    <p:extLst>
      <p:ext uri="{BB962C8B-B14F-4D97-AF65-F5344CB8AC3E}">
        <p14:creationId xmlns:p14="http://schemas.microsoft.com/office/powerpoint/2010/main" val="305445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365C165-320F-91CC-7EAE-14424E0FA98B}"/>
              </a:ext>
            </a:extLst>
          </p:cNvPr>
          <p:cNvSpPr/>
          <p:nvPr/>
        </p:nvSpPr>
        <p:spPr>
          <a:xfrm>
            <a:off x="85458" y="76912"/>
            <a:ext cx="341832" cy="6716995"/>
          </a:xfrm>
          <a:prstGeom prst="rect">
            <a:avLst/>
          </a:prstGeom>
          <a:solidFill>
            <a:srgbClr val="1F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1">
            <a:extLst>
              <a:ext uri="{FF2B5EF4-FFF2-40B4-BE49-F238E27FC236}">
                <a16:creationId xmlns:a16="http://schemas.microsoft.com/office/drawing/2014/main" id="{8109A5DF-68B9-C633-DAAE-D623AE4749C6}"/>
              </a:ext>
            </a:extLst>
          </p:cNvPr>
          <p:cNvSpPr txBox="1"/>
          <p:nvPr/>
        </p:nvSpPr>
        <p:spPr>
          <a:xfrm>
            <a:off x="824638" y="1768665"/>
            <a:ext cx="9737101" cy="438885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nl-NL" sz="2400">
                <a:latin typeface="Candara" panose="020E0502030303020204" pitchFamily="34" charset="0"/>
              </a:rPr>
              <a:t>Basisscholen moeten een minimum aantal uren onderwijs geven. Door de korte schooldagen kiezen sommige scholen ervoor om de pauzetijd als onderwijsuren mee te tellen. De leraar leest dan bijvoorbeeld een boek voor of de klas kijkt naar een educatieve video. In het schoolplan omschrijft de school hoe zij het onderwijs tijdens de lunch invullen. </a:t>
            </a:r>
            <a:endParaRPr lang="nl-NL" sz="2400">
              <a:latin typeface="Candara" panose="020E0502030303020204" pitchFamily="34" charset="0"/>
              <a:cs typeface="Calibri" panose="020F0502020204030204"/>
            </a:endParaRPr>
          </a:p>
        </p:txBody>
      </p:sp>
      <p:sp>
        <p:nvSpPr>
          <p:cNvPr id="11" name="TextBox 1">
            <a:extLst>
              <a:ext uri="{FF2B5EF4-FFF2-40B4-BE49-F238E27FC236}">
                <a16:creationId xmlns:a16="http://schemas.microsoft.com/office/drawing/2014/main" id="{D0CAF431-602C-977A-5A49-E3DDAA931B92}"/>
              </a:ext>
            </a:extLst>
          </p:cNvPr>
          <p:cNvSpPr txBox="1"/>
          <p:nvPr/>
        </p:nvSpPr>
        <p:spPr>
          <a:xfrm>
            <a:off x="824638" y="855663"/>
            <a:ext cx="7363017" cy="150793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nl-NL" sz="3600" b="1">
                <a:solidFill>
                  <a:srgbClr val="1F4F79"/>
                </a:solidFill>
                <a:latin typeface="Candara" panose="020E0502030303020204" pitchFamily="34" charset="0"/>
                <a:cs typeface="Calibri" panose="020F0502020204030204"/>
              </a:rPr>
              <a:t>Pauze als onderwijstijd</a:t>
            </a:r>
          </a:p>
        </p:txBody>
      </p:sp>
      <p:sp>
        <p:nvSpPr>
          <p:cNvPr id="15" name="Rechthoek 14">
            <a:extLst>
              <a:ext uri="{FF2B5EF4-FFF2-40B4-BE49-F238E27FC236}">
                <a16:creationId xmlns:a16="http://schemas.microsoft.com/office/drawing/2014/main" id="{A653764B-3478-6C8C-DB37-705B3EC32897}"/>
              </a:ext>
            </a:extLst>
          </p:cNvPr>
          <p:cNvSpPr/>
          <p:nvPr/>
        </p:nvSpPr>
        <p:spPr>
          <a:xfrm>
            <a:off x="11349965" y="4605556"/>
            <a:ext cx="341832" cy="2188351"/>
          </a:xfrm>
          <a:prstGeom prst="rect">
            <a:avLst/>
          </a:prstGeom>
          <a:solidFill>
            <a:srgbClr val="56A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6ABBE58-3A7A-F7E9-0726-9B9553BC1887}"/>
              </a:ext>
            </a:extLst>
          </p:cNvPr>
          <p:cNvSpPr/>
          <p:nvPr/>
        </p:nvSpPr>
        <p:spPr>
          <a:xfrm>
            <a:off x="11764710" y="76912"/>
            <a:ext cx="341832" cy="6716995"/>
          </a:xfrm>
          <a:prstGeom prst="rect">
            <a:avLst/>
          </a:prstGeom>
          <a:solidFill>
            <a:srgbClr val="1F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A9DE9C9E-156E-F157-93DC-2C0BF03B80C3}"/>
              </a:ext>
            </a:extLst>
          </p:cNvPr>
          <p:cNvSpPr/>
          <p:nvPr/>
        </p:nvSpPr>
        <p:spPr>
          <a:xfrm>
            <a:off x="10935220" y="5712903"/>
            <a:ext cx="341832" cy="1081003"/>
          </a:xfrm>
          <a:prstGeom prst="rect">
            <a:avLst/>
          </a:prstGeom>
          <a:solidFill>
            <a:srgbClr val="9FC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2816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365C165-320F-91CC-7EAE-14424E0FA98B}"/>
              </a:ext>
            </a:extLst>
          </p:cNvPr>
          <p:cNvSpPr/>
          <p:nvPr/>
        </p:nvSpPr>
        <p:spPr>
          <a:xfrm>
            <a:off x="85458" y="76912"/>
            <a:ext cx="341832" cy="6716995"/>
          </a:xfrm>
          <a:prstGeom prst="rect">
            <a:avLst/>
          </a:prstGeom>
          <a:solidFill>
            <a:srgbClr val="A2D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1">
            <a:extLst>
              <a:ext uri="{FF2B5EF4-FFF2-40B4-BE49-F238E27FC236}">
                <a16:creationId xmlns:a16="http://schemas.microsoft.com/office/drawing/2014/main" id="{8109A5DF-68B9-C633-DAAE-D623AE4749C6}"/>
              </a:ext>
            </a:extLst>
          </p:cNvPr>
          <p:cNvSpPr txBox="1"/>
          <p:nvPr/>
        </p:nvSpPr>
        <p:spPr>
          <a:xfrm>
            <a:off x="824638" y="2590787"/>
            <a:ext cx="5685219" cy="228321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0" indent="0">
              <a:buNone/>
            </a:pPr>
            <a:r>
              <a:rPr lang="nl-NL" sz="2400">
                <a:latin typeface="Candara" panose="020E0502030303020204" pitchFamily="34" charset="0"/>
                <a:cs typeface="Calibri"/>
              </a:rPr>
              <a:t>Maandag, dinsdag, donderdag en vrijdag</a:t>
            </a:r>
          </a:p>
          <a:p>
            <a:r>
              <a:rPr lang="nl-NL" sz="2400">
                <a:latin typeface="Candara" panose="020E0502030303020204" pitchFamily="34" charset="0"/>
                <a:cs typeface="Calibri"/>
              </a:rPr>
              <a:t>8:30 – 14:15 uur</a:t>
            </a:r>
          </a:p>
          <a:p>
            <a:pPr marL="0" indent="0">
              <a:buNone/>
            </a:pPr>
            <a:endParaRPr lang="nl-NL" sz="2400">
              <a:latin typeface="Candara" panose="020E0502030303020204" pitchFamily="34" charset="0"/>
              <a:cs typeface="Calibri"/>
            </a:endParaRPr>
          </a:p>
          <a:p>
            <a:pPr marL="0" indent="0">
              <a:buNone/>
            </a:pPr>
            <a:r>
              <a:rPr lang="nl-NL" sz="2400">
                <a:latin typeface="Candara" panose="020E0502030303020204" pitchFamily="34" charset="0"/>
                <a:cs typeface="Calibri"/>
              </a:rPr>
              <a:t>Woensdag</a:t>
            </a:r>
          </a:p>
          <a:p>
            <a:r>
              <a:rPr lang="nl-NL" sz="2400">
                <a:latin typeface="Candara" panose="020E0502030303020204" pitchFamily="34" charset="0"/>
                <a:cs typeface="Calibri"/>
              </a:rPr>
              <a:t>8:30 – 12:30 uur (geen lunch op school)</a:t>
            </a:r>
          </a:p>
          <a:p>
            <a:pPr>
              <a:lnSpc>
                <a:spcPct val="90000"/>
              </a:lnSpc>
              <a:spcAft>
                <a:spcPts val="600"/>
              </a:spcAft>
            </a:pPr>
            <a:endParaRPr lang="nl-NL" sz="2400">
              <a:latin typeface="Candara" panose="020E0502030303020204" pitchFamily="34" charset="0"/>
            </a:endParaRPr>
          </a:p>
          <a:p>
            <a:pPr>
              <a:lnSpc>
                <a:spcPct val="90000"/>
              </a:lnSpc>
              <a:spcAft>
                <a:spcPts val="600"/>
              </a:spcAft>
            </a:pPr>
            <a:endParaRPr lang="nl-NL" sz="2400">
              <a:latin typeface="Candara" panose="020E0502030303020204" pitchFamily="34" charset="0"/>
              <a:cs typeface="Calibri" panose="020F0502020204030204"/>
            </a:endParaRPr>
          </a:p>
        </p:txBody>
      </p:sp>
      <p:sp>
        <p:nvSpPr>
          <p:cNvPr id="11" name="TextBox 1">
            <a:extLst>
              <a:ext uri="{FF2B5EF4-FFF2-40B4-BE49-F238E27FC236}">
                <a16:creationId xmlns:a16="http://schemas.microsoft.com/office/drawing/2014/main" id="{D0CAF431-602C-977A-5A49-E3DDAA931B92}"/>
              </a:ext>
            </a:extLst>
          </p:cNvPr>
          <p:cNvSpPr txBox="1"/>
          <p:nvPr/>
        </p:nvSpPr>
        <p:spPr>
          <a:xfrm>
            <a:off x="824638" y="855664"/>
            <a:ext cx="7363017" cy="108219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nl-NL" sz="3600" b="1">
                <a:solidFill>
                  <a:srgbClr val="1F4F79"/>
                </a:solidFill>
                <a:latin typeface="Candara" panose="020E0502030303020204" pitchFamily="34" charset="0"/>
                <a:cs typeface="Calibri" panose="020F0502020204030204"/>
              </a:rPr>
              <a:t>Opties</a:t>
            </a:r>
          </a:p>
        </p:txBody>
      </p:sp>
      <p:sp>
        <p:nvSpPr>
          <p:cNvPr id="15" name="Rechthoek 14">
            <a:extLst>
              <a:ext uri="{FF2B5EF4-FFF2-40B4-BE49-F238E27FC236}">
                <a16:creationId xmlns:a16="http://schemas.microsoft.com/office/drawing/2014/main" id="{A653764B-3478-6C8C-DB37-705B3EC32897}"/>
              </a:ext>
            </a:extLst>
          </p:cNvPr>
          <p:cNvSpPr/>
          <p:nvPr/>
        </p:nvSpPr>
        <p:spPr>
          <a:xfrm>
            <a:off x="11349965" y="4605556"/>
            <a:ext cx="341832" cy="2188351"/>
          </a:xfrm>
          <a:prstGeom prst="rect">
            <a:avLst/>
          </a:prstGeom>
          <a:solidFill>
            <a:srgbClr val="1F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6ABBE58-3A7A-F7E9-0726-9B9553BC1887}"/>
              </a:ext>
            </a:extLst>
          </p:cNvPr>
          <p:cNvSpPr/>
          <p:nvPr/>
        </p:nvSpPr>
        <p:spPr>
          <a:xfrm>
            <a:off x="11764710" y="76912"/>
            <a:ext cx="341832" cy="6716995"/>
          </a:xfrm>
          <a:prstGeom prst="rect">
            <a:avLst/>
          </a:prstGeom>
          <a:solidFill>
            <a:srgbClr val="A2D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A9DE9C9E-156E-F157-93DC-2C0BF03B80C3}"/>
              </a:ext>
            </a:extLst>
          </p:cNvPr>
          <p:cNvSpPr/>
          <p:nvPr/>
        </p:nvSpPr>
        <p:spPr>
          <a:xfrm>
            <a:off x="10935220" y="5712903"/>
            <a:ext cx="341832" cy="1081003"/>
          </a:xfrm>
          <a:prstGeom prst="rect">
            <a:avLst/>
          </a:prstGeom>
          <a:solidFill>
            <a:srgbClr val="008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xtBox 1">
            <a:extLst>
              <a:ext uri="{FF2B5EF4-FFF2-40B4-BE49-F238E27FC236}">
                <a16:creationId xmlns:a16="http://schemas.microsoft.com/office/drawing/2014/main" id="{83262C0C-F786-2D70-8438-0F9D75380EC7}"/>
              </a:ext>
            </a:extLst>
          </p:cNvPr>
          <p:cNvSpPr txBox="1"/>
          <p:nvPr/>
        </p:nvSpPr>
        <p:spPr>
          <a:xfrm>
            <a:off x="7407370" y="2590787"/>
            <a:ext cx="3527850" cy="190360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0" indent="0">
              <a:buNone/>
            </a:pPr>
            <a:r>
              <a:rPr lang="nl-NL" sz="2400">
                <a:latin typeface="Candara" panose="020E0502030303020204" pitchFamily="34" charset="0"/>
                <a:cs typeface="Calibri"/>
              </a:rPr>
              <a:t>Maandag t/m vrijdag</a:t>
            </a:r>
            <a:br>
              <a:rPr lang="nl-NL" sz="2400">
                <a:latin typeface="Candara" panose="020E0502030303020204" pitchFamily="34" charset="0"/>
                <a:cs typeface="Calibri"/>
              </a:rPr>
            </a:br>
            <a:r>
              <a:rPr lang="nl-NL" sz="2400">
                <a:latin typeface="Candara" panose="020E0502030303020204" pitchFamily="34" charset="0"/>
                <a:cs typeface="Calibri"/>
              </a:rPr>
              <a:t>8:30 – 14:00 uur</a:t>
            </a:r>
          </a:p>
          <a:p>
            <a:pPr>
              <a:lnSpc>
                <a:spcPct val="90000"/>
              </a:lnSpc>
              <a:spcAft>
                <a:spcPts val="600"/>
              </a:spcAft>
            </a:pPr>
            <a:endParaRPr lang="nl-NL" sz="2400">
              <a:latin typeface="Candara" panose="020E0502030303020204" pitchFamily="34" charset="0"/>
            </a:endParaRPr>
          </a:p>
          <a:p>
            <a:pPr>
              <a:lnSpc>
                <a:spcPct val="90000"/>
              </a:lnSpc>
              <a:spcAft>
                <a:spcPts val="600"/>
              </a:spcAft>
            </a:pPr>
            <a:endParaRPr lang="nl-NL" sz="2400">
              <a:latin typeface="Candara" panose="020E0502030303020204" pitchFamily="34" charset="0"/>
              <a:cs typeface="Calibri" panose="020F0502020204030204"/>
            </a:endParaRPr>
          </a:p>
        </p:txBody>
      </p:sp>
      <p:sp>
        <p:nvSpPr>
          <p:cNvPr id="3" name="Rechthoek: afgeronde hoeken 2">
            <a:extLst>
              <a:ext uri="{FF2B5EF4-FFF2-40B4-BE49-F238E27FC236}">
                <a16:creationId xmlns:a16="http://schemas.microsoft.com/office/drawing/2014/main" id="{DA4C373E-2B64-F0F1-1ADF-221D4FC2F9BE}"/>
              </a:ext>
            </a:extLst>
          </p:cNvPr>
          <p:cNvSpPr/>
          <p:nvPr/>
        </p:nvSpPr>
        <p:spPr>
          <a:xfrm>
            <a:off x="718169" y="2239862"/>
            <a:ext cx="5859711" cy="2680282"/>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afgeronde hoeken 4">
            <a:extLst>
              <a:ext uri="{FF2B5EF4-FFF2-40B4-BE49-F238E27FC236}">
                <a16:creationId xmlns:a16="http://schemas.microsoft.com/office/drawing/2014/main" id="{53623A39-EC82-8F84-728D-DF4B69C35639}"/>
              </a:ext>
            </a:extLst>
          </p:cNvPr>
          <p:cNvSpPr/>
          <p:nvPr/>
        </p:nvSpPr>
        <p:spPr>
          <a:xfrm>
            <a:off x="6937695" y="2239862"/>
            <a:ext cx="3682767" cy="2680282"/>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1">
            <a:extLst>
              <a:ext uri="{FF2B5EF4-FFF2-40B4-BE49-F238E27FC236}">
                <a16:creationId xmlns:a16="http://schemas.microsoft.com/office/drawing/2014/main" id="{EBA61328-82D6-AED4-8BC3-CBBB0F34D47F}"/>
              </a:ext>
            </a:extLst>
          </p:cNvPr>
          <p:cNvSpPr txBox="1"/>
          <p:nvPr/>
        </p:nvSpPr>
        <p:spPr>
          <a:xfrm>
            <a:off x="728659" y="1778447"/>
            <a:ext cx="5849221" cy="60402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0" indent="0" algn="ctr">
              <a:buNone/>
            </a:pPr>
            <a:r>
              <a:rPr lang="nl-NL" sz="2000" b="1">
                <a:solidFill>
                  <a:srgbClr val="008182"/>
                </a:solidFill>
                <a:latin typeface="Candara" panose="020E0502030303020204" pitchFamily="34" charset="0"/>
                <a:cs typeface="Calibri"/>
              </a:rPr>
              <a:t>Optie 1</a:t>
            </a:r>
          </a:p>
        </p:txBody>
      </p:sp>
      <p:sp>
        <p:nvSpPr>
          <p:cNvPr id="7" name="TextBox 1">
            <a:extLst>
              <a:ext uri="{FF2B5EF4-FFF2-40B4-BE49-F238E27FC236}">
                <a16:creationId xmlns:a16="http://schemas.microsoft.com/office/drawing/2014/main" id="{88A0FD60-1BBA-7012-3140-B783CBE6E3D3}"/>
              </a:ext>
            </a:extLst>
          </p:cNvPr>
          <p:cNvSpPr txBox="1"/>
          <p:nvPr/>
        </p:nvSpPr>
        <p:spPr>
          <a:xfrm>
            <a:off x="6918396" y="1778447"/>
            <a:ext cx="3682767" cy="60402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0" indent="0" algn="ctr">
              <a:buNone/>
            </a:pPr>
            <a:r>
              <a:rPr lang="nl-NL" sz="2000" b="1">
                <a:solidFill>
                  <a:srgbClr val="008182"/>
                </a:solidFill>
                <a:latin typeface="Candara" panose="020E0502030303020204" pitchFamily="34" charset="0"/>
                <a:cs typeface="Calibri"/>
              </a:rPr>
              <a:t>Optie 2</a:t>
            </a:r>
          </a:p>
        </p:txBody>
      </p:sp>
    </p:spTree>
    <p:extLst>
      <p:ext uri="{BB962C8B-B14F-4D97-AF65-F5344CB8AC3E}">
        <p14:creationId xmlns:p14="http://schemas.microsoft.com/office/powerpoint/2010/main" val="114073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F365C165-320F-91CC-7EAE-14424E0FA98B}"/>
              </a:ext>
            </a:extLst>
          </p:cNvPr>
          <p:cNvSpPr/>
          <p:nvPr/>
        </p:nvSpPr>
        <p:spPr>
          <a:xfrm>
            <a:off x="85458" y="76912"/>
            <a:ext cx="341832" cy="6716995"/>
          </a:xfrm>
          <a:prstGeom prst="rect">
            <a:avLst/>
          </a:prstGeom>
          <a:solidFill>
            <a:srgbClr val="008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xtBox 1">
            <a:extLst>
              <a:ext uri="{FF2B5EF4-FFF2-40B4-BE49-F238E27FC236}">
                <a16:creationId xmlns:a16="http://schemas.microsoft.com/office/drawing/2014/main" id="{D0CAF431-602C-977A-5A49-E3DDAA931B92}"/>
              </a:ext>
            </a:extLst>
          </p:cNvPr>
          <p:cNvSpPr txBox="1"/>
          <p:nvPr/>
        </p:nvSpPr>
        <p:spPr>
          <a:xfrm>
            <a:off x="824638" y="855663"/>
            <a:ext cx="7363017" cy="82632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nl-NL" sz="3600" b="1">
                <a:solidFill>
                  <a:srgbClr val="1F4F79"/>
                </a:solidFill>
                <a:latin typeface="Candara" panose="020E0502030303020204" pitchFamily="34" charset="0"/>
              </a:rPr>
              <a:t>Proces</a:t>
            </a:r>
            <a:endParaRPr lang="nl-NL" sz="3600" b="1">
              <a:solidFill>
                <a:srgbClr val="1F4F79"/>
              </a:solidFill>
              <a:latin typeface="Candara" panose="020E0502030303020204" pitchFamily="34" charset="0"/>
              <a:cs typeface="Calibri" panose="020F0502020204030204"/>
            </a:endParaRPr>
          </a:p>
        </p:txBody>
      </p:sp>
      <p:sp>
        <p:nvSpPr>
          <p:cNvPr id="15" name="Rechthoek 14">
            <a:extLst>
              <a:ext uri="{FF2B5EF4-FFF2-40B4-BE49-F238E27FC236}">
                <a16:creationId xmlns:a16="http://schemas.microsoft.com/office/drawing/2014/main" id="{A653764B-3478-6C8C-DB37-705B3EC32897}"/>
              </a:ext>
            </a:extLst>
          </p:cNvPr>
          <p:cNvSpPr/>
          <p:nvPr/>
        </p:nvSpPr>
        <p:spPr>
          <a:xfrm>
            <a:off x="11349965" y="4605556"/>
            <a:ext cx="341832" cy="2188351"/>
          </a:xfrm>
          <a:prstGeom prst="rect">
            <a:avLst/>
          </a:prstGeom>
          <a:solidFill>
            <a:srgbClr val="56A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16ABBE58-3A7A-F7E9-0726-9B9553BC1887}"/>
              </a:ext>
            </a:extLst>
          </p:cNvPr>
          <p:cNvSpPr/>
          <p:nvPr/>
        </p:nvSpPr>
        <p:spPr>
          <a:xfrm>
            <a:off x="11764710" y="76912"/>
            <a:ext cx="341832" cy="6716995"/>
          </a:xfrm>
          <a:prstGeom prst="rect">
            <a:avLst/>
          </a:prstGeom>
          <a:solidFill>
            <a:srgbClr val="008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A9DE9C9E-156E-F157-93DC-2C0BF03B80C3}"/>
              </a:ext>
            </a:extLst>
          </p:cNvPr>
          <p:cNvSpPr/>
          <p:nvPr/>
        </p:nvSpPr>
        <p:spPr>
          <a:xfrm>
            <a:off x="10935220" y="5712903"/>
            <a:ext cx="341832" cy="1081003"/>
          </a:xfrm>
          <a:prstGeom prst="rect">
            <a:avLst/>
          </a:prstGeom>
          <a:solidFill>
            <a:srgbClr val="A2D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afgeronde hoeken 1">
            <a:extLst>
              <a:ext uri="{FF2B5EF4-FFF2-40B4-BE49-F238E27FC236}">
                <a16:creationId xmlns:a16="http://schemas.microsoft.com/office/drawing/2014/main" id="{04EDF6F8-9D6B-9B36-A639-5007F1729443}"/>
              </a:ext>
            </a:extLst>
          </p:cNvPr>
          <p:cNvSpPr/>
          <p:nvPr/>
        </p:nvSpPr>
        <p:spPr>
          <a:xfrm>
            <a:off x="718169" y="1963025"/>
            <a:ext cx="2550253" cy="3212983"/>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afgeronde hoeken 2">
            <a:extLst>
              <a:ext uri="{FF2B5EF4-FFF2-40B4-BE49-F238E27FC236}">
                <a16:creationId xmlns:a16="http://schemas.microsoft.com/office/drawing/2014/main" id="{8A4C89E8-49BA-F8CE-F69D-B3DAE8BD44FB}"/>
              </a:ext>
            </a:extLst>
          </p:cNvPr>
          <p:cNvSpPr/>
          <p:nvPr/>
        </p:nvSpPr>
        <p:spPr>
          <a:xfrm>
            <a:off x="3455446" y="3204595"/>
            <a:ext cx="2550253" cy="3212983"/>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afgeronde hoeken 4">
            <a:extLst>
              <a:ext uri="{FF2B5EF4-FFF2-40B4-BE49-F238E27FC236}">
                <a16:creationId xmlns:a16="http://schemas.microsoft.com/office/drawing/2014/main" id="{5723997B-E6F8-1B7A-7201-2C7EE36E5AF4}"/>
              </a:ext>
            </a:extLst>
          </p:cNvPr>
          <p:cNvSpPr/>
          <p:nvPr/>
        </p:nvSpPr>
        <p:spPr>
          <a:xfrm>
            <a:off x="6178191" y="2276562"/>
            <a:ext cx="2550253" cy="3212983"/>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afgeronde hoeken 5">
            <a:extLst>
              <a:ext uri="{FF2B5EF4-FFF2-40B4-BE49-F238E27FC236}">
                <a16:creationId xmlns:a16="http://schemas.microsoft.com/office/drawing/2014/main" id="{CC458DB4-10F9-2C08-3A84-6C2814DEEA13}"/>
              </a:ext>
            </a:extLst>
          </p:cNvPr>
          <p:cNvSpPr/>
          <p:nvPr/>
        </p:nvSpPr>
        <p:spPr>
          <a:xfrm>
            <a:off x="8864855" y="1177604"/>
            <a:ext cx="2550253" cy="3212983"/>
          </a:xfrm>
          <a:prstGeom prst="roundRect">
            <a:avLst/>
          </a:prstGeom>
          <a:noFill/>
          <a:ln w="38100">
            <a:solidFill>
              <a:srgbClr val="008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Box 1">
            <a:extLst>
              <a:ext uri="{FF2B5EF4-FFF2-40B4-BE49-F238E27FC236}">
                <a16:creationId xmlns:a16="http://schemas.microsoft.com/office/drawing/2014/main" id="{A26BB30B-CE81-2C3B-537B-09419A1FC716}"/>
              </a:ext>
            </a:extLst>
          </p:cNvPr>
          <p:cNvSpPr txBox="1"/>
          <p:nvPr/>
        </p:nvSpPr>
        <p:spPr>
          <a:xfrm>
            <a:off x="881671" y="2570175"/>
            <a:ext cx="2224173" cy="262575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endParaRPr lang="nl-NL">
              <a:latin typeface="Candara" panose="020E0502030303020204" pitchFamily="34" charset="0"/>
              <a:cs typeface="Calibri" panose="020F0502020204030204"/>
            </a:endParaRPr>
          </a:p>
        </p:txBody>
      </p:sp>
      <p:sp>
        <p:nvSpPr>
          <p:cNvPr id="8" name="TextBox 1">
            <a:extLst>
              <a:ext uri="{FF2B5EF4-FFF2-40B4-BE49-F238E27FC236}">
                <a16:creationId xmlns:a16="http://schemas.microsoft.com/office/drawing/2014/main" id="{9C0D77A2-3B41-58CF-3C9D-9F308E2E5CAE}"/>
              </a:ext>
            </a:extLst>
          </p:cNvPr>
          <p:cNvSpPr txBox="1"/>
          <p:nvPr/>
        </p:nvSpPr>
        <p:spPr>
          <a:xfrm>
            <a:off x="3618024" y="4086488"/>
            <a:ext cx="2224173" cy="162641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endParaRPr lang="nl-NL">
              <a:latin typeface="Candara" panose="020E0502030303020204" pitchFamily="34" charset="0"/>
              <a:cs typeface="Calibri"/>
            </a:endParaRPr>
          </a:p>
        </p:txBody>
      </p:sp>
      <p:sp>
        <p:nvSpPr>
          <p:cNvPr id="9" name="TextBox 1">
            <a:extLst>
              <a:ext uri="{FF2B5EF4-FFF2-40B4-BE49-F238E27FC236}">
                <a16:creationId xmlns:a16="http://schemas.microsoft.com/office/drawing/2014/main" id="{2651E1F9-0B7A-563E-62FF-0ACCD8E553E4}"/>
              </a:ext>
            </a:extLst>
          </p:cNvPr>
          <p:cNvSpPr txBox="1"/>
          <p:nvPr/>
        </p:nvSpPr>
        <p:spPr>
          <a:xfrm>
            <a:off x="6341230" y="3069844"/>
            <a:ext cx="2224173" cy="162641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endParaRPr lang="nl-NL">
              <a:latin typeface="Candara" panose="020E0502030303020204" pitchFamily="34" charset="0"/>
              <a:cs typeface="Calibri"/>
            </a:endParaRPr>
          </a:p>
        </p:txBody>
      </p:sp>
      <p:sp>
        <p:nvSpPr>
          <p:cNvPr id="12" name="TextBox 1">
            <a:extLst>
              <a:ext uri="{FF2B5EF4-FFF2-40B4-BE49-F238E27FC236}">
                <a16:creationId xmlns:a16="http://schemas.microsoft.com/office/drawing/2014/main" id="{60D20A7B-3D0A-5109-0684-4BB6379A7768}"/>
              </a:ext>
            </a:extLst>
          </p:cNvPr>
          <p:cNvSpPr txBox="1"/>
          <p:nvPr/>
        </p:nvSpPr>
        <p:spPr>
          <a:xfrm>
            <a:off x="9033855" y="2176370"/>
            <a:ext cx="2224173" cy="162641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r>
              <a:rPr lang="nl-NL" sz="1800">
                <a:latin typeface="Candara" panose="020E0502030303020204" pitchFamily="34" charset="0"/>
              </a:rPr>
              <a:t>Directie maakt de vragenlijst en zet uit. </a:t>
            </a:r>
            <a:endParaRPr lang="nl-NL">
              <a:latin typeface="Candara" panose="020E0502030303020204" pitchFamily="34" charset="0"/>
              <a:cs typeface="Calibri"/>
            </a:endParaRPr>
          </a:p>
        </p:txBody>
      </p:sp>
      <p:sp>
        <p:nvSpPr>
          <p:cNvPr id="13" name="Tekstvak 12">
            <a:extLst>
              <a:ext uri="{FF2B5EF4-FFF2-40B4-BE49-F238E27FC236}">
                <a16:creationId xmlns:a16="http://schemas.microsoft.com/office/drawing/2014/main" id="{96881FDC-0C37-8DD4-7B21-067B142758A2}"/>
              </a:ext>
            </a:extLst>
          </p:cNvPr>
          <p:cNvSpPr txBox="1"/>
          <p:nvPr/>
        </p:nvSpPr>
        <p:spPr>
          <a:xfrm>
            <a:off x="914133" y="2636261"/>
            <a:ext cx="2224173" cy="1754326"/>
          </a:xfrm>
          <a:prstGeom prst="rect">
            <a:avLst/>
          </a:prstGeom>
          <a:noFill/>
        </p:spPr>
        <p:txBody>
          <a:bodyPr wrap="square">
            <a:spAutoFit/>
          </a:bodyPr>
          <a:lstStyle/>
          <a:p>
            <a:r>
              <a:rPr lang="en-US" dirty="0" err="1">
                <a:latin typeface="Candara" panose="020E0502030303020204" pitchFamily="34" charset="0"/>
              </a:rPr>
              <a:t>Directie</a:t>
            </a:r>
            <a:r>
              <a:rPr lang="en-US" dirty="0">
                <a:latin typeface="Candara" panose="020E0502030303020204" pitchFamily="34" charset="0"/>
              </a:rPr>
              <a:t> </a:t>
            </a:r>
            <a:r>
              <a:rPr lang="en-US" dirty="0" err="1">
                <a:latin typeface="Candara" panose="020E0502030303020204" pitchFamily="34" charset="0"/>
              </a:rPr>
              <a:t>heeft</a:t>
            </a:r>
            <a:r>
              <a:rPr lang="en-US" dirty="0">
                <a:latin typeface="Candara" panose="020E0502030303020204" pitchFamily="34" charset="0"/>
              </a:rPr>
              <a:t> </a:t>
            </a:r>
            <a:r>
              <a:rPr lang="en-US" dirty="0" err="1">
                <a:latin typeface="Candara" panose="020E0502030303020204" pitchFamily="34" charset="0"/>
              </a:rPr>
              <a:t>overleg</a:t>
            </a:r>
            <a:r>
              <a:rPr lang="en-US" dirty="0">
                <a:latin typeface="Candara" panose="020E0502030303020204" pitchFamily="34" charset="0"/>
              </a:rPr>
              <a:t> </a:t>
            </a:r>
            <a:r>
              <a:rPr lang="en-US" dirty="0" err="1">
                <a:latin typeface="Candara" panose="020E0502030303020204" pitchFamily="34" charset="0"/>
              </a:rPr>
              <a:t>gehad</a:t>
            </a:r>
            <a:r>
              <a:rPr lang="en-US" dirty="0">
                <a:latin typeface="Candara" panose="020E0502030303020204" pitchFamily="34" charset="0"/>
              </a:rPr>
              <a:t> met </a:t>
            </a:r>
            <a:r>
              <a:rPr lang="en-US" dirty="0" err="1">
                <a:latin typeface="Candara" panose="020E0502030303020204" pitchFamily="34" charset="0"/>
              </a:rPr>
              <a:t>opvang</a:t>
            </a:r>
            <a:r>
              <a:rPr lang="en-US" dirty="0">
                <a:latin typeface="Candara" panose="020E0502030303020204" pitchFamily="34" charset="0"/>
              </a:rPr>
              <a:t> </a:t>
            </a:r>
            <a:r>
              <a:rPr lang="en-US" dirty="0" err="1">
                <a:latin typeface="Candara" panose="020E0502030303020204" pitchFamily="34" charset="0"/>
              </a:rPr>
              <a:t>en</a:t>
            </a:r>
            <a:r>
              <a:rPr lang="en-US" dirty="0">
                <a:latin typeface="Candara" panose="020E0502030303020204" pitchFamily="34" charset="0"/>
              </a:rPr>
              <a:t> Allente over </a:t>
            </a:r>
            <a:r>
              <a:rPr lang="en-US" dirty="0" err="1">
                <a:latin typeface="Candara" panose="020E0502030303020204" pitchFamily="34" charset="0"/>
              </a:rPr>
              <a:t>mogelijke</a:t>
            </a:r>
            <a:r>
              <a:rPr lang="en-US" dirty="0">
                <a:latin typeface="Candara" panose="020E0502030303020204" pitchFamily="34" charset="0"/>
              </a:rPr>
              <a:t> </a:t>
            </a:r>
            <a:r>
              <a:rPr lang="en-US" dirty="0" err="1">
                <a:latin typeface="Candara" panose="020E0502030303020204" pitchFamily="34" charset="0"/>
              </a:rPr>
              <a:t>opties</a:t>
            </a:r>
            <a:r>
              <a:rPr lang="en-US" dirty="0">
                <a:latin typeface="Candara" panose="020E0502030303020204" pitchFamily="34" charset="0"/>
              </a:rPr>
              <a:t>; er </a:t>
            </a:r>
            <a:r>
              <a:rPr lang="en-US" dirty="0" err="1">
                <a:latin typeface="Candara" panose="020E0502030303020204" pitchFamily="34" charset="0"/>
              </a:rPr>
              <a:t>zijn</a:t>
            </a:r>
            <a:r>
              <a:rPr lang="en-US" dirty="0">
                <a:latin typeface="Candara" panose="020E0502030303020204" pitchFamily="34" charset="0"/>
              </a:rPr>
              <a:t> er twee </a:t>
            </a:r>
            <a:r>
              <a:rPr lang="en-US" dirty="0" err="1">
                <a:latin typeface="Candara" panose="020E0502030303020204" pitchFamily="34" charset="0"/>
              </a:rPr>
              <a:t>mogelijk</a:t>
            </a:r>
            <a:endParaRPr lang="nl-NL" dirty="0">
              <a:latin typeface="Candara" panose="020E0502030303020204" pitchFamily="34" charset="0"/>
            </a:endParaRPr>
          </a:p>
        </p:txBody>
      </p:sp>
      <p:sp>
        <p:nvSpPr>
          <p:cNvPr id="18" name="Tekstvak 17">
            <a:extLst>
              <a:ext uri="{FF2B5EF4-FFF2-40B4-BE49-F238E27FC236}">
                <a16:creationId xmlns:a16="http://schemas.microsoft.com/office/drawing/2014/main" id="{A2824899-0A0D-CDBB-C270-D79E3A6A774B}"/>
              </a:ext>
            </a:extLst>
          </p:cNvPr>
          <p:cNvSpPr txBox="1"/>
          <p:nvPr/>
        </p:nvSpPr>
        <p:spPr>
          <a:xfrm rot="10800000" flipV="1">
            <a:off x="3585563" y="4351509"/>
            <a:ext cx="2299196" cy="923330"/>
          </a:xfrm>
          <a:prstGeom prst="rect">
            <a:avLst/>
          </a:prstGeom>
          <a:noFill/>
        </p:spPr>
        <p:txBody>
          <a:bodyPr wrap="square">
            <a:spAutoFit/>
          </a:bodyPr>
          <a:lstStyle/>
          <a:p>
            <a:r>
              <a:rPr lang="en-US">
                <a:latin typeface="Candara" panose="020E0502030303020204" pitchFamily="34" charset="0"/>
              </a:rPr>
              <a:t>MR </a:t>
            </a:r>
            <a:r>
              <a:rPr lang="en-US" err="1">
                <a:latin typeface="Candara" panose="020E0502030303020204" pitchFamily="34" charset="0"/>
              </a:rPr>
              <a:t>heeft</a:t>
            </a:r>
            <a:r>
              <a:rPr lang="en-US">
                <a:latin typeface="Candara" panose="020E0502030303020204" pitchFamily="34" charset="0"/>
              </a:rPr>
              <a:t> basis </a:t>
            </a:r>
            <a:r>
              <a:rPr lang="en-US" err="1">
                <a:latin typeface="Candara" panose="020E0502030303020204" pitchFamily="34" charset="0"/>
              </a:rPr>
              <a:t>voor</a:t>
            </a:r>
            <a:r>
              <a:rPr lang="en-US">
                <a:latin typeface="Candara" panose="020E0502030303020204" pitchFamily="34" charset="0"/>
              </a:rPr>
              <a:t> </a:t>
            </a:r>
            <a:r>
              <a:rPr lang="en-US" err="1">
                <a:latin typeface="Candara" panose="020E0502030303020204" pitchFamily="34" charset="0"/>
              </a:rPr>
              <a:t>besluitvorming</a:t>
            </a:r>
            <a:r>
              <a:rPr lang="en-US">
                <a:latin typeface="Candara" panose="020E0502030303020204" pitchFamily="34" charset="0"/>
              </a:rPr>
              <a:t> </a:t>
            </a:r>
            <a:r>
              <a:rPr lang="en-US" err="1">
                <a:latin typeface="Candara" panose="020E0502030303020204" pitchFamily="34" charset="0"/>
              </a:rPr>
              <a:t>vastgesteld</a:t>
            </a:r>
            <a:endParaRPr lang="nl-NL">
              <a:latin typeface="Candara" panose="020E0502030303020204" pitchFamily="34" charset="0"/>
            </a:endParaRPr>
          </a:p>
        </p:txBody>
      </p:sp>
      <p:sp>
        <p:nvSpPr>
          <p:cNvPr id="20" name="Tekstvak 19">
            <a:extLst>
              <a:ext uri="{FF2B5EF4-FFF2-40B4-BE49-F238E27FC236}">
                <a16:creationId xmlns:a16="http://schemas.microsoft.com/office/drawing/2014/main" id="{14BA1729-C192-2186-CDEB-CD4F74382C3A}"/>
              </a:ext>
            </a:extLst>
          </p:cNvPr>
          <p:cNvSpPr txBox="1"/>
          <p:nvPr/>
        </p:nvSpPr>
        <p:spPr>
          <a:xfrm rot="10800000" flipV="1">
            <a:off x="6396718" y="3246393"/>
            <a:ext cx="2169936" cy="923330"/>
          </a:xfrm>
          <a:prstGeom prst="rect">
            <a:avLst/>
          </a:prstGeom>
          <a:noFill/>
        </p:spPr>
        <p:txBody>
          <a:bodyPr wrap="square">
            <a:spAutoFit/>
          </a:bodyPr>
          <a:lstStyle/>
          <a:p>
            <a:r>
              <a:rPr lang="en-US">
                <a:latin typeface="Candara" panose="020E0502030303020204" pitchFamily="34" charset="0"/>
              </a:rPr>
              <a:t>MR </a:t>
            </a:r>
            <a:r>
              <a:rPr lang="en-US" err="1">
                <a:latin typeface="Candara" panose="020E0502030303020204" pitchFamily="34" charset="0"/>
              </a:rPr>
              <a:t>heeft</a:t>
            </a:r>
            <a:r>
              <a:rPr lang="en-US">
                <a:latin typeface="Candara" panose="020E0502030303020204" pitchFamily="34" charset="0"/>
              </a:rPr>
              <a:t> </a:t>
            </a:r>
            <a:r>
              <a:rPr lang="en-US" err="1">
                <a:latin typeface="Candara" panose="020E0502030303020204" pitchFamily="34" charset="0"/>
              </a:rPr>
              <a:t>manier</a:t>
            </a:r>
            <a:r>
              <a:rPr lang="en-US">
                <a:latin typeface="Candara" panose="020E0502030303020204" pitchFamily="34" charset="0"/>
              </a:rPr>
              <a:t> van </a:t>
            </a:r>
            <a:r>
              <a:rPr lang="en-US" err="1">
                <a:latin typeface="Candara" panose="020E0502030303020204" pitchFamily="34" charset="0"/>
              </a:rPr>
              <a:t>communiceren</a:t>
            </a:r>
            <a:r>
              <a:rPr lang="en-US">
                <a:latin typeface="Candara" panose="020E0502030303020204" pitchFamily="34" charset="0"/>
              </a:rPr>
              <a:t> </a:t>
            </a:r>
            <a:r>
              <a:rPr lang="en-US" err="1">
                <a:latin typeface="Candara" panose="020E0502030303020204" pitchFamily="34" charset="0"/>
              </a:rPr>
              <a:t>besluit</a:t>
            </a:r>
            <a:r>
              <a:rPr lang="en-US">
                <a:latin typeface="Candara" panose="020E0502030303020204" pitchFamily="34" charset="0"/>
              </a:rPr>
              <a:t> </a:t>
            </a:r>
            <a:r>
              <a:rPr lang="en-US" err="1">
                <a:latin typeface="Candara" panose="020E0502030303020204" pitchFamily="34" charset="0"/>
              </a:rPr>
              <a:t>vastgesteld</a:t>
            </a:r>
            <a:endParaRPr lang="nl-NL">
              <a:latin typeface="Candara" panose="020E0502030303020204" pitchFamily="34" charset="0"/>
            </a:endParaRPr>
          </a:p>
        </p:txBody>
      </p:sp>
    </p:spTree>
    <p:extLst>
      <p:ext uri="{BB962C8B-B14F-4D97-AF65-F5344CB8AC3E}">
        <p14:creationId xmlns:p14="http://schemas.microsoft.com/office/powerpoint/2010/main" val="7534079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1A60EE8C66F84A8853A898FA14B248" ma:contentTypeVersion="11" ma:contentTypeDescription="Een nieuw document maken." ma:contentTypeScope="" ma:versionID="b57bb8bdbec2389f051055ab69c73a5b">
  <xsd:schema xmlns:xsd="http://www.w3.org/2001/XMLSchema" xmlns:xs="http://www.w3.org/2001/XMLSchema" xmlns:p="http://schemas.microsoft.com/office/2006/metadata/properties" xmlns:ns3="042650c3-affc-4287-ae6f-8eb65b580e64" xmlns:ns4="872617f2-257d-4b7c-8087-f90b5ff6a034" targetNamespace="http://schemas.microsoft.com/office/2006/metadata/properties" ma:root="true" ma:fieldsID="e2605d3261117abe45f3447ef8ad2786" ns3:_="" ns4:_="">
    <xsd:import namespace="042650c3-affc-4287-ae6f-8eb65b580e64"/>
    <xsd:import namespace="872617f2-257d-4b7c-8087-f90b5ff6a034"/>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650c3-affc-4287-ae6f-8eb65b580e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2617f2-257d-4b7c-8087-f90b5ff6a034"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SharingHintHash" ma:index="13"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42650c3-affc-4287-ae6f-8eb65b580e64" xsi:nil="true"/>
  </documentManagement>
</p:properties>
</file>

<file path=customXml/itemProps1.xml><?xml version="1.0" encoding="utf-8"?>
<ds:datastoreItem xmlns:ds="http://schemas.openxmlformats.org/officeDocument/2006/customXml" ds:itemID="{EE7869DC-733D-4ECC-B187-3E1A136DF375}">
  <ds:schemaRefs>
    <ds:schemaRef ds:uri="http://schemas.microsoft.com/sharepoint/v3/contenttype/forms"/>
  </ds:schemaRefs>
</ds:datastoreItem>
</file>

<file path=customXml/itemProps2.xml><?xml version="1.0" encoding="utf-8"?>
<ds:datastoreItem xmlns:ds="http://schemas.openxmlformats.org/officeDocument/2006/customXml" ds:itemID="{0E24A5EC-7216-40DC-A5DE-3BEE616A0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650c3-affc-4287-ae6f-8eb65b580e64"/>
    <ds:schemaRef ds:uri="872617f2-257d-4b7c-8087-f90b5ff6a0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9E3265-0FB1-4C3C-9F13-89ED46E304C4}">
  <ds:schemaRefs>
    <ds:schemaRef ds:uri="http://purl.org/dc/dcmitype/"/>
    <ds:schemaRef ds:uri="872617f2-257d-4b7c-8087-f90b5ff6a034"/>
    <ds:schemaRef ds:uri="http://www.w3.org/XML/1998/namespace"/>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042650c3-affc-4287-ae6f-8eb65b580e6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83</TotalTime>
  <Words>594</Words>
  <Application>Microsoft Office PowerPoint</Application>
  <PresentationFormat>Breedbeeld</PresentationFormat>
  <Paragraphs>71</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14</vt:i4>
      </vt:variant>
    </vt:vector>
  </HeadingPairs>
  <TitlesOfParts>
    <vt:vector size="20" baseType="lpstr">
      <vt:lpstr>Arial</vt:lpstr>
      <vt:lpstr>Calibri</vt:lpstr>
      <vt:lpstr>Calibri Light</vt:lpstr>
      <vt:lpstr>Candara</vt:lpstr>
      <vt:lpstr>Kantoorthema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Maartje van der Linden</dc:creator>
  <cp:lastModifiedBy>Sascha van den Berg | De Phoenix SP</cp:lastModifiedBy>
  <cp:revision>7</cp:revision>
  <dcterms:created xsi:type="dcterms:W3CDTF">2023-09-19T07:42:21Z</dcterms:created>
  <dcterms:modified xsi:type="dcterms:W3CDTF">2023-10-09T10:10:39Z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0x010100271A60EE8C66F84A8853A898FA14B248</vt:lpwstr>
  </property>
</Properties>
</file>