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</p:sldMasterIdLst>
  <p:notesMasterIdLst>
    <p:notesMasterId r:id="rId19"/>
  </p:notesMasterIdLst>
  <p:sldIdLst>
    <p:sldId id="302" r:id="rId6"/>
    <p:sldId id="309" r:id="rId7"/>
    <p:sldId id="312" r:id="rId8"/>
    <p:sldId id="319" r:id="rId9"/>
    <p:sldId id="313" r:id="rId10"/>
    <p:sldId id="274" r:id="rId11"/>
    <p:sldId id="314" r:id="rId12"/>
    <p:sldId id="320" r:id="rId13"/>
    <p:sldId id="310" r:id="rId14"/>
    <p:sldId id="318" r:id="rId15"/>
    <p:sldId id="321" r:id="rId16"/>
    <p:sldId id="322" r:id="rId17"/>
    <p:sldId id="31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1C30F-D5EE-485A-BEE0-85FFCD56CD3D}" v="23" dt="2019-09-28T13:39:48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en, van - Pisters  KJWM" userId="43c71a02-6eaa-4bf5-a62e-0b3e6ef2d458" providerId="ADAL" clId="{9C21C30F-D5EE-485A-BEE0-85FFCD56CD3D}"/>
    <pc:docChg chg="modSld">
      <pc:chgData name="Buren, van - Pisters  KJWM" userId="43c71a02-6eaa-4bf5-a62e-0b3e6ef2d458" providerId="ADAL" clId="{9C21C30F-D5EE-485A-BEE0-85FFCD56CD3D}" dt="2019-09-30T17:58:09.114" v="219" actId="20577"/>
      <pc:docMkLst>
        <pc:docMk/>
      </pc:docMkLst>
      <pc:sldChg chg="modSp">
        <pc:chgData name="Buren, van - Pisters  KJWM" userId="43c71a02-6eaa-4bf5-a62e-0b3e6ef2d458" providerId="ADAL" clId="{9C21C30F-D5EE-485A-BEE0-85FFCD56CD3D}" dt="2019-09-30T17:58:09.114" v="219" actId="20577"/>
        <pc:sldMkLst>
          <pc:docMk/>
          <pc:sldMk cId="2804978931" sldId="317"/>
        </pc:sldMkLst>
        <pc:spChg chg="mod">
          <ac:chgData name="Buren, van - Pisters  KJWM" userId="43c71a02-6eaa-4bf5-a62e-0b3e6ef2d458" providerId="ADAL" clId="{9C21C30F-D5EE-485A-BEE0-85FFCD56CD3D}" dt="2019-09-30T17:58:09.114" v="219" actId="20577"/>
          <ac:spMkLst>
            <pc:docMk/>
            <pc:sldMk cId="2804978931" sldId="317"/>
            <ac:spMk id="5" creationId="{00000000-0000-0000-0000-000000000000}"/>
          </ac:spMkLst>
        </pc:spChg>
        <pc:spChg chg="mod">
          <ac:chgData name="Buren, van - Pisters  KJWM" userId="43c71a02-6eaa-4bf5-a62e-0b3e6ef2d458" providerId="ADAL" clId="{9C21C30F-D5EE-485A-BEE0-85FFCD56CD3D}" dt="2019-09-30T17:37:50.153" v="42" actId="20577"/>
          <ac:spMkLst>
            <pc:docMk/>
            <pc:sldMk cId="2804978931" sldId="317"/>
            <ac:spMk id="7" creationId="{00000000-0000-0000-0000-000000000000}"/>
          </ac:spMkLst>
        </pc:spChg>
      </pc:sldChg>
      <pc:sldChg chg="modSp">
        <pc:chgData name="Buren, van - Pisters  KJWM" userId="43c71a02-6eaa-4bf5-a62e-0b3e6ef2d458" providerId="ADAL" clId="{9C21C30F-D5EE-485A-BEE0-85FFCD56CD3D}" dt="2019-09-30T17:42:22.689" v="161" actId="12"/>
        <pc:sldMkLst>
          <pc:docMk/>
          <pc:sldMk cId="2636329476" sldId="322"/>
        </pc:sldMkLst>
        <pc:spChg chg="mod">
          <ac:chgData name="Buren, van - Pisters  KJWM" userId="43c71a02-6eaa-4bf5-a62e-0b3e6ef2d458" providerId="ADAL" clId="{9C21C30F-D5EE-485A-BEE0-85FFCD56CD3D}" dt="2019-09-30T17:42:22.689" v="161" actId="12"/>
          <ac:spMkLst>
            <pc:docMk/>
            <pc:sldMk cId="2636329476" sldId="322"/>
            <ac:spMk id="8" creationId="{5205CA60-8584-42BA-9B4A-996DB93BCBE5}"/>
          </ac:spMkLst>
        </pc:spChg>
        <pc:picChg chg="mod">
          <ac:chgData name="Buren, van - Pisters  KJWM" userId="43c71a02-6eaa-4bf5-a62e-0b3e6ef2d458" providerId="ADAL" clId="{9C21C30F-D5EE-485A-BEE0-85FFCD56CD3D}" dt="2019-09-30T17:41:35.353" v="156" actId="1076"/>
          <ac:picMkLst>
            <pc:docMk/>
            <pc:sldMk cId="2636329476" sldId="322"/>
            <ac:picMk id="7" creationId="{32B1A722-5626-4609-A5B6-0808FCD2E79B}"/>
          </ac:picMkLst>
        </pc:picChg>
      </pc:sldChg>
    </pc:docChg>
  </pc:docChgLst>
  <pc:docChgLst>
    <pc:chgData name="Buren, van - Pisters  KJWM" userId="43c71a02-6eaa-4bf5-a62e-0b3e6ef2d458" providerId="ADAL" clId="{DF9C0F82-DDD2-44C5-B3DB-231F25DA37BA}"/>
    <pc:docChg chg="modSld sldOrd">
      <pc:chgData name="Buren, van - Pisters  KJWM" userId="43c71a02-6eaa-4bf5-a62e-0b3e6ef2d458" providerId="ADAL" clId="{DF9C0F82-DDD2-44C5-B3DB-231F25DA37BA}" dt="2019-09-28T13:42:49.393" v="369" actId="255"/>
      <pc:docMkLst>
        <pc:docMk/>
      </pc:docMkLst>
      <pc:sldChg chg="addSp delSp modSp ord">
        <pc:chgData name="Buren, van - Pisters  KJWM" userId="43c71a02-6eaa-4bf5-a62e-0b3e6ef2d458" providerId="ADAL" clId="{DF9C0F82-DDD2-44C5-B3DB-231F25DA37BA}" dt="2019-09-28T13:28:22.934" v="187" actId="14100"/>
        <pc:sldMkLst>
          <pc:docMk/>
          <pc:sldMk cId="1248308328" sldId="274"/>
        </pc:sldMkLst>
        <pc:spChg chg="mod">
          <ac:chgData name="Buren, van - Pisters  KJWM" userId="43c71a02-6eaa-4bf5-a62e-0b3e6ef2d458" providerId="ADAL" clId="{DF9C0F82-DDD2-44C5-B3DB-231F25DA37BA}" dt="2019-09-28T13:10:41.293" v="84" actId="20577"/>
          <ac:spMkLst>
            <pc:docMk/>
            <pc:sldMk cId="1248308328" sldId="274"/>
            <ac:spMk id="2" creationId="{00000000-0000-0000-0000-000000000000}"/>
          </ac:spMkLst>
        </pc:spChg>
        <pc:picChg chg="add mod">
          <ac:chgData name="Buren, van - Pisters  KJWM" userId="43c71a02-6eaa-4bf5-a62e-0b3e6ef2d458" providerId="ADAL" clId="{DF9C0F82-DDD2-44C5-B3DB-231F25DA37BA}" dt="2019-09-28T13:28:22.934" v="187" actId="14100"/>
          <ac:picMkLst>
            <pc:docMk/>
            <pc:sldMk cId="1248308328" sldId="274"/>
            <ac:picMk id="6" creationId="{8AF2BA05-BF92-4A59-90E7-47ADBD15268F}"/>
          </ac:picMkLst>
        </pc:picChg>
        <pc:picChg chg="mod">
          <ac:chgData name="Buren, van - Pisters  KJWM" userId="43c71a02-6eaa-4bf5-a62e-0b3e6ef2d458" providerId="ADAL" clId="{DF9C0F82-DDD2-44C5-B3DB-231F25DA37BA}" dt="2019-09-28T13:28:17.727" v="185" actId="1076"/>
          <ac:picMkLst>
            <pc:docMk/>
            <pc:sldMk cId="1248308328" sldId="274"/>
            <ac:picMk id="10" creationId="{E517BA04-2283-4525-8DF8-37E98163D0FE}"/>
          </ac:picMkLst>
        </pc:picChg>
        <pc:picChg chg="mod">
          <ac:chgData name="Buren, van - Pisters  KJWM" userId="43c71a02-6eaa-4bf5-a62e-0b3e6ef2d458" providerId="ADAL" clId="{DF9C0F82-DDD2-44C5-B3DB-231F25DA37BA}" dt="2019-09-28T13:28:12.190" v="183" actId="1076"/>
          <ac:picMkLst>
            <pc:docMk/>
            <pc:sldMk cId="1248308328" sldId="274"/>
            <ac:picMk id="12" creationId="{CDA46FFD-84D9-4E8A-AF19-0BBFBF6CEE35}"/>
          </ac:picMkLst>
        </pc:picChg>
        <pc:picChg chg="del">
          <ac:chgData name="Buren, van - Pisters  KJWM" userId="43c71a02-6eaa-4bf5-a62e-0b3e6ef2d458" providerId="ADAL" clId="{DF9C0F82-DDD2-44C5-B3DB-231F25DA37BA}" dt="2019-09-28T13:27:29.627" v="178"/>
          <ac:picMkLst>
            <pc:docMk/>
            <pc:sldMk cId="1248308328" sldId="274"/>
            <ac:picMk id="14" creationId="{520D4D90-C5EA-4611-9B67-EB0D4B84BC35}"/>
          </ac:picMkLst>
        </pc:picChg>
      </pc:sldChg>
      <pc:sldChg chg="addSp delSp modSp">
        <pc:chgData name="Buren, van - Pisters  KJWM" userId="43c71a02-6eaa-4bf5-a62e-0b3e6ef2d458" providerId="ADAL" clId="{DF9C0F82-DDD2-44C5-B3DB-231F25DA37BA}" dt="2019-09-28T13:01:36.459" v="22" actId="14100"/>
        <pc:sldMkLst>
          <pc:docMk/>
          <pc:sldMk cId="3805542607" sldId="309"/>
        </pc:sldMkLst>
        <pc:spChg chg="add del mod">
          <ac:chgData name="Buren, van - Pisters  KJWM" userId="43c71a02-6eaa-4bf5-a62e-0b3e6ef2d458" providerId="ADAL" clId="{DF9C0F82-DDD2-44C5-B3DB-231F25DA37BA}" dt="2019-09-28T13:00:28.761" v="3"/>
          <ac:spMkLst>
            <pc:docMk/>
            <pc:sldMk cId="3805542607" sldId="309"/>
            <ac:spMk id="4" creationId="{0320154B-1520-4C62-9057-1B349EC8499A}"/>
          </ac:spMkLst>
        </pc:spChg>
        <pc:spChg chg="add mod">
          <ac:chgData name="Buren, van - Pisters  KJWM" userId="43c71a02-6eaa-4bf5-a62e-0b3e6ef2d458" providerId="ADAL" clId="{DF9C0F82-DDD2-44C5-B3DB-231F25DA37BA}" dt="2019-09-28T13:01:16.882" v="21" actId="255"/>
          <ac:spMkLst>
            <pc:docMk/>
            <pc:sldMk cId="3805542607" sldId="309"/>
            <ac:spMk id="13" creationId="{FB4B1AB9-322F-43D1-851B-43E684BF106B}"/>
          </ac:spMkLst>
        </pc:spChg>
        <pc:picChg chg="mod">
          <ac:chgData name="Buren, van - Pisters  KJWM" userId="43c71a02-6eaa-4bf5-a62e-0b3e6ef2d458" providerId="ADAL" clId="{DF9C0F82-DDD2-44C5-B3DB-231F25DA37BA}" dt="2019-09-28T13:01:36.459" v="22" actId="14100"/>
          <ac:picMkLst>
            <pc:docMk/>
            <pc:sldMk cId="3805542607" sldId="309"/>
            <ac:picMk id="12" creationId="{D7F38C03-7DC2-40B6-979B-81A80903BD94}"/>
          </ac:picMkLst>
        </pc:picChg>
      </pc:sldChg>
      <pc:sldChg chg="modSp">
        <pc:chgData name="Buren, van - Pisters  KJWM" userId="43c71a02-6eaa-4bf5-a62e-0b3e6ef2d458" providerId="ADAL" clId="{DF9C0F82-DDD2-44C5-B3DB-231F25DA37BA}" dt="2019-09-28T13:05:23.189" v="55" actId="20577"/>
        <pc:sldMkLst>
          <pc:docMk/>
          <pc:sldMk cId="4202980696" sldId="312"/>
        </pc:sldMkLst>
        <pc:spChg chg="mod">
          <ac:chgData name="Buren, van - Pisters  KJWM" userId="43c71a02-6eaa-4bf5-a62e-0b3e6ef2d458" providerId="ADAL" clId="{DF9C0F82-DDD2-44C5-B3DB-231F25DA37BA}" dt="2019-09-28T13:05:23.189" v="55" actId="20577"/>
          <ac:spMkLst>
            <pc:docMk/>
            <pc:sldMk cId="4202980696" sldId="312"/>
            <ac:spMk id="3" creationId="{00000000-0000-0000-0000-000000000000}"/>
          </ac:spMkLst>
        </pc:spChg>
      </pc:sldChg>
      <pc:sldChg chg="ord">
        <pc:chgData name="Buren, van - Pisters  KJWM" userId="43c71a02-6eaa-4bf5-a62e-0b3e6ef2d458" providerId="ADAL" clId="{DF9C0F82-DDD2-44C5-B3DB-231F25DA37BA}" dt="2019-09-28T13:11:42.744" v="85"/>
        <pc:sldMkLst>
          <pc:docMk/>
          <pc:sldMk cId="3671992730" sldId="314"/>
        </pc:sldMkLst>
      </pc:sldChg>
      <pc:sldChg chg="modSp">
        <pc:chgData name="Buren, van - Pisters  KJWM" userId="43c71a02-6eaa-4bf5-a62e-0b3e6ef2d458" providerId="ADAL" clId="{DF9C0F82-DDD2-44C5-B3DB-231F25DA37BA}" dt="2019-09-28T13:18:40.205" v="97" actId="14100"/>
        <pc:sldMkLst>
          <pc:docMk/>
          <pc:sldMk cId="4274977011" sldId="318"/>
        </pc:sldMkLst>
        <pc:picChg chg="mod">
          <ac:chgData name="Buren, van - Pisters  KJWM" userId="43c71a02-6eaa-4bf5-a62e-0b3e6ef2d458" providerId="ADAL" clId="{DF9C0F82-DDD2-44C5-B3DB-231F25DA37BA}" dt="2019-09-28T13:18:40.205" v="97" actId="14100"/>
          <ac:picMkLst>
            <pc:docMk/>
            <pc:sldMk cId="4274977011" sldId="318"/>
            <ac:picMk id="9" creationId="{EA503424-F0B4-40C4-97E2-CC21F62A34E3}"/>
          </ac:picMkLst>
        </pc:picChg>
        <pc:picChg chg="mod">
          <ac:chgData name="Buren, van - Pisters  KJWM" userId="43c71a02-6eaa-4bf5-a62e-0b3e6ef2d458" providerId="ADAL" clId="{DF9C0F82-DDD2-44C5-B3DB-231F25DA37BA}" dt="2019-09-28T13:18:36.085" v="96" actId="1076"/>
          <ac:picMkLst>
            <pc:docMk/>
            <pc:sldMk cId="4274977011" sldId="318"/>
            <ac:picMk id="10" creationId="{6D96693A-406B-4038-AB5B-21D292536F82}"/>
          </ac:picMkLst>
        </pc:picChg>
      </pc:sldChg>
      <pc:sldChg chg="addSp modSp">
        <pc:chgData name="Buren, van - Pisters  KJWM" userId="43c71a02-6eaa-4bf5-a62e-0b3e6ef2d458" providerId="ADAL" clId="{DF9C0F82-DDD2-44C5-B3DB-231F25DA37BA}" dt="2019-09-28T13:17:45.597" v="94" actId="14100"/>
        <pc:sldMkLst>
          <pc:docMk/>
          <pc:sldMk cId="2290026694" sldId="320"/>
        </pc:sldMkLst>
        <pc:picChg chg="add mod">
          <ac:chgData name="Buren, van - Pisters  KJWM" userId="43c71a02-6eaa-4bf5-a62e-0b3e6ef2d458" providerId="ADAL" clId="{DF9C0F82-DDD2-44C5-B3DB-231F25DA37BA}" dt="2019-09-28T13:17:45.597" v="94" actId="14100"/>
          <ac:picMkLst>
            <pc:docMk/>
            <pc:sldMk cId="2290026694" sldId="320"/>
            <ac:picMk id="3" creationId="{DDB44100-6E85-475D-A21B-42B922F82BA7}"/>
          </ac:picMkLst>
        </pc:picChg>
        <pc:picChg chg="mod">
          <ac:chgData name="Buren, van - Pisters  KJWM" userId="43c71a02-6eaa-4bf5-a62e-0b3e6ef2d458" providerId="ADAL" clId="{DF9C0F82-DDD2-44C5-B3DB-231F25DA37BA}" dt="2019-09-28T13:13:32.766" v="86" actId="1076"/>
          <ac:picMkLst>
            <pc:docMk/>
            <pc:sldMk cId="2290026694" sldId="320"/>
            <ac:picMk id="6" creationId="{00000000-0000-0000-0000-000000000000}"/>
          </ac:picMkLst>
        </pc:picChg>
      </pc:sldChg>
      <pc:sldChg chg="addSp delSp modSp ord">
        <pc:chgData name="Buren, van - Pisters  KJWM" userId="43c71a02-6eaa-4bf5-a62e-0b3e6ef2d458" providerId="ADAL" clId="{DF9C0F82-DDD2-44C5-B3DB-231F25DA37BA}" dt="2019-09-28T13:27:10.710" v="177" actId="14100"/>
        <pc:sldMkLst>
          <pc:docMk/>
          <pc:sldMk cId="1025513996" sldId="321"/>
        </pc:sldMkLst>
        <pc:spChg chg="mod">
          <ac:chgData name="Buren, van - Pisters  KJWM" userId="43c71a02-6eaa-4bf5-a62e-0b3e6ef2d458" providerId="ADAL" clId="{DF9C0F82-DDD2-44C5-B3DB-231F25DA37BA}" dt="2019-09-28T13:26:57.228" v="173" actId="14100"/>
          <ac:spMkLst>
            <pc:docMk/>
            <pc:sldMk cId="1025513996" sldId="321"/>
            <ac:spMk id="2" creationId="{00000000-0000-0000-0000-000000000000}"/>
          </ac:spMkLst>
        </pc:spChg>
        <pc:picChg chg="add mod">
          <ac:chgData name="Buren, van - Pisters  KJWM" userId="43c71a02-6eaa-4bf5-a62e-0b3e6ef2d458" providerId="ADAL" clId="{DF9C0F82-DDD2-44C5-B3DB-231F25DA37BA}" dt="2019-09-28T13:25:53.317" v="152" actId="1076"/>
          <ac:picMkLst>
            <pc:docMk/>
            <pc:sldMk cId="1025513996" sldId="321"/>
            <ac:picMk id="8" creationId="{5E2F1ADC-7940-488C-8258-9EBE7FF538A3}"/>
          </ac:picMkLst>
        </pc:picChg>
        <pc:picChg chg="add mod">
          <ac:chgData name="Buren, van - Pisters  KJWM" userId="43c71a02-6eaa-4bf5-a62e-0b3e6ef2d458" providerId="ADAL" clId="{DF9C0F82-DDD2-44C5-B3DB-231F25DA37BA}" dt="2019-09-28T13:27:02.373" v="174" actId="14100"/>
          <ac:picMkLst>
            <pc:docMk/>
            <pc:sldMk cId="1025513996" sldId="321"/>
            <ac:picMk id="9" creationId="{8B0848D0-6660-4F97-A1B9-FDD19AF932D9}"/>
          </ac:picMkLst>
        </pc:picChg>
        <pc:picChg chg="add mod">
          <ac:chgData name="Buren, van - Pisters  KJWM" userId="43c71a02-6eaa-4bf5-a62e-0b3e6ef2d458" providerId="ADAL" clId="{DF9C0F82-DDD2-44C5-B3DB-231F25DA37BA}" dt="2019-09-28T13:27:10.710" v="177" actId="14100"/>
          <ac:picMkLst>
            <pc:docMk/>
            <pc:sldMk cId="1025513996" sldId="321"/>
            <ac:picMk id="10" creationId="{F003A6CE-5297-4A64-A988-320466F53E23}"/>
          </ac:picMkLst>
        </pc:picChg>
        <pc:picChg chg="add del">
          <ac:chgData name="Buren, van - Pisters  KJWM" userId="43c71a02-6eaa-4bf5-a62e-0b3e6ef2d458" providerId="ADAL" clId="{DF9C0F82-DDD2-44C5-B3DB-231F25DA37BA}" dt="2019-09-28T13:24:56.237" v="139"/>
          <ac:picMkLst>
            <pc:docMk/>
            <pc:sldMk cId="1025513996" sldId="321"/>
            <ac:picMk id="11" creationId="{25396698-B124-4C7E-8F4A-2184936CA856}"/>
          </ac:picMkLst>
        </pc:picChg>
        <pc:picChg chg="add mod">
          <ac:chgData name="Buren, van - Pisters  KJWM" userId="43c71a02-6eaa-4bf5-a62e-0b3e6ef2d458" providerId="ADAL" clId="{DF9C0F82-DDD2-44C5-B3DB-231F25DA37BA}" dt="2019-09-28T13:27:06.534" v="175" actId="14100"/>
          <ac:picMkLst>
            <pc:docMk/>
            <pc:sldMk cId="1025513996" sldId="321"/>
            <ac:picMk id="12" creationId="{A0B28F83-391D-4834-B6C9-8FA26492DF94}"/>
          </ac:picMkLst>
        </pc:picChg>
      </pc:sldChg>
      <pc:sldChg chg="addSp delSp modSp">
        <pc:chgData name="Buren, van - Pisters  KJWM" userId="43c71a02-6eaa-4bf5-a62e-0b3e6ef2d458" providerId="ADAL" clId="{DF9C0F82-DDD2-44C5-B3DB-231F25DA37BA}" dt="2019-09-28T13:42:49.393" v="369" actId="255"/>
        <pc:sldMkLst>
          <pc:docMk/>
          <pc:sldMk cId="2636329476" sldId="322"/>
        </pc:sldMkLst>
        <pc:spChg chg="mod">
          <ac:chgData name="Buren, van - Pisters  KJWM" userId="43c71a02-6eaa-4bf5-a62e-0b3e6ef2d458" providerId="ADAL" clId="{DF9C0F82-DDD2-44C5-B3DB-231F25DA37BA}" dt="2019-09-28T13:42:49.393" v="369" actId="255"/>
          <ac:spMkLst>
            <pc:docMk/>
            <pc:sldMk cId="2636329476" sldId="322"/>
            <ac:spMk id="8" creationId="{5205CA60-8584-42BA-9B4A-996DB93BCBE5}"/>
          </ac:spMkLst>
        </pc:spChg>
        <pc:picChg chg="del">
          <ac:chgData name="Buren, van - Pisters  KJWM" userId="43c71a02-6eaa-4bf5-a62e-0b3e6ef2d458" providerId="ADAL" clId="{DF9C0F82-DDD2-44C5-B3DB-231F25DA37BA}" dt="2019-09-28T13:31:48.996" v="206"/>
          <ac:picMkLst>
            <pc:docMk/>
            <pc:sldMk cId="2636329476" sldId="322"/>
            <ac:picMk id="6" creationId="{921E0917-8C16-43BF-9C1E-E9612FA170A1}"/>
          </ac:picMkLst>
        </pc:picChg>
        <pc:picChg chg="add mod">
          <ac:chgData name="Buren, van - Pisters  KJWM" userId="43c71a02-6eaa-4bf5-a62e-0b3e6ef2d458" providerId="ADAL" clId="{DF9C0F82-DDD2-44C5-B3DB-231F25DA37BA}" dt="2019-09-28T13:32:50.631" v="239" actId="1076"/>
          <ac:picMkLst>
            <pc:docMk/>
            <pc:sldMk cId="2636329476" sldId="322"/>
            <ac:picMk id="7" creationId="{32B1A722-5626-4609-A5B6-0808FCD2E79B}"/>
          </ac:picMkLst>
        </pc:picChg>
        <pc:picChg chg="add del">
          <ac:chgData name="Buren, van - Pisters  KJWM" userId="43c71a02-6eaa-4bf5-a62e-0b3e6ef2d458" providerId="ADAL" clId="{DF9C0F82-DDD2-44C5-B3DB-231F25DA37BA}" dt="2019-09-28T13:34:20.882" v="241"/>
          <ac:picMkLst>
            <pc:docMk/>
            <pc:sldMk cId="2636329476" sldId="322"/>
            <ac:picMk id="9" creationId="{0821B74D-637D-4804-ABEF-D24EBFD2ED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42644-569D-410C-9F12-5384633CAF9D}" type="datetimeFigureOut">
              <a:rPr lang="nl-NL" smtClean="0"/>
              <a:t>30-9-2019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2F43-122D-477F-A523-5C1BFEE36C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24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2F43-122D-477F-A523-5C1BFEE36CD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94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6954" y="432721"/>
            <a:ext cx="7331670" cy="66088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86952" y="1037162"/>
            <a:ext cx="9999445" cy="747889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6B0DC-5D9F-4F53-A3BC-F350D375CA0E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0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1969686" y="0"/>
            <a:ext cx="289361" cy="6858000"/>
          </a:xfrm>
          <a:prstGeom prst="rect">
            <a:avLst/>
          </a:prstGeom>
          <a:solidFill>
            <a:srgbClr val="2F9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1" y="6799092"/>
            <a:ext cx="12259047" cy="187325"/>
          </a:xfrm>
          <a:prstGeom prst="rect">
            <a:avLst/>
          </a:prstGeom>
          <a:solidFill>
            <a:srgbClr val="2F9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3" y="467999"/>
            <a:ext cx="11086314" cy="209316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90DC-30F0-4B61-A4DA-4F7CC49DDA27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3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1969686" y="0"/>
            <a:ext cx="289361" cy="6858000"/>
          </a:xfrm>
          <a:prstGeom prst="rect">
            <a:avLst/>
          </a:prstGeom>
          <a:solidFill>
            <a:srgbClr val="7D61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" y="6799092"/>
            <a:ext cx="12259047" cy="187325"/>
          </a:xfrm>
          <a:prstGeom prst="rect">
            <a:avLst/>
          </a:prstGeom>
          <a:solidFill>
            <a:srgbClr val="7D61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3" y="467999"/>
            <a:ext cx="11086314" cy="209316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EB425-1A17-4EC3-8349-306E511A60A2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091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D86E-037B-45C7-8FC9-24F9E3335280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895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1"/>
            <a:ext cx="12192000" cy="448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1" y="2370668"/>
            <a:ext cx="9901809" cy="448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94A8-3E94-458A-AF12-E73E29D2F35D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83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1969686" y="0"/>
            <a:ext cx="289361" cy="6858000"/>
          </a:xfrm>
          <a:prstGeom prst="rect">
            <a:avLst/>
          </a:prstGeom>
          <a:solidFill>
            <a:srgbClr val="2F9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1" y="6799092"/>
            <a:ext cx="12259047" cy="187325"/>
          </a:xfrm>
          <a:prstGeom prst="rect">
            <a:avLst/>
          </a:prstGeom>
          <a:solidFill>
            <a:srgbClr val="2F9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3" y="467999"/>
            <a:ext cx="11086314" cy="209316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A8E00-C38B-4425-9A9B-16328387F058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86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1969686" y="0"/>
            <a:ext cx="289361" cy="6858000"/>
          </a:xfrm>
          <a:prstGeom prst="rect">
            <a:avLst/>
          </a:prstGeom>
          <a:solidFill>
            <a:srgbClr val="7D61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" y="6799092"/>
            <a:ext cx="12259047" cy="187325"/>
          </a:xfrm>
          <a:prstGeom prst="rect">
            <a:avLst/>
          </a:prstGeom>
          <a:solidFill>
            <a:srgbClr val="7D61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3" y="467999"/>
            <a:ext cx="11086314" cy="209316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77B0-1586-4E1D-9A26-255EAAEF9F14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57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2341-FBF0-4E24-A51F-FE70CD5C75AF}" type="datetime1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126B-4463-417E-98AF-1F363A1047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110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6954" y="432721"/>
            <a:ext cx="7331670" cy="66088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86952" y="1037162"/>
            <a:ext cx="9999445" cy="747889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8AD1-45F4-4168-9465-3F14E1BF4066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3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24D3-61D5-4EAB-91FC-22BEDCCB38D0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24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1"/>
            <a:ext cx="12192000" cy="448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1" y="2370668"/>
            <a:ext cx="9901809" cy="448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2B84-F5D6-45D8-AE5C-6E89B5DF191E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A85F-9E36-2340-9D00-B6BD95056A0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54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86954" y="468000"/>
            <a:ext cx="9194877" cy="4492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82542" y="917222"/>
            <a:ext cx="9199289" cy="52197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86954" y="6433968"/>
            <a:ext cx="7751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defTabSz="457200"/>
            <a:fld id="{57D88C6E-05AF-44E5-A583-E9621F0CD6CC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89156" y="6433968"/>
            <a:ext cx="3860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nl-NL"/>
              <a:t>Erasmus+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94544" y="6433968"/>
            <a:ext cx="57872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defTabSz="457200"/>
            <a:fld id="{04E5A85F-9E36-2340-9D00-B6BD95056A04}" type="slidenum">
              <a:rPr lang="nl-NL" smtClean="0"/>
              <a:pPr defTabSz="45720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1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86954" y="468000"/>
            <a:ext cx="9194877" cy="4492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82542" y="917222"/>
            <a:ext cx="9199289" cy="52197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86954" y="6433968"/>
            <a:ext cx="7751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defTabSz="457200"/>
            <a:fld id="{B67431DF-C72C-4D69-B18C-A61BA4432A35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89156" y="6433968"/>
            <a:ext cx="3860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nl-NL"/>
              <a:t>Erasmus+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94544" y="6433968"/>
            <a:ext cx="57872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defTabSz="457200"/>
            <a:fld id="{04E5A85F-9E36-2340-9D00-B6BD95056A04}" type="slidenum">
              <a:rPr lang="nl-NL" smtClean="0"/>
              <a:pPr defTabSz="45720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10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88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623" y="5365486"/>
            <a:ext cx="720000" cy="72000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86954" y="148281"/>
            <a:ext cx="9467896" cy="678322"/>
          </a:xfrm>
        </p:spPr>
        <p:txBody>
          <a:bodyPr>
            <a:noAutofit/>
          </a:bodyPr>
          <a:lstStyle/>
          <a:p>
            <a:pPr algn="ctr"/>
            <a:r>
              <a:rPr lang="nl-NL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Sports</a:t>
            </a:r>
            <a:r>
              <a:rPr lang="nl-N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with</a:t>
            </a:r>
            <a:r>
              <a:rPr lang="nl-N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no borders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0C4D-D356-4C08-AFC4-A3C202BA7F2F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Erasmus+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B3E1111-0107-4D34-BD4E-FBFAADAA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42" y="917222"/>
            <a:ext cx="10474148" cy="5219741"/>
          </a:xfrm>
        </p:spPr>
        <p:txBody>
          <a:bodyPr/>
          <a:lstStyle/>
          <a:p>
            <a:endParaRPr lang="nl-NL" dirty="0"/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Update….</a:t>
            </a: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Participating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schools:</a:t>
            </a:r>
          </a:p>
          <a:p>
            <a:pPr marL="344488" indent="-342900">
              <a:buFont typeface="Wingdings" panose="05000000000000000000" pitchFamily="2" charset="2"/>
              <a:buChar char="Ø"/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Charlemagne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College Eijkhagen, Landgraaf (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4488" indent="-342900">
              <a:buFont typeface="Wingdings" panose="05000000000000000000" pitchFamily="2" charset="2"/>
              <a:buChar char="Ø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I.E.S. Santa Maria la Real,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Aguilar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Campoo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2900">
              <a:buFont typeface="Wingdings" panose="05000000000000000000" pitchFamily="2" charset="2"/>
              <a:buChar char="Ø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Carolus-Magnus-Gymnasium,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Übach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Palenberg</a:t>
            </a:r>
          </a:p>
          <a:p>
            <a:pPr marL="344488" indent="-342900">
              <a:buFont typeface="Wingdings" panose="05000000000000000000" pitchFamily="2" charset="2"/>
              <a:buChar char="Ø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Joyce Frankland Academy, Newport</a:t>
            </a:r>
          </a:p>
        </p:txBody>
      </p:sp>
      <p:pic>
        <p:nvPicPr>
          <p:cNvPr id="1026" name="Picture 2" descr="Afbeeldingsresultaat voor erasmus+">
            <a:extLst>
              <a:ext uri="{FF2B5EF4-FFF2-40B4-BE49-F238E27FC236}">
                <a16:creationId xmlns:a16="http://schemas.microsoft.com/office/drawing/2014/main" id="{E6EB1251-126C-45F8-BDE0-AE161B35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821" y="148282"/>
            <a:ext cx="1886046" cy="5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A820552-58A8-42B6-BE54-96903FEB1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184" y="4525087"/>
            <a:ext cx="1643323" cy="116036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E919B8-F714-4EF3-A058-A52BC427C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871" y="4525087"/>
            <a:ext cx="1779645" cy="11888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70BB752-2BB9-4FA2-BE3A-266172BD4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8" y="4525087"/>
            <a:ext cx="1763243" cy="118880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EB27CF4-3E55-44BE-A941-BE9DB594A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685" y="4558284"/>
            <a:ext cx="1707641" cy="11271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75" y="1168309"/>
            <a:ext cx="3002477" cy="280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621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7743" y="476238"/>
            <a:ext cx="9194877" cy="5672892"/>
          </a:xfrm>
        </p:spPr>
        <p:txBody>
          <a:bodyPr>
            <a:noAutofit/>
          </a:bodyPr>
          <a:lstStyle/>
          <a:p>
            <a:pPr algn="ctr"/>
            <a:br>
              <a:rPr lang="nl-N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nl-N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063" y="5325616"/>
            <a:ext cx="719390" cy="719390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41EA-67E5-496F-866E-0DB9BB968D92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205CA60-8584-42BA-9B4A-996DB93BCBE5}"/>
              </a:ext>
            </a:extLst>
          </p:cNvPr>
          <p:cNvSpPr txBox="1"/>
          <p:nvPr/>
        </p:nvSpPr>
        <p:spPr>
          <a:xfrm>
            <a:off x="1132514" y="708870"/>
            <a:ext cx="9982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Cricket in UK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503424-F0B4-40C4-97E2-CC21F62A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54" y="1530797"/>
            <a:ext cx="6661134" cy="47607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D96693A-406B-4038-AB5B-21D29253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02" y="246595"/>
            <a:ext cx="3352044" cy="30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7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7129" y="467999"/>
            <a:ext cx="8783275" cy="664515"/>
          </a:xfrm>
        </p:spPr>
        <p:txBody>
          <a:bodyPr>
            <a:noAutofit/>
          </a:bodyPr>
          <a:lstStyle/>
          <a:p>
            <a:pPr algn="ctr"/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Cultural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activities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visiting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cities</a:t>
            </a:r>
            <a:b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nl-N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063" y="5325616"/>
            <a:ext cx="719390" cy="719390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82542" y="917222"/>
            <a:ext cx="10247645" cy="5219741"/>
          </a:xfrm>
        </p:spPr>
        <p:txBody>
          <a:bodyPr>
            <a:normAutofit/>
          </a:bodyPr>
          <a:lstStyle/>
          <a:p>
            <a:endParaRPr lang="nl-NL" sz="2000" dirty="0">
              <a:latin typeface="Comic Sans MS" panose="030F0702030302020204" pitchFamily="66" charset="0"/>
            </a:endParaRPr>
          </a:p>
          <a:p>
            <a:endParaRPr lang="nl-NL" b="1" dirty="0"/>
          </a:p>
          <a:p>
            <a:endParaRPr lang="nl-NL" dirty="0"/>
          </a:p>
          <a:p>
            <a:pPr marL="344488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397-CDE8-42F7-9959-C4B62B4DAB68}" type="datetime1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5" name="Rechthoek 4"/>
          <p:cNvSpPr/>
          <p:nvPr/>
        </p:nvSpPr>
        <p:spPr>
          <a:xfrm>
            <a:off x="1736391" y="1830270"/>
            <a:ext cx="8397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E2F1ADC-7940-488C-8258-9EBE7FF5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6" y="185272"/>
            <a:ext cx="2908883" cy="29088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B0848D0-6660-4F97-A1B9-FDD19AF93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40" y="185272"/>
            <a:ext cx="3171184" cy="305516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003A6CE-5297-4A64-A988-320466F53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125" y="3366412"/>
            <a:ext cx="3939947" cy="364842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0B28F83-391D-4834-B6C9-8FA26492D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850" y="3332389"/>
            <a:ext cx="3939947" cy="36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7743" y="476238"/>
            <a:ext cx="9194877" cy="5672892"/>
          </a:xfrm>
        </p:spPr>
        <p:txBody>
          <a:bodyPr>
            <a:noAutofit/>
          </a:bodyPr>
          <a:lstStyle/>
          <a:p>
            <a:pPr algn="ctr"/>
            <a:br>
              <a:rPr lang="nl-N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nl-N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063" y="5325616"/>
            <a:ext cx="719390" cy="719390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41EA-67E5-496F-866E-0DB9BB968D92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205CA60-8584-42BA-9B4A-996DB93BCBE5}"/>
              </a:ext>
            </a:extLst>
          </p:cNvPr>
          <p:cNvSpPr txBox="1"/>
          <p:nvPr/>
        </p:nvSpPr>
        <p:spPr>
          <a:xfrm>
            <a:off x="1031846" y="708870"/>
            <a:ext cx="10159068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Assignments</a:t>
            </a:r>
            <a:r>
              <a:rPr lang="nl-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for</a:t>
            </a:r>
            <a:r>
              <a:rPr lang="nl-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students</a:t>
            </a:r>
            <a:r>
              <a:rPr lang="nl-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endParaRPr lang="nl-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i="1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 exchanges: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school (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impact, equipment,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economical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making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familiar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orienteering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Google Earth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i="1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 exchanges: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 mixed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on “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make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sport more gender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equipment,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tactical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way)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i="1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b="1" i="1" dirty="0">
                <a:latin typeface="Arial" panose="020B0604020202020204" pitchFamily="34" charset="0"/>
                <a:cs typeface="Arial" panose="020B0604020202020204" pitchFamily="34" charset="0"/>
              </a:rPr>
              <a:t> exchanges: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Gathering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school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product 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2B1A722-5626-4609-A5B6-0808FCD2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883" y="4255521"/>
            <a:ext cx="3078759" cy="24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2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4" y="467999"/>
            <a:ext cx="10478125" cy="4791897"/>
          </a:xfrm>
        </p:spPr>
        <p:txBody>
          <a:bodyPr>
            <a:noAutofit/>
          </a:bodyPr>
          <a:lstStyle/>
          <a:p>
            <a:pPr algn="ctr"/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HOW TO CONTINUE IN 2019-2020?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063" y="5325616"/>
            <a:ext cx="719390" cy="719390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919194" y="917222"/>
            <a:ext cx="10247645" cy="5219741"/>
          </a:xfrm>
        </p:spPr>
        <p:txBody>
          <a:bodyPr>
            <a:normAutofit/>
          </a:bodyPr>
          <a:lstStyle/>
          <a:p>
            <a:endParaRPr lang="nl-NL" sz="2000" dirty="0">
              <a:latin typeface="Comic Sans MS" panose="030F0702030302020204" pitchFamily="66" charset="0"/>
            </a:endParaRPr>
          </a:p>
          <a:p>
            <a:endParaRPr lang="nl-NL" b="1" dirty="0"/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Exchanges:</a:t>
            </a:r>
          </a:p>
          <a:p>
            <a:pPr marL="344488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Charlemagne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College Eijkhagen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&lt; --&gt; Joyce Frankland Academy Newport</a:t>
            </a:r>
          </a:p>
          <a:p>
            <a:pPr marL="344488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I.E.S. Santa Maria la Real  &lt; --&gt; Carolus-Magnus-Gymnasium</a:t>
            </a:r>
            <a:endParaRPr lang="nl-NL" b="1" dirty="0"/>
          </a:p>
          <a:p>
            <a:pPr marL="344488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8397-CDE8-42F7-9959-C4B62B4DAB68}" type="datetime1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sp>
        <p:nvSpPr>
          <p:cNvPr id="5" name="Rechthoek 4"/>
          <p:cNvSpPr/>
          <p:nvPr/>
        </p:nvSpPr>
        <p:spPr>
          <a:xfrm>
            <a:off x="919194" y="3020039"/>
            <a:ext cx="101458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2020: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materials by 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embassadors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from each school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realise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final rules for the sports: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Eijkhagen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↔ CMG, Santa Maria la Real ↔ JFAN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2020: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tournament in Aguilar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Campoo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where at least 4 students from each school will  take part, modified rules will be tested.</a:t>
            </a:r>
          </a:p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B81FA3C-3787-4D04-9FD0-54037ECC1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890" y="1631094"/>
            <a:ext cx="1538160" cy="15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607256" y="965440"/>
            <a:ext cx="9199289" cy="5219741"/>
          </a:xfrm>
        </p:spPr>
        <p:txBody>
          <a:bodyPr/>
          <a:lstStyle/>
          <a:p>
            <a:endParaRPr lang="nl-NL" dirty="0"/>
          </a:p>
          <a:p>
            <a:pPr marL="344488" indent="-342900">
              <a:buFont typeface="Courier New" panose="02070309020205020404" pitchFamily="49" charset="0"/>
              <a:buChar char="o"/>
            </a:pPr>
            <a:r>
              <a:rPr lang="nl-NL" dirty="0" err="1"/>
              <a:t>Charlemagne</a:t>
            </a:r>
            <a:r>
              <a:rPr lang="nl-NL" dirty="0"/>
              <a:t> College Eijkhagen:</a:t>
            </a:r>
            <a:r>
              <a:rPr lang="nl-NL" dirty="0">
                <a:sym typeface="Wingdings" panose="05000000000000000000" pitchFamily="2" charset="2"/>
              </a:rPr>
              <a:t> KORFBALL         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I.E.S. Santa Maria la Real: PADDLE TENNIS                   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Carolus-Magnus-Gymnasium: ULTIMATE FRISBEE   </a:t>
            </a:r>
          </a:p>
          <a:p>
            <a:pPr marL="344488" indent="-342900">
              <a:buFont typeface="Courier New" panose="02070309020205020404" pitchFamily="49" charset="0"/>
              <a:buChar char="o"/>
            </a:pPr>
            <a:endParaRPr lang="nl-NL" dirty="0">
              <a:sym typeface="Wingdings" panose="05000000000000000000" pitchFamily="2" charset="2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endParaRPr lang="nl-NL" dirty="0">
              <a:sym typeface="Wingdings" panose="05000000000000000000" pitchFamily="2" charset="2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Joyce Frankland Academy Newport: CRICKET              </a:t>
            </a:r>
            <a:endParaRPr lang="nl-NL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56294" y="468000"/>
            <a:ext cx="9194877" cy="449222"/>
          </a:xfrm>
        </p:spPr>
        <p:txBody>
          <a:bodyPr>
            <a:noAutofit/>
          </a:bodyPr>
          <a:lstStyle/>
          <a:p>
            <a:pPr algn="ctr"/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Sports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brought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in 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8F2C-1AB4-4EFD-B21B-81D48FF24BCA}" type="datetime1">
              <a:rPr lang="nl-NL" smtClean="0"/>
              <a:t>30-9-2019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4E1031-43CF-4D7D-A7E1-75504C926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401" y="240520"/>
            <a:ext cx="1802177" cy="5458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5BAC7DE-6588-4655-AD0B-D6030CAF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485" y="1065403"/>
            <a:ext cx="1690686" cy="10997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DCB1EE-DB86-4F93-8D74-D842BEBAC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60483" y="2307660"/>
            <a:ext cx="1690684" cy="11213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A21AA53-C305-403A-948F-FFE0FF68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228" y="3555585"/>
            <a:ext cx="1608939" cy="13485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EA782D-07BE-43A8-ADD6-7106DD28D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482" y="4993068"/>
            <a:ext cx="1690684" cy="12554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7F38C03-7DC2-40B6-979B-81A80903B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21" y="2307659"/>
            <a:ext cx="2385455" cy="398362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B4B1AB9-322F-43D1-851B-43E684BF106B}"/>
              </a:ext>
            </a:extLst>
          </p:cNvPr>
          <p:cNvSpPr txBox="1"/>
          <p:nvPr/>
        </p:nvSpPr>
        <p:spPr>
          <a:xfrm>
            <a:off x="9806545" y="1493240"/>
            <a:ext cx="220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ORIENTEERING</a:t>
            </a:r>
          </a:p>
        </p:txBody>
      </p:sp>
    </p:spTree>
    <p:extLst>
      <p:ext uri="{BB962C8B-B14F-4D97-AF65-F5344CB8AC3E}">
        <p14:creationId xmlns:p14="http://schemas.microsoft.com/office/powerpoint/2010/main" val="380554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814" y="5361242"/>
            <a:ext cx="719390" cy="7193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Staff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event 2018-2019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2542" y="1047404"/>
            <a:ext cx="5610440" cy="5089559"/>
          </a:xfrm>
        </p:spPr>
        <p:txBody>
          <a:bodyPr>
            <a:normAutofit/>
          </a:bodyPr>
          <a:lstStyle/>
          <a:p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Aguilar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Campoo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2018: 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reparing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assignments for the students and making further plans together, i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ntroduction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practising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D502-143E-4B5F-9F60-0D0953A6A5DE}" type="datetime1">
              <a:rPr lang="nl-NL" smtClean="0"/>
              <a:t>30-9-2019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58F604-F6E8-483A-8822-A3274BFC1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846" y="203254"/>
            <a:ext cx="1733046" cy="5249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1" y="2560320"/>
            <a:ext cx="6059327" cy="414805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19" y="1147156"/>
            <a:ext cx="4169743" cy="277645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18" y="4038339"/>
            <a:ext cx="4169743" cy="27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8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Practising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practising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practising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4" y="1135856"/>
            <a:ext cx="4051618" cy="303789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D86E-037B-45C7-8FC9-24F9E3335280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79" y="112111"/>
            <a:ext cx="4397433" cy="306710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65" y="3576953"/>
            <a:ext cx="4505497" cy="301336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94" y="3576953"/>
            <a:ext cx="4051618" cy="30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4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814" y="5325617"/>
            <a:ext cx="719390" cy="7193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Exchanges in 2018-2019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2542" y="1073790"/>
            <a:ext cx="11371770" cy="5478011"/>
          </a:xfrm>
        </p:spPr>
        <p:txBody>
          <a:bodyPr>
            <a:normAutofit fontScale="25000" lnSpcReduction="20000"/>
          </a:bodyPr>
          <a:lstStyle/>
          <a:p>
            <a:endParaRPr lang="nl-N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8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0" dirty="0">
                <a:latin typeface="Arial" panose="020B0604020202020204" pitchFamily="34" charset="0"/>
                <a:cs typeface="Arial" panose="020B0604020202020204" pitchFamily="34" charset="0"/>
              </a:rPr>
              <a:t>   -  </a:t>
            </a:r>
            <a:r>
              <a:rPr lang="nl-NL" sz="9600" dirty="0" err="1">
                <a:latin typeface="Arial" panose="020B0604020202020204" pitchFamily="34" charset="0"/>
                <a:cs typeface="Arial" panose="020B0604020202020204" pitchFamily="34" charset="0"/>
              </a:rPr>
              <a:t>Charlemagne</a:t>
            </a:r>
            <a:r>
              <a:rPr lang="nl-NL" sz="9600" dirty="0">
                <a:latin typeface="Arial" panose="020B0604020202020204" pitchFamily="34" charset="0"/>
                <a:cs typeface="Arial" panose="020B0604020202020204" pitchFamily="34" charset="0"/>
              </a:rPr>
              <a:t> College Eijkhagen &lt;--&gt; I.E.S. Santa Maria la Real</a:t>
            </a:r>
          </a:p>
          <a:p>
            <a:r>
              <a:rPr lang="nl-NL" sz="9600" dirty="0">
                <a:latin typeface="Arial" panose="020B0604020202020204" pitchFamily="34" charset="0"/>
                <a:cs typeface="Arial" panose="020B0604020202020204" pitchFamily="34" charset="0"/>
              </a:rPr>
              <a:t>   - Carolus-Magnus-Gymnasium </a:t>
            </a:r>
            <a:r>
              <a:rPr lang="nl-NL" sz="9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&lt;--&gt; Joyce Frankland Academy Newport</a:t>
            </a:r>
          </a:p>
          <a:p>
            <a:endParaRPr lang="nl-NL" sz="8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nl-NL" sz="1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Main</a:t>
            </a:r>
            <a:r>
              <a:rPr lang="nl-NL" sz="1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goals:</a:t>
            </a:r>
            <a:endParaRPr lang="nl-NL" sz="1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4588" indent="-1143000">
              <a:buFont typeface="Wingdings" panose="05000000000000000000" pitchFamily="2" charset="2"/>
              <a:buChar char="q"/>
            </a:pPr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 INCLUSION</a:t>
            </a:r>
          </a:p>
          <a:p>
            <a:pPr marL="1144588" indent="-1143000">
              <a:buFont typeface="Wingdings" panose="05000000000000000000" pitchFamily="2" charset="2"/>
              <a:buChar char="q"/>
            </a:pPr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GENDER EQUALITY</a:t>
            </a:r>
          </a:p>
          <a:p>
            <a:pPr marL="1144588" indent="-1143000">
              <a:buFont typeface="Wingdings" panose="05000000000000000000" pitchFamily="2" charset="2"/>
              <a:buChar char="q"/>
            </a:pPr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BROADENING COLLABORATION BY STUDENTS</a:t>
            </a:r>
          </a:p>
          <a:p>
            <a:pPr marL="1144588" indent="-1143000">
              <a:buFont typeface="Wingdings" panose="05000000000000000000" pitchFamily="2" charset="2"/>
              <a:buChar char="q"/>
            </a:pPr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ACQUAINTANCE WITH MINORITY SPORTS</a:t>
            </a:r>
          </a:p>
          <a:p>
            <a:pPr marL="1144588" indent="-1143000">
              <a:buFont typeface="Wingdings" panose="05000000000000000000" pitchFamily="2" charset="2"/>
              <a:buChar char="q"/>
            </a:pPr>
            <a:endParaRPr lang="nl-NL" sz="1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nl-NL" sz="1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realise</a:t>
            </a:r>
            <a:r>
              <a:rPr lang="nl-NL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….?</a:t>
            </a:r>
          </a:p>
          <a:p>
            <a:pPr marL="1144588" indent="-1143000">
              <a:buFont typeface="Wingdings" panose="05000000000000000000" pitchFamily="2" charset="2"/>
              <a:buChar char="q"/>
            </a:pPr>
            <a:endParaRPr lang="nl-N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endParaRPr lang="nl-NL"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2900">
              <a:buFont typeface="Courier New" panose="02070309020205020404" pitchFamily="49" charset="0"/>
              <a:buChar char="o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67174-94C4-45A0-B99E-93CDAAC0409A}" type="datetime1">
              <a:rPr lang="nl-NL" smtClean="0"/>
              <a:t>30-9-2019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05293C-EE02-4586-AF14-72EA68258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569" y="157014"/>
            <a:ext cx="1852152" cy="5609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BE022E-4C75-4347-B35A-F6C60065D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066" y="2583809"/>
            <a:ext cx="2151246" cy="21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2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623" y="5365486"/>
            <a:ext cx="720000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4" y="293615"/>
            <a:ext cx="9194877" cy="650951"/>
          </a:xfrm>
        </p:spPr>
        <p:txBody>
          <a:bodyPr>
            <a:noAutofit/>
          </a:bodyPr>
          <a:lstStyle/>
          <a:p>
            <a:r>
              <a:rPr lang="nl-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Korfball</a:t>
            </a:r>
            <a:r>
              <a:rPr lang="nl-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clinic</a:t>
            </a:r>
            <a:r>
              <a:rPr lang="nl-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NL-SP in Vaals, </a:t>
            </a:r>
            <a:r>
              <a:rPr lang="nl-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nl-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Netherlands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82542" y="1325461"/>
            <a:ext cx="11021910" cy="4811502"/>
          </a:xfrm>
        </p:spPr>
        <p:txBody>
          <a:bodyPr vert="horz" lIns="0" tIns="0" rIns="0" bIns="0" rtlCol="0" anchor="t">
            <a:normAutofit/>
          </a:bodyPr>
          <a:lstStyle/>
          <a:p>
            <a:pPr marL="1270"/>
            <a:r>
              <a:rPr lang="nl-NL" dirty="0"/>
              <a:t> 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F1B0-BC95-4C94-84DD-8FD8A1205D01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Erasmus+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621E640-5E54-41AC-8EDE-3F337EC8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588" y="198138"/>
            <a:ext cx="1781942" cy="53972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517BA04-2283-4525-8DF8-37E98163D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8" y="1028456"/>
            <a:ext cx="4689128" cy="36419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A46FFD-84D9-4E8A-AF19-0BBFBF6C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45" y="930808"/>
            <a:ext cx="4388693" cy="31199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AF2BA05-BF92-4A59-90E7-47ADBD152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185" y="3827155"/>
            <a:ext cx="3202357" cy="30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4" y="468000"/>
            <a:ext cx="9194877" cy="547068"/>
          </a:xfrm>
        </p:spPr>
        <p:txBody>
          <a:bodyPr>
            <a:noAutofit/>
          </a:bodyPr>
          <a:lstStyle/>
          <a:p>
            <a:pPr algn="ctr"/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Frisbee in Germany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064" y="5325617"/>
            <a:ext cx="719390" cy="719390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82542" y="917222"/>
            <a:ext cx="10034522" cy="5219741"/>
          </a:xfrm>
        </p:spPr>
        <p:txBody>
          <a:bodyPr/>
          <a:lstStyle/>
          <a:p>
            <a:endParaRPr lang="nl-NL" b="1" u="sng" dirty="0">
              <a:latin typeface="Comic Sans MS" panose="030F0702030302020204" pitchFamily="66" charset="0"/>
            </a:endParaRP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07C-17FB-4A1B-BFC8-371B4B468252}" type="datetime1">
              <a:rPr lang="nl-NL" smtClean="0"/>
              <a:t>30-9-2019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033C08-2E49-4E35-9A95-C635D390C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98" y="1375740"/>
            <a:ext cx="6182686" cy="42113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A0D887C-CE77-481D-A5B6-5C1C4F5E1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829" y="917222"/>
            <a:ext cx="2315362" cy="22873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F935ED0-8975-44D5-8AD9-E5F1A29C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428" y="3653407"/>
            <a:ext cx="2350509" cy="22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9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53" y="276836"/>
            <a:ext cx="6552077" cy="589715"/>
          </a:xfrm>
        </p:spPr>
        <p:txBody>
          <a:bodyPr>
            <a:noAutofit/>
          </a:bodyPr>
          <a:lstStyle/>
          <a:p>
            <a:r>
              <a:rPr lang="nl-N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Sports</a:t>
            </a:r>
            <a:r>
              <a:rPr lang="nl-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day</a:t>
            </a:r>
            <a:r>
              <a:rPr lang="nl-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for</a:t>
            </a:r>
            <a:r>
              <a:rPr lang="nl-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all</a:t>
            </a:r>
            <a:r>
              <a:rPr lang="nl-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included</a:t>
            </a:r>
            <a:r>
              <a:rPr lang="nl-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schools in Geleen </a:t>
            </a:r>
            <a:endParaRPr lang="nl-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2" y="728012"/>
            <a:ext cx="4749339" cy="259589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D86E-037B-45C7-8FC9-24F9E3335280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50" y="153588"/>
            <a:ext cx="4713315" cy="292801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50" y="3323912"/>
            <a:ext cx="4713316" cy="347518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3" y="3615593"/>
            <a:ext cx="4749339" cy="289181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DB44100-6E85-475D-A21B-42B922F82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052" y="2248250"/>
            <a:ext cx="2557150" cy="22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2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Paddle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tennis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and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orienteering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in Spain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063" y="5325616"/>
            <a:ext cx="719390" cy="719390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23152" y="917222"/>
            <a:ext cx="9129869" cy="5848864"/>
          </a:xfrm>
        </p:spPr>
        <p:txBody>
          <a:bodyPr vert="horz" lIns="0" tIns="0" rIns="0" bIns="0" rtlCol="0" anchor="t">
            <a:normAutofit/>
          </a:bodyPr>
          <a:lstStyle/>
          <a:p>
            <a:pPr marL="1270"/>
            <a:endParaRPr lang="nl-NL" b="1" u="sng" dirty="0">
              <a:latin typeface="Comic Sans MS" panose="030F0702030302020204" pitchFamily="66" charset="0"/>
            </a:endParaRPr>
          </a:p>
          <a:p>
            <a:pPr marL="344170" indent="-34290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091F-2618-45E8-B62E-9CFDD2841258}" type="datetime1">
              <a:rPr lang="nl-NL" smtClean="0"/>
              <a:t>30-9-2019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Erasmus+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86912DA-385E-44A2-9E6C-BAAF4F0B3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877" y="220622"/>
            <a:ext cx="1483145" cy="44922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06EFDB-3ECE-4C52-907C-41924C754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698" y="1119066"/>
            <a:ext cx="4253324" cy="329690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DD604C4-0EFE-4AC9-AED0-8CFB82098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20" y="1366444"/>
            <a:ext cx="3746119" cy="374611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CE88C05-4844-49EB-9EAE-645ABA63F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443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3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Charlemagne College">
      <a:dk1>
        <a:sysClr val="windowText" lastClr="000000"/>
      </a:dk1>
      <a:lt1>
        <a:sysClr val="window" lastClr="FFFFFF"/>
      </a:lt1>
      <a:dk2>
        <a:srgbClr val="1E2B60"/>
      </a:dk2>
      <a:lt2>
        <a:srgbClr val="E4F0FB"/>
      </a:lt2>
      <a:accent1>
        <a:srgbClr val="7D619E"/>
      </a:accent1>
      <a:accent2>
        <a:srgbClr val="2F9FDE"/>
      </a:accent2>
      <a:accent3>
        <a:srgbClr val="6E8C89"/>
      </a:accent3>
      <a:accent4>
        <a:srgbClr val="E76025"/>
      </a:accent4>
      <a:accent5>
        <a:srgbClr val="95112B"/>
      </a:accent5>
      <a:accent6>
        <a:srgbClr val="1E2B6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hema">
  <a:themeElements>
    <a:clrScheme name="Charlemagne College">
      <a:dk1>
        <a:sysClr val="windowText" lastClr="000000"/>
      </a:dk1>
      <a:lt1>
        <a:sysClr val="window" lastClr="FFFFFF"/>
      </a:lt1>
      <a:dk2>
        <a:srgbClr val="1E2B60"/>
      </a:dk2>
      <a:lt2>
        <a:srgbClr val="E4F0FB"/>
      </a:lt2>
      <a:accent1>
        <a:srgbClr val="7D619E"/>
      </a:accent1>
      <a:accent2>
        <a:srgbClr val="2F9FDE"/>
      </a:accent2>
      <a:accent3>
        <a:srgbClr val="6E8C89"/>
      </a:accent3>
      <a:accent4>
        <a:srgbClr val="E76025"/>
      </a:accent4>
      <a:accent5>
        <a:srgbClr val="95112B"/>
      </a:accent5>
      <a:accent6>
        <a:srgbClr val="1E2B6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6410636041840BE0B9E7B7C353E59" ma:contentTypeVersion="13" ma:contentTypeDescription="Een nieuw document maken." ma:contentTypeScope="" ma:versionID="e46752a470fe1e18c6f40783f8fb7f7f">
  <xsd:schema xmlns:xsd="http://www.w3.org/2001/XMLSchema" xmlns:xs="http://www.w3.org/2001/XMLSchema" xmlns:p="http://schemas.microsoft.com/office/2006/metadata/properties" xmlns:ns3="7c92f053-248d-4a49-9aa3-afe8db84cbcf" xmlns:ns4="d10d730d-7840-47a8-a289-f4229f4fe825" targetNamespace="http://schemas.microsoft.com/office/2006/metadata/properties" ma:root="true" ma:fieldsID="9246302c4138163c47e3cc3697d2bdac" ns3:_="" ns4:_="">
    <xsd:import namespace="7c92f053-248d-4a49-9aa3-afe8db84cbcf"/>
    <xsd:import namespace="d10d730d-7840-47a8-a289-f4229f4fe82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2f053-248d-4a49-9aa3-afe8db84cb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internalName="SharingHintHash" ma:readOnly="true">
      <xsd:simpleType>
        <xsd:restriction base="dms:Text"/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d730d-7840-47a8-a289-f4229f4fe8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10213F-8E4B-45D1-B9E3-845E0676D782}">
  <ds:schemaRefs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10d730d-7840-47a8-a289-f4229f4fe825"/>
    <ds:schemaRef ds:uri="7c92f053-248d-4a49-9aa3-afe8db84cbcf"/>
  </ds:schemaRefs>
</ds:datastoreItem>
</file>

<file path=customXml/itemProps2.xml><?xml version="1.0" encoding="utf-8"?>
<ds:datastoreItem xmlns:ds="http://schemas.openxmlformats.org/officeDocument/2006/customXml" ds:itemID="{88FACED6-46D6-4DB5-92F2-966A002D46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68C8D0-90D9-4FDF-9180-CBF131A4FC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92f053-248d-4a49-9aa3-afe8db84cbcf"/>
    <ds:schemaRef ds:uri="d10d730d-7840-47a8-a289-f4229f4fe8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412</Words>
  <Application>Microsoft Office PowerPoint</Application>
  <PresentationFormat>Breedbeeld</PresentationFormat>
  <Paragraphs>115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Comic Sans MS</vt:lpstr>
      <vt:lpstr>Courier New</vt:lpstr>
      <vt:lpstr>Wingdings</vt:lpstr>
      <vt:lpstr>Office-thema</vt:lpstr>
      <vt:lpstr>1_Office-thema</vt:lpstr>
      <vt:lpstr>Sports with no borders</vt:lpstr>
      <vt:lpstr> Sports brought in </vt:lpstr>
      <vt:lpstr>Staff event 2018-2019</vt:lpstr>
      <vt:lpstr>Practising, practising, practising….</vt:lpstr>
      <vt:lpstr>Exchanges in 2018-2019</vt:lpstr>
      <vt:lpstr>Korfball clinic NL-SP in Vaals, the Netherlands</vt:lpstr>
      <vt:lpstr>Frisbee in Germany</vt:lpstr>
      <vt:lpstr>Sports day for all included schools in Geleen </vt:lpstr>
      <vt:lpstr>Paddle tennis and orienteering in Spain</vt:lpstr>
      <vt:lpstr> </vt:lpstr>
      <vt:lpstr>Cultural activities, visiting cities </vt:lpstr>
      <vt:lpstr> </vt:lpstr>
      <vt:lpstr>HOW TO CONTINUE IN 2019-2020?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CHARLEMAGNECOLLEGE EIJKHAGEN</dc:title>
  <dc:creator>margret1</dc:creator>
  <cp:lastModifiedBy>Buren, van - Pisters  KJWM</cp:lastModifiedBy>
  <cp:revision>206</cp:revision>
  <dcterms:created xsi:type="dcterms:W3CDTF">2014-01-19T09:13:06Z</dcterms:created>
  <dcterms:modified xsi:type="dcterms:W3CDTF">2019-09-30T17:58:18Z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0x0101007FA6410636041840BE0B9E7B7C353E59</vt:lpwstr>
  </property>
</Properties>
</file>