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0" r:id="rId6"/>
    <p:sldId id="268" r:id="rId7"/>
    <p:sldId id="265" r:id="rId8"/>
    <p:sldId id="270" r:id="rId9"/>
    <p:sldId id="263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241"/>
    <a:srgbClr val="E89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1909-68AC-5EC1-42C5-5DF4E8D7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010CA-885F-4A6A-540B-A27BE07C7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1731B-5D96-D082-BA58-897D0DB2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E1C1F-5A2D-56F5-9C16-8E60748F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F5EE6-2964-F5FA-7B1E-F95CA4C7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875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0269-2E9B-8A34-E8BC-7E8CC624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EE72C-0CAC-A774-0C26-C462886B1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4DAC-639F-1C8F-FA4F-A93B0EC6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99144-F645-B5A9-760E-8B7BACB0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3D7AD-DBE2-07C3-85C4-59BD24E0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691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0CBFE-8191-38C6-EEAD-877BDBD64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97B84-EEED-B933-F07C-349DA6050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AC087-D3A0-CC4C-62FB-CDFA42B7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0A5DA-0F17-E13D-4788-30B5C88C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E67C9-2D1E-3CC5-DBB7-3F7A2C2D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398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4018-631C-4EB1-25B1-6F8AE3A4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5CA7C-13EF-0974-3E68-635BC2855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E0BE1-D946-893A-9067-611BB205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01EA-3891-7173-C9A7-39C2C6BF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A8B57-F900-E890-CBBB-5DBFDBBA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321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726A-9887-7F9E-9042-6ED07EA0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2F396-CBE4-43E9-3764-09D0CFEDF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FD414-0EE1-C6C0-652B-2C69E91B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34031-19A7-9639-0728-60781719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6A444-CBCA-071B-66DB-BA0DE3C2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047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E618-C075-9846-69B9-AF7688AC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A3705-5081-3ADE-4FD6-3AE654146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1BA19-9341-9802-BABE-D582CD326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D09B8-7F82-010F-B200-6B634A22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90AF4-3091-F2D2-813F-756D3697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2BD66-6F10-635D-4D5F-69A66A24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41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09EE-7184-2190-BD00-966F4AAC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4B17-3F97-1C2A-FDC0-DB80031F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DA623-3826-F537-9546-8A1E9488A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E6748-ECEB-7D25-51D8-5F52DC1D6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0F7A-A220-65DC-A41F-9226B4410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57A7D-F98C-F312-A1F0-4E9D6918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04649-2356-B904-CB6B-68FFC0BC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1B2B5-146B-703F-E182-7E3F455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172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42EF-CAB0-D8EF-2BF4-DBF223D1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33AFF-033A-3B08-C8DB-B3D14E62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2AC35-E9F3-FB9D-6E63-0E6D6D8E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C732D-1B12-178E-68B3-468820D4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958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CCD70-AB4C-26D8-1FBB-CE94D0F5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F6352-1A00-615C-0B48-C9B6878D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B73B0-D5CB-75B2-81E3-B70662E0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706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4D9F-C0EA-B049-3EAD-EE9D2E9F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B9FE3-31FB-34EB-FBCD-F9BA1EFF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33B16-8585-FA6B-3A2E-0AB81198C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212E2-E164-6B01-7D2E-87D7B10F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64641-BE7F-26B8-28AD-0E19615B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34A30-0806-3534-4695-ED3BDCBC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494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D2A6-98D2-F45A-F261-588F0363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BE11A-538D-AACB-CE84-DC2D3BFB5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3DE01-964E-023B-FFE1-374D43803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F72D4-86BD-7A42-B4A3-786137D7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E18A8-0F07-AB5B-015E-3B9B2C8A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9EBD6-2D18-8CE9-0F17-E4BD6584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060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D5EAD-45B4-0382-203F-265739B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5B23-0098-2873-229E-BCA7DDE8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469E4-2644-53BD-4730-2331FB458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F3DAD-A55F-48B8-A042-C536AE14A0C4}" type="datetimeFigureOut">
              <a:rPr lang="bg-BG" smtClean="0"/>
              <a:t>7.9.2024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5A749-BF9A-3041-280B-CACA38764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27A6-B875-3BAE-F5DF-EB0792FC6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4DC4A4-6360-4566-89B2-59750B0DF0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398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AWjBwC-UM" TargetMode="External"/><Relationship Id="rId2" Type="http://schemas.openxmlformats.org/officeDocument/2006/relationships/hyperlink" Target="https://www.youtube.com/watch?v=UlTPK5e81Q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400F3-1507-BEA3-C63C-AB39A68F7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454" y="1360481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en-US" sz="5000" b="1" i="1" u="sng" dirty="0">
                <a:solidFill>
                  <a:srgbClr val="BF9241"/>
                </a:solidFill>
                <a:latin typeface="Agency FB" panose="020B0503020202020204" pitchFamily="34" charset="0"/>
              </a:rPr>
              <a:t>Alex Ivanov</a:t>
            </a:r>
            <a:endParaRPr lang="bg-BG" sz="5000" b="1" i="1" u="sng" dirty="0">
              <a:solidFill>
                <a:srgbClr val="BF924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668AA-2205-3262-56C4-616023830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454" y="3840156"/>
            <a:ext cx="4605340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BF9241"/>
                </a:solidFill>
                <a:latin typeface="Algerian" panose="04020705040A02060702" pitchFamily="82" charset="0"/>
              </a:rPr>
              <a:t>Centre Forward</a:t>
            </a:r>
            <a:endParaRPr lang="bg-BG" sz="3200" dirty="0">
              <a:solidFill>
                <a:srgbClr val="BF9241"/>
              </a:solidFill>
            </a:endParaRPr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E240E6A0-EB77-2D87-7B18-9DEDBBB9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r="3" b="114"/>
          <a:stretch/>
        </p:blipFill>
        <p:spPr>
          <a:xfrm>
            <a:off x="5819787" y="1057275"/>
            <a:ext cx="5917401" cy="47434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0A6F8-C434-AFAE-2824-BB72A508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49428"/>
            <a:ext cx="3932030" cy="39579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F9241"/>
                </a:solidFill>
              </a:rPr>
              <a:t>Status: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Available</a:t>
            </a:r>
            <a:br>
              <a:rPr lang="en-US" sz="2400" dirty="0">
                <a:solidFill>
                  <a:srgbClr val="BF9241"/>
                </a:solidFill>
              </a:rPr>
            </a:br>
            <a:br>
              <a:rPr lang="en-US" sz="2400" dirty="0">
                <a:solidFill>
                  <a:srgbClr val="BF9241"/>
                </a:solidFill>
              </a:rPr>
            </a:br>
            <a:r>
              <a:rPr lang="en-US" sz="2400" b="1" dirty="0">
                <a:solidFill>
                  <a:srgbClr val="BF9241"/>
                </a:solidFill>
              </a:rPr>
              <a:t>Gender: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Male</a:t>
            </a:r>
            <a:br>
              <a:rPr lang="en-US" sz="2400" dirty="0">
                <a:solidFill>
                  <a:srgbClr val="BF9241"/>
                </a:solidFill>
              </a:rPr>
            </a:br>
            <a:br>
              <a:rPr lang="en-US" sz="2400" dirty="0">
                <a:solidFill>
                  <a:srgbClr val="BF9241"/>
                </a:solidFill>
              </a:rPr>
            </a:br>
            <a:r>
              <a:rPr lang="en-US" sz="2400" b="1" dirty="0">
                <a:solidFill>
                  <a:srgbClr val="BF9241"/>
                </a:solidFill>
              </a:rPr>
              <a:t>Position: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Centre Forward</a:t>
            </a:r>
            <a:br>
              <a:rPr lang="en-US" sz="2400" dirty="0">
                <a:solidFill>
                  <a:srgbClr val="BF9241"/>
                </a:solidFill>
              </a:rPr>
            </a:br>
            <a:br>
              <a:rPr lang="en-US" sz="2400" dirty="0">
                <a:solidFill>
                  <a:srgbClr val="BF9241"/>
                </a:solidFill>
              </a:rPr>
            </a:br>
            <a:r>
              <a:rPr lang="en-US" sz="2400" b="1" dirty="0">
                <a:solidFill>
                  <a:srgbClr val="BF9241"/>
                </a:solidFill>
              </a:rPr>
              <a:t>Date of Birth: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05 .06. 2006</a:t>
            </a:r>
            <a:br>
              <a:rPr lang="en-US" sz="2400" dirty="0">
                <a:solidFill>
                  <a:srgbClr val="BF9241"/>
                </a:solidFill>
              </a:rPr>
            </a:br>
            <a:br>
              <a:rPr lang="en-US" sz="2400" dirty="0">
                <a:solidFill>
                  <a:srgbClr val="BF9241"/>
                </a:solidFill>
              </a:rPr>
            </a:br>
            <a:r>
              <a:rPr lang="en-US" sz="2400" b="1" dirty="0">
                <a:solidFill>
                  <a:srgbClr val="BF9241"/>
                </a:solidFill>
              </a:rPr>
              <a:t>Graduation Date: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June 2025</a:t>
            </a:r>
            <a:br>
              <a:rPr lang="en-US" sz="2400" dirty="0">
                <a:solidFill>
                  <a:srgbClr val="BF9241"/>
                </a:solidFill>
              </a:rPr>
            </a:br>
            <a:br>
              <a:rPr lang="en-US" sz="2400" dirty="0">
                <a:solidFill>
                  <a:srgbClr val="BF9241"/>
                </a:solidFill>
              </a:rPr>
            </a:br>
            <a:r>
              <a:rPr lang="en-US" sz="2400" b="1" dirty="0">
                <a:solidFill>
                  <a:srgbClr val="BF9241"/>
                </a:solidFill>
              </a:rPr>
              <a:t>Club Team: </a:t>
            </a:r>
            <a:r>
              <a:rPr lang="en-US" sz="2400" i="1" dirty="0">
                <a:solidFill>
                  <a:srgbClr val="BF9241"/>
                </a:solidFill>
                <a:latin typeface="Agency FB" panose="020B0503020202020204" pitchFamily="34" charset="0"/>
              </a:rPr>
              <a:t>Hockey Club CSKA Sofia</a:t>
            </a:r>
            <a:endParaRPr lang="bg-BG" sz="2400" i="1" dirty="0">
              <a:solidFill>
                <a:srgbClr val="BF924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erson in a jersey&#10;&#10;Description automatically generated">
            <a:extLst>
              <a:ext uri="{FF2B5EF4-FFF2-40B4-BE49-F238E27FC236}">
                <a16:creationId xmlns:a16="http://schemas.microsoft.com/office/drawing/2014/main" id="{F23C77F2-8934-D4AF-F3B0-8932B2563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54" y="1157031"/>
            <a:ext cx="4284905" cy="4351338"/>
          </a:xfrm>
        </p:spPr>
      </p:pic>
    </p:spTree>
    <p:extLst>
      <p:ext uri="{BB962C8B-B14F-4D97-AF65-F5344CB8AC3E}">
        <p14:creationId xmlns:p14="http://schemas.microsoft.com/office/powerpoint/2010/main" val="184525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0A6F8-C434-AFAE-2824-BB72A508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49428"/>
            <a:ext cx="3932030" cy="3957913"/>
          </a:xfrm>
        </p:spPr>
        <p:txBody>
          <a:bodyPr anchor="ctr">
            <a:noAutofit/>
          </a:bodyPr>
          <a:lstStyle/>
          <a:p>
            <a:pPr algn="ctr"/>
            <a:r>
              <a:rPr lang="en-US" sz="1800" b="1" dirty="0">
                <a:solidFill>
                  <a:srgbClr val="BF9241"/>
                </a:solidFill>
              </a:rPr>
              <a:t>Height: </a:t>
            </a:r>
            <a:r>
              <a:rPr lang="en-US" sz="1800" i="1" dirty="0">
                <a:solidFill>
                  <a:srgbClr val="BF9241"/>
                </a:solidFill>
                <a:latin typeface="Agency FB" panose="020B0503020202020204" pitchFamily="34" charset="0"/>
              </a:rPr>
              <a:t>185cm.</a:t>
            </a:r>
            <a:br>
              <a:rPr lang="en-US" sz="1800" i="1" dirty="0">
                <a:solidFill>
                  <a:srgbClr val="BF9241"/>
                </a:solidFill>
              </a:rPr>
            </a:br>
            <a:br>
              <a:rPr lang="en-US" sz="1800" i="1" dirty="0">
                <a:solidFill>
                  <a:srgbClr val="BF9241"/>
                </a:solidFill>
              </a:rPr>
            </a:br>
            <a:r>
              <a:rPr lang="en-US" sz="1800" b="1" dirty="0">
                <a:solidFill>
                  <a:srgbClr val="BF9241"/>
                </a:solidFill>
              </a:rPr>
              <a:t>Weight: </a:t>
            </a:r>
            <a:r>
              <a:rPr lang="en-US" sz="1800" i="1" dirty="0">
                <a:solidFill>
                  <a:srgbClr val="BF9241"/>
                </a:solidFill>
                <a:latin typeface="Agency FB" panose="020B0503020202020204" pitchFamily="34" charset="0"/>
              </a:rPr>
              <a:t>80 kg.</a:t>
            </a:r>
            <a:br>
              <a:rPr lang="en-US" sz="1800" i="1" dirty="0">
                <a:solidFill>
                  <a:srgbClr val="BF9241"/>
                </a:solidFill>
              </a:rPr>
            </a:br>
            <a:br>
              <a:rPr lang="en-US" sz="1800" i="1" dirty="0">
                <a:solidFill>
                  <a:srgbClr val="BF9241"/>
                </a:solidFill>
              </a:rPr>
            </a:br>
            <a:r>
              <a:rPr lang="en-US" sz="1800" b="1" dirty="0">
                <a:solidFill>
                  <a:srgbClr val="BF9241"/>
                </a:solidFill>
              </a:rPr>
              <a:t>Languages: </a:t>
            </a:r>
            <a:r>
              <a:rPr lang="en-US" sz="1800" i="1" dirty="0">
                <a:solidFill>
                  <a:srgbClr val="BF9241"/>
                </a:solidFill>
                <a:latin typeface="Agency FB" panose="020B0503020202020204" pitchFamily="34" charset="0"/>
              </a:rPr>
              <a:t>Bulgarian, English</a:t>
            </a:r>
            <a:br>
              <a:rPr lang="en-US" sz="1800" i="1" dirty="0">
                <a:solidFill>
                  <a:srgbClr val="BF9241"/>
                </a:solidFill>
              </a:rPr>
            </a:br>
            <a:br>
              <a:rPr lang="en-US" sz="1800" i="1" dirty="0">
                <a:solidFill>
                  <a:srgbClr val="BF9241"/>
                </a:solidFill>
              </a:rPr>
            </a:br>
            <a:r>
              <a:rPr lang="en-US" sz="1800" b="1" dirty="0">
                <a:solidFill>
                  <a:srgbClr val="BF9241"/>
                </a:solidFill>
              </a:rPr>
              <a:t>Desired Degree: </a:t>
            </a:r>
            <a:r>
              <a:rPr lang="en-US" sz="1800" i="1" dirty="0">
                <a:solidFill>
                  <a:srgbClr val="BF9241"/>
                </a:solidFill>
              </a:rPr>
              <a:t>TBA</a:t>
            </a:r>
            <a:br>
              <a:rPr lang="en-US" sz="1800" i="1" dirty="0">
                <a:solidFill>
                  <a:srgbClr val="BF9241"/>
                </a:solidFill>
              </a:rPr>
            </a:br>
            <a:br>
              <a:rPr lang="en-US" sz="1800" b="1" dirty="0">
                <a:solidFill>
                  <a:srgbClr val="BF9241"/>
                </a:solidFill>
              </a:rPr>
            </a:br>
            <a:r>
              <a:rPr lang="en-US" sz="1800" b="1" dirty="0">
                <a:solidFill>
                  <a:srgbClr val="BF9241"/>
                </a:solidFill>
              </a:rPr>
              <a:t>TOEFL: </a:t>
            </a:r>
            <a:r>
              <a:rPr lang="en-US" sz="1800" i="1" dirty="0">
                <a:solidFill>
                  <a:srgbClr val="BF9241"/>
                </a:solidFill>
              </a:rPr>
              <a:t>TBA</a:t>
            </a:r>
            <a:br>
              <a:rPr lang="en-US" sz="1800" b="1" dirty="0">
                <a:solidFill>
                  <a:srgbClr val="BF9241"/>
                </a:solidFill>
              </a:rPr>
            </a:br>
            <a:br>
              <a:rPr lang="en-US" sz="1800" b="1" dirty="0">
                <a:solidFill>
                  <a:srgbClr val="BF9241"/>
                </a:solidFill>
              </a:rPr>
            </a:br>
            <a:r>
              <a:rPr lang="en-US" sz="1800" b="1" i="1" dirty="0">
                <a:solidFill>
                  <a:srgbClr val="BF9241"/>
                </a:solidFill>
              </a:rPr>
              <a:t>CAE certificate - C1 level</a:t>
            </a:r>
            <a:endParaRPr lang="bg-BG" sz="1800" b="1" i="1" dirty="0">
              <a:solidFill>
                <a:srgbClr val="BF924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3D28D80-A673-2EB1-0571-2ACE92D03B32}"/>
              </a:ext>
            </a:extLst>
          </p:cNvPr>
          <p:cNvSpPr txBox="1"/>
          <p:nvPr/>
        </p:nvSpPr>
        <p:spPr>
          <a:xfrm>
            <a:off x="-45" y="248484"/>
            <a:ext cx="5960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F924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ADDITIONAL INFORMATION</a:t>
            </a:r>
            <a:endParaRPr lang="bg-BG" sz="3600" b="1" dirty="0">
              <a:solidFill>
                <a:srgbClr val="BF924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" name="Content Placeholder 7" descr="A hockey player in red and white uniform&#10;&#10;Description automatically generated">
            <a:extLst>
              <a:ext uri="{FF2B5EF4-FFF2-40B4-BE49-F238E27FC236}">
                <a16:creationId xmlns:a16="http://schemas.microsoft.com/office/drawing/2014/main" id="{B30209E9-02F3-ECC4-FC64-009F1EB32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29" y="1437663"/>
            <a:ext cx="6427344" cy="4067655"/>
          </a:xfrm>
        </p:spPr>
      </p:pic>
    </p:spTree>
    <p:extLst>
      <p:ext uri="{BB962C8B-B14F-4D97-AF65-F5344CB8AC3E}">
        <p14:creationId xmlns:p14="http://schemas.microsoft.com/office/powerpoint/2010/main" val="98660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A763D14-4501-834A-3A6D-4E6E7864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hockey player in red and black uniform on ice&#10;&#10;Description automatically generated">
            <a:extLst>
              <a:ext uri="{FF2B5EF4-FFF2-40B4-BE49-F238E27FC236}">
                <a16:creationId xmlns:a16="http://schemas.microsoft.com/office/drawing/2014/main" id="{62F5623B-B19D-870D-BF7E-F4C50BE34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" y="479981"/>
            <a:ext cx="12161905" cy="55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7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0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50C55-73AE-2059-A317-D4CBEDDA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147" y="-888439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rgbClr val="BF9241"/>
                </a:solidFill>
                <a:latin typeface="Baskerville Old Face" panose="02020602080505020303" pitchFamily="18" charset="0"/>
              </a:rPr>
              <a:t>Athletic Achievements: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681175C-D502-B39B-E811-163E6B89B374}"/>
              </a:ext>
            </a:extLst>
          </p:cNvPr>
          <p:cNvSpPr txBox="1"/>
          <p:nvPr/>
        </p:nvSpPr>
        <p:spPr>
          <a:xfrm>
            <a:off x="2150662" y="1874728"/>
            <a:ext cx="7890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BF9241"/>
                </a:solidFill>
                <a:latin typeface="Algerian" panose="04020705040A02060702" pitchFamily="82" charset="0"/>
              </a:rPr>
              <a:t>club </a:t>
            </a:r>
            <a:r>
              <a:rPr lang="en-US" sz="2800" dirty="0">
                <a:solidFill>
                  <a:srgbClr val="BF9241"/>
                </a:solidFill>
                <a:latin typeface="Algerian" panose="04020705040A02060702" pitchFamily="82" charset="0"/>
              </a:rPr>
              <a:t>and National Team : </a:t>
            </a:r>
          </a:p>
          <a:p>
            <a:pPr algn="ctr"/>
            <a:endParaRPr lang="en-US" sz="2800" dirty="0">
              <a:solidFill>
                <a:srgbClr val="BF924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3rd place - World Championship 2024 D2B;</a:t>
            </a:r>
          </a:p>
          <a:p>
            <a:pPr algn="ctr"/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 1st place - Bulgarian U20 League 23/24; </a:t>
            </a:r>
          </a:p>
          <a:p>
            <a:pPr algn="ctr"/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3rd place - Bulgarian Men`s League 21/22, 22/23, 23/24;</a:t>
            </a:r>
          </a:p>
          <a:p>
            <a:pPr algn="ctr"/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1st place - Bulgarian U14 League 17/18,</a:t>
            </a:r>
          </a:p>
          <a:p>
            <a:pPr algn="ctr"/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 2nd place - Bulgarian U16 League 19/20,</a:t>
            </a:r>
          </a:p>
          <a:p>
            <a:pPr algn="ctr"/>
            <a:r>
              <a:rPr lang="en-US" sz="2800" dirty="0">
                <a:solidFill>
                  <a:srgbClr val="BF9241"/>
                </a:solidFill>
                <a:latin typeface="Agency FB" panose="020B0503020202020204" pitchFamily="34" charset="0"/>
              </a:rPr>
              <a:t> 3rd place EMF Winter Classic Tournament 2018 (Slovakia)</a:t>
            </a:r>
            <a:endParaRPr lang="bg-BG" sz="2800" dirty="0">
              <a:solidFill>
                <a:srgbClr val="BF92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0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A763D14-4501-834A-3A6D-4E6E7864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group of hockey players on ice&#10;&#10;Description automatically generated">
            <a:extLst>
              <a:ext uri="{FF2B5EF4-FFF2-40B4-BE49-F238E27FC236}">
                <a16:creationId xmlns:a16="http://schemas.microsoft.com/office/drawing/2014/main" id="{DBCDE5A3-F246-C6DC-1CE3-8FBFA3E39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34" y="-4"/>
            <a:ext cx="1045515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2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93D81-677D-607F-18B1-81D507EE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925"/>
            <a:ext cx="5220935" cy="1325563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BF9241"/>
                </a:solidFill>
                <a:latin typeface="Algerian" panose="04020705040A02060702" pitchFamily="82" charset="0"/>
              </a:rPr>
              <a:t>Interview 	Questions:</a:t>
            </a:r>
            <a:endParaRPr lang="bg-BG" sz="4000" dirty="0">
              <a:solidFill>
                <a:srgbClr val="BF924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BF68-CEFF-0FA9-D313-ADD11A4D9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387" y="2316911"/>
            <a:ext cx="9139518" cy="40736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BF92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yourself with a few sentences.</a:t>
            </a:r>
          </a:p>
          <a:p>
            <a:r>
              <a:rPr lang="en-US" sz="7200" b="1" dirty="0">
                <a:solidFill>
                  <a:srgbClr val="BF924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Hardworking young man, willing to learn and put in the needed work.</a:t>
            </a:r>
          </a:p>
          <a:p>
            <a:pPr marL="0" indent="0">
              <a:buNone/>
            </a:pPr>
            <a:endParaRPr lang="en-US" sz="6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BF92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volleyball mean to you? </a:t>
            </a:r>
          </a:p>
          <a:p>
            <a:r>
              <a:rPr lang="en-US" sz="7200" b="1" dirty="0">
                <a:solidFill>
                  <a:srgbClr val="BF924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Sport is a part of my daily lifestyle. It keeps me active and healthy as well as happy.</a:t>
            </a:r>
            <a:endParaRPr lang="en-US" sz="12800" b="1" dirty="0">
              <a:solidFill>
                <a:srgbClr val="BF924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400" b="1" dirty="0">
              <a:solidFill>
                <a:srgbClr val="BF92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BF92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education mean to you?</a:t>
            </a:r>
          </a:p>
          <a:p>
            <a:r>
              <a:rPr lang="en-US" sz="7200" b="1" dirty="0">
                <a:solidFill>
                  <a:srgbClr val="BF924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Education is source which will help me build my career.</a:t>
            </a:r>
          </a:p>
          <a:p>
            <a:pPr marL="0" indent="0">
              <a:buNone/>
            </a:pPr>
            <a:endParaRPr lang="en-US" sz="6400" b="1" dirty="0">
              <a:solidFill>
                <a:srgbClr val="BF92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BF92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main goals as a student-athlete in the USA?</a:t>
            </a:r>
          </a:p>
          <a:p>
            <a:r>
              <a:rPr lang="en-US" sz="7200" b="1" dirty="0">
                <a:solidFill>
                  <a:srgbClr val="BF924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My main goal is to get as much as I can from hockey and enjoy as long as I’m able to play it. As a student, I want</a:t>
            </a:r>
          </a:p>
          <a:p>
            <a:pPr marL="0" indent="0">
              <a:buNone/>
            </a:pPr>
            <a:r>
              <a:rPr lang="en-US" sz="7200" b="1" dirty="0">
                <a:solidFill>
                  <a:srgbClr val="BF924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     to study something that can help me in the future in terms of work.</a:t>
            </a:r>
            <a:endParaRPr lang="en-US" sz="2000" b="1" dirty="0">
              <a:solidFill>
                <a:srgbClr val="BF92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BF92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8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8306F-FDBA-2568-1DD5-E60A0DA6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BF9241"/>
                </a:solidFill>
                <a:latin typeface="Algerian" panose="04020705040A02060702" pitchFamily="82" charset="0"/>
                <a:cs typeface="Aldhabi" panose="020F0502020204030204" pitchFamily="2" charset="-78"/>
              </a:rPr>
              <a:t>Video Analysis</a:t>
            </a:r>
            <a:endParaRPr lang="bg-BG" sz="5400" dirty="0">
              <a:solidFill>
                <a:srgbClr val="BF9241"/>
              </a:solidFill>
              <a:cs typeface="Aldhabi" panose="020F0502020204030204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642C7A8-D524-4DD0-2CA2-692FDD1DD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860612"/>
            <a:ext cx="4797909" cy="50238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BF9241"/>
                </a:solidFill>
                <a:latin typeface="Agency FB" panose="020B0503020202020204" pitchFamily="34" charset="0"/>
              </a:rPr>
              <a:t>Highlight Videos:</a:t>
            </a:r>
          </a:p>
          <a:p>
            <a:pPr marL="0" indent="0">
              <a:buNone/>
            </a:pPr>
            <a:endParaRPr lang="en-US" sz="2400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BF9241"/>
                </a:solidFill>
                <a:latin typeface="Agency FB" panose="020B0503020202020204" pitchFamily="34" charset="0"/>
                <a:hlinkClick r:id="rId2"/>
              </a:rPr>
              <a:t>https://www.youtube.com/watch?v=UlTPK5e81QY</a:t>
            </a:r>
            <a:endParaRPr lang="en-US" sz="2400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BF9241"/>
                </a:solidFill>
                <a:latin typeface="Agency FB" panose="020B0503020202020204" pitchFamily="34" charset="0"/>
                <a:hlinkClick r:id="rId3"/>
              </a:rPr>
              <a:t>https://www.youtube.com/watch?v=nHAWjBwC-UM</a:t>
            </a:r>
            <a:endParaRPr lang="en-US" sz="2400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BF924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BF924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5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1052-46C3-567E-92C2-3A21B4D5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0B2EEC-BD5E-2FA7-D77E-C54BD683E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178" y="0"/>
            <a:ext cx="9127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47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7454</TotalTime>
  <Words>310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Batang</vt:lpstr>
      <vt:lpstr>Agency FB</vt:lpstr>
      <vt:lpstr>Aldhabi</vt:lpstr>
      <vt:lpstr>Algerian</vt:lpstr>
      <vt:lpstr>Aptos</vt:lpstr>
      <vt:lpstr>Aptos Display</vt:lpstr>
      <vt:lpstr>Arial</vt:lpstr>
      <vt:lpstr>Baskerville Old Face</vt:lpstr>
      <vt:lpstr>Times New Roman</vt:lpstr>
      <vt:lpstr>Office Theme</vt:lpstr>
      <vt:lpstr>Alex Ivanov</vt:lpstr>
      <vt:lpstr>Status: Available  Gender: Male  Position: Centre Forward  Date of Birth: 05 .06. 2006  Graduation Date: June 2025  Club Team: Hockey Club CSKA Sofia</vt:lpstr>
      <vt:lpstr>Height: 185cm.  Weight: 80 kg.  Languages: Bulgarian, English  Desired Degree: TBA  TOEFL: TBA  CAE certificate - C1 level</vt:lpstr>
      <vt:lpstr>PowerPoint Presentation</vt:lpstr>
      <vt:lpstr>Athletic Achievements:</vt:lpstr>
      <vt:lpstr>PowerPoint Presentation</vt:lpstr>
      <vt:lpstr>Interview  Questions:</vt:lpstr>
      <vt:lpstr>Video Analysis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Пресиан Г. Кръстанов</dc:creator>
  <cp:lastModifiedBy>Radoslav Popov</cp:lastModifiedBy>
  <cp:revision>30</cp:revision>
  <dcterms:created xsi:type="dcterms:W3CDTF">2024-08-04T14:18:10Z</dcterms:created>
  <dcterms:modified xsi:type="dcterms:W3CDTF">2024-09-12T11:06:47Z</dcterms:modified>
</cp:coreProperties>
</file>