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ques BONNET" userId="9a5e3b2e740301b2" providerId="LiveId" clId="{7B95C0CB-35C9-4484-8656-1D6A3B297BDF}"/>
    <pc:docChg chg="modSld">
      <pc:chgData name="Jacques BONNET" userId="9a5e3b2e740301b2" providerId="LiveId" clId="{7B95C0CB-35C9-4484-8656-1D6A3B297BDF}" dt="2024-11-09T06:33:54.497" v="3" actId="20577"/>
      <pc:docMkLst>
        <pc:docMk/>
      </pc:docMkLst>
      <pc:sldChg chg="modSp mod">
        <pc:chgData name="Jacques BONNET" userId="9a5e3b2e740301b2" providerId="LiveId" clId="{7B95C0CB-35C9-4484-8656-1D6A3B297BDF}" dt="2024-11-09T06:33:54.497" v="3" actId="20577"/>
        <pc:sldMkLst>
          <pc:docMk/>
          <pc:sldMk cId="213094053" sldId="261"/>
        </pc:sldMkLst>
        <pc:graphicFrameChg chg="modGraphic">
          <ac:chgData name="Jacques BONNET" userId="9a5e3b2e740301b2" providerId="LiveId" clId="{7B95C0CB-35C9-4484-8656-1D6A3B297BDF}" dt="2024-11-09T06:33:54.497" v="3" actId="20577"/>
          <ac:graphicFrameMkLst>
            <pc:docMk/>
            <pc:sldMk cId="213094053" sldId="261"/>
            <ac:graphicFrameMk id="2" creationId="{5EB4576D-1EC0-4635-B391-D81B1E4170B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A9C35-C113-4BF6-9007-1C139D7FB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D4E9FE-0A93-467F-BC13-485554864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1B73E4-6303-4B12-95F4-32501F36E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61FD-DD9C-48E4-AB62-A5CDE0F2705F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F754F0-335C-460B-8B53-0C6E9660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95AA84-32B1-40AE-BBB7-345C741E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8C65-EA60-49E1-8A7F-03E888592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9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C82B4A-B316-424E-A1A7-5767B178D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F7762DB-066A-4490-8EDF-04918B636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46BB21-B92E-4599-AEF6-586BB1360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61FD-DD9C-48E4-AB62-A5CDE0F2705F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1A686B-6B3E-47AA-8144-3B3D20538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620AE2-BE76-44C5-A1CD-831451032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8C65-EA60-49E1-8A7F-03E888592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29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0AB00C7-8109-4C96-92C2-FC5E07F60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63E658-693A-4CAA-AB7D-54F8213F9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05ACC9-94DE-4ECD-8DB8-8007CC72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61FD-DD9C-48E4-AB62-A5CDE0F2705F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2D6C8B-C872-44EC-A20D-B1BDF6EC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8EE5CF-62CD-4C5F-8C48-7FD05CD50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8C65-EA60-49E1-8A7F-03E888592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77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2D6335-E43F-4CD1-9769-50F611CA1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C4DCFD-B21A-44F9-B2E9-731E122AB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7AB956-BF10-4514-85AA-0DCDCD484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61FD-DD9C-48E4-AB62-A5CDE0F2705F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725F30-D040-4C93-9B25-CDA07E4BE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5E7EC0-A486-41C1-8250-0B5E0E88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8C65-EA60-49E1-8A7F-03E888592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206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357EC5-43D1-4C10-BA45-B9D4F49C9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DA8C9F-4BBB-479D-A60E-814D40055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823200-C862-4135-A151-5CE44241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61FD-DD9C-48E4-AB62-A5CDE0F2705F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88DAA3-6DC9-410E-8DE2-9D76B4F99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751F59-B5F5-4B30-A996-69A0F220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8C65-EA60-49E1-8A7F-03E888592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2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4875E2-DDB1-444F-B451-07B44910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46D5CF-A652-4AFF-86AC-3871C0EF8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34BDB7-BD7B-4480-84F4-B98CB8466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45024B-01D8-4F40-8EED-07459F1A2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61FD-DD9C-48E4-AB62-A5CDE0F2705F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D56FC9-8DE8-414A-AE51-C18824675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9D0EC0-A324-4183-B895-EAB4853FA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8C65-EA60-49E1-8A7F-03E888592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09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7367F0-FF50-4937-A636-C09C78570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A82BAC-A077-47C9-AD04-D3D674850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6AC212-78AA-479F-9874-B9ECAF9DD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81B1A37-E63E-4A8D-9606-41C0F6710E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6766A29-4AC7-45FD-9167-77A4F89AB8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6E198CC-CA7D-4190-9DF8-76EDE0558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61FD-DD9C-48E4-AB62-A5CDE0F2705F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8C7546E-5550-4722-9D9B-3FCB4DDEE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8D96D9C-B4BB-48C8-9C9D-D93443F18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8C65-EA60-49E1-8A7F-03E888592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1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6F8F47-50A9-4982-A1BD-25E5BB56E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8B96411-F370-45FC-A144-4ABAB92A9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61FD-DD9C-48E4-AB62-A5CDE0F2705F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E461F6-1196-468A-9081-61E77CC6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4CE6E7-EF36-40D5-8E6B-890D4C043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8C65-EA60-49E1-8A7F-03E888592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715B86B-2772-4A70-B863-4FA76060D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61FD-DD9C-48E4-AB62-A5CDE0F2705F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E5F75A2-7F43-45EA-91CB-43C1E7D19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1AE7708-BDE1-4F2F-9F79-D9AE5A43C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8C65-EA60-49E1-8A7F-03E888592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67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803374-644E-4CED-BDBF-F48736192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5AD95E-B6C9-46CB-95C3-EE9AAFB47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715568-FCAB-44EC-83CC-E9C543572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7DA1A9-299D-4753-8A5A-C28A1102C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61FD-DD9C-48E4-AB62-A5CDE0F2705F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30337F-A842-4243-A8DC-DEAF0EEA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B0EF77-6922-420D-B1A5-3368368C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8C65-EA60-49E1-8A7F-03E888592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40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200A3C-BE36-4AFB-ACFA-C5D204FA7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E17AB7F-8117-431E-8541-A2A18302B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C89BC0-10E8-4EE9-8A5E-2355D4ADE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88DBDD-CE81-4BA9-81F4-ABE3B099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61FD-DD9C-48E4-AB62-A5CDE0F2705F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F643C4-2236-422E-9DDD-74BD46FBA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748410-D62E-4E63-9A86-11982222A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8C65-EA60-49E1-8A7F-03E888592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8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98DDAE1-1E0F-4264-8BDD-369CACBDB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AD5A2E-56A1-4C70-81D7-0E95BA000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F7F496-5A04-4172-8E85-CC63470D9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B61FD-DD9C-48E4-AB62-A5CDE0F2705F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C794D9-AEFA-471B-AD3D-4E5863209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5D09FB-7184-41F1-B998-3A6B11CEF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B8C65-EA60-49E1-8A7F-03E888592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60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304E939-4594-4420-967F-8361689F6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133" y="660579"/>
            <a:ext cx="9493956" cy="570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2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23F886B-056F-4223-8387-5816F7A01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613" y="736628"/>
            <a:ext cx="9276994" cy="558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72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EB4576D-1EC0-4635-B391-D81B1E4170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141236"/>
              </p:ext>
            </p:extLst>
          </p:nvPr>
        </p:nvGraphicFramePr>
        <p:xfrm>
          <a:off x="1693332" y="666044"/>
          <a:ext cx="9335914" cy="5531558"/>
        </p:xfrm>
        <a:graphic>
          <a:graphicData uri="http://schemas.openxmlformats.org/drawingml/2006/table">
            <a:tbl>
              <a:tblPr/>
              <a:tblGrid>
                <a:gridCol w="1810926">
                  <a:extLst>
                    <a:ext uri="{9D8B030D-6E8A-4147-A177-3AD203B41FA5}">
                      <a16:colId xmlns:a16="http://schemas.microsoft.com/office/drawing/2014/main" val="1141444913"/>
                    </a:ext>
                  </a:extLst>
                </a:gridCol>
                <a:gridCol w="1675959">
                  <a:extLst>
                    <a:ext uri="{9D8B030D-6E8A-4147-A177-3AD203B41FA5}">
                      <a16:colId xmlns:a16="http://schemas.microsoft.com/office/drawing/2014/main" val="3275372998"/>
                    </a:ext>
                  </a:extLst>
                </a:gridCol>
                <a:gridCol w="1675959">
                  <a:extLst>
                    <a:ext uri="{9D8B030D-6E8A-4147-A177-3AD203B41FA5}">
                      <a16:colId xmlns:a16="http://schemas.microsoft.com/office/drawing/2014/main" val="1506886995"/>
                    </a:ext>
                  </a:extLst>
                </a:gridCol>
                <a:gridCol w="2086535">
                  <a:extLst>
                    <a:ext uri="{9D8B030D-6E8A-4147-A177-3AD203B41FA5}">
                      <a16:colId xmlns:a16="http://schemas.microsoft.com/office/drawing/2014/main" val="1947564103"/>
                    </a:ext>
                  </a:extLst>
                </a:gridCol>
                <a:gridCol w="2086535">
                  <a:extLst>
                    <a:ext uri="{9D8B030D-6E8A-4147-A177-3AD203B41FA5}">
                      <a16:colId xmlns:a16="http://schemas.microsoft.com/office/drawing/2014/main" val="169054769"/>
                    </a:ext>
                  </a:extLst>
                </a:gridCol>
              </a:tblGrid>
              <a:tr h="10377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L’Eglise ne vit que des dons.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1276"/>
                  </a:ext>
                </a:extLst>
              </a:tr>
              <a:tr h="1037765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Tous les dons sont importants quel que soit le montant.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317738"/>
                  </a:ext>
                </a:extLst>
              </a:tr>
              <a:tr h="356676">
                <a:tc>
                  <a:txBody>
                    <a:bodyPr/>
                    <a:lstStyle/>
                    <a:p>
                      <a:pPr algn="l" fontAlgn="b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814923"/>
                  </a:ext>
                </a:extLst>
              </a:tr>
              <a:tr h="356676">
                <a:tc>
                  <a:txBody>
                    <a:bodyPr/>
                    <a:lstStyle/>
                    <a:p>
                      <a:pPr algn="l" fontAlgn="b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286172"/>
                  </a:ext>
                </a:extLst>
              </a:tr>
              <a:tr h="524232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Les dons sont diversifiés et solidaires.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902774"/>
                  </a:ext>
                </a:extLst>
              </a:tr>
              <a:tr h="668768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Quêtes, Casuels, Dons, legs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81569"/>
                  </a:ext>
                </a:extLst>
              </a:tr>
              <a:tr h="356676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Denier de l’Eglise, offrandes de messes, quêtes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impérées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461764"/>
                  </a:ext>
                </a:extLst>
              </a:tr>
              <a:tr h="524232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Tous les moyens de paiement sont possibles.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07639"/>
                  </a:ext>
                </a:extLst>
              </a:tr>
              <a:tr h="668768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espèces, 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chèques, CB, prélèvement simple et automatique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412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940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60</Words>
  <Application>Microsoft Office PowerPoint</Application>
  <PresentationFormat>Grand écran</PresentationFormat>
  <Paragraphs>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Jacques BONNET</dc:creator>
  <cp:lastModifiedBy>Jacques BONNET</cp:lastModifiedBy>
  <cp:revision>5</cp:revision>
  <cp:lastPrinted>2024-11-09T09:25:12Z</cp:lastPrinted>
  <dcterms:created xsi:type="dcterms:W3CDTF">2024-11-09T06:08:53Z</dcterms:created>
  <dcterms:modified xsi:type="dcterms:W3CDTF">2024-11-10T10:47:17Z</dcterms:modified>
</cp:coreProperties>
</file>