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0" r:id="rId3"/>
    <p:sldId id="261" r:id="rId4"/>
  </p:sldIdLst>
  <p:sldSz cx="12192000" cy="6858000"/>
  <p:notesSz cx="6797675" cy="9926638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5" d="100"/>
          <a:sy n="85" d="100"/>
        </p:scale>
        <p:origin x="590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cques BONNET" userId="9a5e3b2e740301b2" providerId="LiveId" clId="{7B95C0CB-35C9-4484-8656-1D6A3B297BDF}"/>
    <pc:docChg chg="modSld">
      <pc:chgData name="Jacques BONNET" userId="9a5e3b2e740301b2" providerId="LiveId" clId="{7B95C0CB-35C9-4484-8656-1D6A3B297BDF}" dt="2024-11-09T06:33:54.497" v="3" actId="20577"/>
      <pc:docMkLst>
        <pc:docMk/>
      </pc:docMkLst>
      <pc:sldChg chg="modSp mod">
        <pc:chgData name="Jacques BONNET" userId="9a5e3b2e740301b2" providerId="LiveId" clId="{7B95C0CB-35C9-4484-8656-1D6A3B297BDF}" dt="2024-11-09T06:33:54.497" v="3" actId="20577"/>
        <pc:sldMkLst>
          <pc:docMk/>
          <pc:sldMk cId="213094053" sldId="261"/>
        </pc:sldMkLst>
        <pc:graphicFrameChg chg="modGraphic">
          <ac:chgData name="Jacques BONNET" userId="9a5e3b2e740301b2" providerId="LiveId" clId="{7B95C0CB-35C9-4484-8656-1D6A3B297BDF}" dt="2024-11-09T06:33:54.497" v="3" actId="20577"/>
          <ac:graphicFrameMkLst>
            <pc:docMk/>
            <pc:sldMk cId="213094053" sldId="261"/>
            <ac:graphicFrameMk id="2" creationId="{5EB4576D-1EC0-4635-B391-D81B1E4170B3}"/>
          </ac:graphicFrameMkLst>
        </pc:graphicFrame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EFA9C35-C113-4BF6-9007-1C139D7FB8C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2FD4E9FE-0A93-467F-BC13-48555486459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31B73E4-6303-4B12-95F4-32501F36E3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B61FD-DD9C-48E4-AB62-A5CDE0F2705F}" type="datetimeFigureOut">
              <a:rPr lang="fr-FR" smtClean="0"/>
              <a:t>10/11/2024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DF754F0-335C-460B-8B53-0C6E966078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F95AA84-32B1-40AE-BBB7-345C741E17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B8C65-EA60-49E1-8A7F-03E888592AF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16976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4C82B4A-B316-424E-A1A7-5767B178D2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FF7762DB-066A-4490-8EDF-04918B636A8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D46BB21-B92E-4599-AEF6-586BB1360B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B61FD-DD9C-48E4-AB62-A5CDE0F2705F}" type="datetimeFigureOut">
              <a:rPr lang="fr-FR" smtClean="0"/>
              <a:t>10/11/2024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91A686B-6B3E-47AA-8144-3B3D20538D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64620AE2-BE76-44C5-A1CD-831451032A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B8C65-EA60-49E1-8A7F-03E888592AF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062970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A0AB00C7-8109-4C96-92C2-FC5E07F6057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8863E658-693A-4CAA-AB7D-54F8213F944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205ACC9-94DE-4ECD-8DB8-8007CC729A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B61FD-DD9C-48E4-AB62-A5CDE0F2705F}" type="datetimeFigureOut">
              <a:rPr lang="fr-FR" smtClean="0"/>
              <a:t>10/11/2024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F2D6C8B-C872-44EC-A20D-B1BDF6ECA0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B8EE5CF-62CD-4C5F-8C48-7FD05CD506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B8C65-EA60-49E1-8A7F-03E888592AF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447796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22D6335-E43F-4CD1-9769-50F611CA18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CC4DCFD-B21A-44F9-B2E9-731E122AB07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17AB956-BF10-4514-85AA-0DCDCD484E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B61FD-DD9C-48E4-AB62-A5CDE0F2705F}" type="datetimeFigureOut">
              <a:rPr lang="fr-FR" smtClean="0"/>
              <a:t>10/11/2024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37725F30-D040-4C93-9B25-CDA07E4BEC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B15E7EC0-A486-41C1-8250-0B5E0E887E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B8C65-EA60-49E1-8A7F-03E888592AF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462068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0357EC5-43D1-4C10-BA45-B9D4F49C9D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70DA8C9F-4BBB-479D-A60E-814D400553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0F823200-C862-4135-A151-5CE442419F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B61FD-DD9C-48E4-AB62-A5CDE0F2705F}" type="datetimeFigureOut">
              <a:rPr lang="fr-FR" smtClean="0"/>
              <a:t>10/11/2024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488DAA3-6DC9-410E-8DE2-9D76B4F998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2751F59-B5F5-4B30-A996-69A0F22095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B8C65-EA60-49E1-8A7F-03E888592AF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519257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04875E2-DDB1-444F-B451-07B4491029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F46D5CF-A652-4AFF-86AC-3871C0EF85D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E534BDB7-BD7B-4480-84F4-B98CB846605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8E45024B-01D8-4F40-8EED-07459F1A29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B61FD-DD9C-48E4-AB62-A5CDE0F2705F}" type="datetimeFigureOut">
              <a:rPr lang="fr-FR" smtClean="0"/>
              <a:t>10/11/2024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D3D56FC9-8DE8-414A-AE51-C18824675B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C99D0EC0-A324-4183-B895-EAB4853FAE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B8C65-EA60-49E1-8A7F-03E888592AF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210973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57367F0-FF50-4937-A636-C09C785707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20A82BAC-A077-47C9-AD04-D3D6748508C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106AC212-78AA-479F-9874-B9ECAF9DD9E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681B1A37-E63E-4A8D-9606-41C0F6710EC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86766A29-4AC7-45FD-9167-77A4F89AB86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16E198CC-CA7D-4190-9DF8-76EDE05586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B61FD-DD9C-48E4-AB62-A5CDE0F2705F}" type="datetimeFigureOut">
              <a:rPr lang="fr-FR" smtClean="0"/>
              <a:t>10/11/2024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D8C7546E-5550-4722-9D9B-3FCB4DDEED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18D96D9C-B4BB-48C8-9C9D-D93443F180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B8C65-EA60-49E1-8A7F-03E888592AF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841116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26F8F47-50A9-4982-A1BD-25E5BB56EA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58B96411-F370-45FC-A144-4ABAB92A9E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B61FD-DD9C-48E4-AB62-A5CDE0F2705F}" type="datetimeFigureOut">
              <a:rPr lang="fr-FR" smtClean="0"/>
              <a:t>10/11/2024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31E461F6-1196-468A-9081-61E77CC680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D64CE6E7-EF36-40D5-8E6B-890D4C043A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B8C65-EA60-49E1-8A7F-03E888592AF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5066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F715B86B-2772-4A70-B863-4FA76060D3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B61FD-DD9C-48E4-AB62-A5CDE0F2705F}" type="datetimeFigureOut">
              <a:rPr lang="fr-FR" smtClean="0"/>
              <a:t>10/11/2024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3E5F75A2-7F43-45EA-91CB-43C1E7D19E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F1AE7708-BDE1-4F2F-9F79-D9AE5A43CB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B8C65-EA60-49E1-8A7F-03E888592AF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736783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C803374-644E-4CED-BDBF-F487361926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65AD95E-B6C9-46CB-95C3-EE9AAFB476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DF715568-FCAB-44EC-83CC-E9C54357222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CF7DA1A9-299D-4753-8A5A-C28A1102CA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B61FD-DD9C-48E4-AB62-A5CDE0F2705F}" type="datetimeFigureOut">
              <a:rPr lang="fr-FR" smtClean="0"/>
              <a:t>10/11/2024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E130337F-A842-4243-A8DC-DEAF0EEADA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52B0EF77-6922-420D-B1A5-3368368C87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B8C65-EA60-49E1-8A7F-03E888592AF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474077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3200A3C-BE36-4AFB-ACFA-C5D204FA7F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0E17AB7F-8117-431E-8541-A2A18302B94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13C89BC0-10E8-4EE9-8A5E-2355D4ADE96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1588DBDD-CE81-4BA9-81F4-ABE3B0990D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B61FD-DD9C-48E4-AB62-A5CDE0F2705F}" type="datetimeFigureOut">
              <a:rPr lang="fr-FR" smtClean="0"/>
              <a:t>10/11/2024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DAF643C4-2236-422E-9DDD-74BD46FBAD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45748410-D62E-4E63-9A86-11982222A1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1B8C65-EA60-49E1-8A7F-03E888592AF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77884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998DDAE1-1E0F-4264-8BDD-369CACBDBA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A5AD5A2E-56A1-4C70-81D7-0E95BA0005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9F7F496-5A04-4172-8E85-CC63470D957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3B61FD-DD9C-48E4-AB62-A5CDE0F2705F}" type="datetimeFigureOut">
              <a:rPr lang="fr-FR" smtClean="0"/>
              <a:t>10/11/2024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8C794D9-AEFA-471B-AD3D-4E58632097E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85D09FB-7184-41F1-B998-3A6B11CEF14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1B8C65-EA60-49E1-8A7F-03E888592AF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036026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>
            <a:extLst>
              <a:ext uri="{FF2B5EF4-FFF2-40B4-BE49-F238E27FC236}">
                <a16:creationId xmlns:a16="http://schemas.microsoft.com/office/drawing/2014/main" id="{B304E939-4594-4420-967F-8361689F6D0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90133" y="660579"/>
            <a:ext cx="9493956" cy="5706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19269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>
            <a:extLst>
              <a:ext uri="{FF2B5EF4-FFF2-40B4-BE49-F238E27FC236}">
                <a16:creationId xmlns:a16="http://schemas.microsoft.com/office/drawing/2014/main" id="{023F886B-056F-4223-8387-5816F7A01A9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22613" y="736628"/>
            <a:ext cx="9276994" cy="55834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97295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au 1">
            <a:extLst>
              <a:ext uri="{FF2B5EF4-FFF2-40B4-BE49-F238E27FC236}">
                <a16:creationId xmlns:a16="http://schemas.microsoft.com/office/drawing/2014/main" id="{5EB4576D-1EC0-4635-B391-D81B1E4170B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40141236"/>
              </p:ext>
            </p:extLst>
          </p:nvPr>
        </p:nvGraphicFramePr>
        <p:xfrm>
          <a:off x="1693332" y="666044"/>
          <a:ext cx="9335914" cy="5531558"/>
        </p:xfrm>
        <a:graphic>
          <a:graphicData uri="http://schemas.openxmlformats.org/drawingml/2006/table">
            <a:tbl>
              <a:tblPr/>
              <a:tblGrid>
                <a:gridCol w="1810926">
                  <a:extLst>
                    <a:ext uri="{9D8B030D-6E8A-4147-A177-3AD203B41FA5}">
                      <a16:colId xmlns:a16="http://schemas.microsoft.com/office/drawing/2014/main" val="1141444913"/>
                    </a:ext>
                  </a:extLst>
                </a:gridCol>
                <a:gridCol w="1675959">
                  <a:extLst>
                    <a:ext uri="{9D8B030D-6E8A-4147-A177-3AD203B41FA5}">
                      <a16:colId xmlns:a16="http://schemas.microsoft.com/office/drawing/2014/main" val="3275372998"/>
                    </a:ext>
                  </a:extLst>
                </a:gridCol>
                <a:gridCol w="1675959">
                  <a:extLst>
                    <a:ext uri="{9D8B030D-6E8A-4147-A177-3AD203B41FA5}">
                      <a16:colId xmlns:a16="http://schemas.microsoft.com/office/drawing/2014/main" val="1506886995"/>
                    </a:ext>
                  </a:extLst>
                </a:gridCol>
                <a:gridCol w="2086535">
                  <a:extLst>
                    <a:ext uri="{9D8B030D-6E8A-4147-A177-3AD203B41FA5}">
                      <a16:colId xmlns:a16="http://schemas.microsoft.com/office/drawing/2014/main" val="1947564103"/>
                    </a:ext>
                  </a:extLst>
                </a:gridCol>
                <a:gridCol w="2086535">
                  <a:extLst>
                    <a:ext uri="{9D8B030D-6E8A-4147-A177-3AD203B41FA5}">
                      <a16:colId xmlns:a16="http://schemas.microsoft.com/office/drawing/2014/main" val="169054769"/>
                    </a:ext>
                  </a:extLst>
                </a:gridCol>
              </a:tblGrid>
              <a:tr h="1037765">
                <a:tc gridSpan="3">
                  <a:txBody>
                    <a:bodyPr/>
                    <a:lstStyle/>
                    <a:p>
                      <a:pPr algn="l" fontAlgn="b"/>
                      <a:r>
                        <a:rPr lang="fr-FR" sz="2400" b="1" i="0" u="none" strike="noStrike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L’Eglise ne vit que des dons. 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fr-FR" sz="1100" b="0" i="0" u="none" strike="noStrike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100" b="0" i="0" u="none" strike="noStrike">
                        <a:solidFill>
                          <a:srgbClr val="00B05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731276"/>
                  </a:ext>
                </a:extLst>
              </a:tr>
              <a:tr h="1037765">
                <a:tc gridSpan="5">
                  <a:txBody>
                    <a:bodyPr/>
                    <a:lstStyle/>
                    <a:p>
                      <a:pPr algn="l" fontAlgn="b"/>
                      <a:r>
                        <a:rPr lang="fr-FR" sz="2400" b="1" i="0" u="none" strike="noStrike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Tous les dons sont importants quel que soit le montant.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98317738"/>
                  </a:ext>
                </a:extLst>
              </a:tr>
              <a:tr h="356676">
                <a:tc>
                  <a:txBody>
                    <a:bodyPr/>
                    <a:lstStyle/>
                    <a:p>
                      <a:pPr algn="l" fontAlgn="b"/>
                      <a:endParaRPr lang="fr-FR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40814923"/>
                  </a:ext>
                </a:extLst>
              </a:tr>
              <a:tr h="356676">
                <a:tc>
                  <a:txBody>
                    <a:bodyPr/>
                    <a:lstStyle/>
                    <a:p>
                      <a:pPr algn="l" fontAlgn="b"/>
                      <a:endParaRPr lang="fr-FR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45286172"/>
                  </a:ext>
                </a:extLst>
              </a:tr>
              <a:tr h="524232">
                <a:tc gridSpan="4">
                  <a:txBody>
                    <a:bodyPr/>
                    <a:lstStyle/>
                    <a:p>
                      <a:pPr algn="l" fontAlgn="b"/>
                      <a:r>
                        <a:rPr lang="fr-FR" sz="2400" b="1" i="0" u="none" strike="noStrike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Les dons sont diversifiés et solidaires.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73902774"/>
                  </a:ext>
                </a:extLst>
              </a:tr>
              <a:tr h="668768">
                <a:tc>
                  <a:txBody>
                    <a:bodyPr/>
                    <a:lstStyle/>
                    <a:p>
                      <a:pPr algn="l" fontAlgn="b"/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2"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Quêtes, Casuels, Dons, legs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10381569"/>
                  </a:ext>
                </a:extLst>
              </a:tr>
              <a:tr h="356676">
                <a:tc>
                  <a:txBody>
                    <a:bodyPr/>
                    <a:lstStyle/>
                    <a:p>
                      <a:pPr algn="l" fontAlgn="b"/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4">
                  <a:txBody>
                    <a:bodyPr/>
                    <a:lstStyle/>
                    <a:p>
                      <a:pPr algn="l" fontAlgn="b"/>
                      <a:r>
                        <a:rPr lang="fr-FR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Denier de l’Eglise, offrandes de messes, quêtes </a:t>
                      </a:r>
                      <a:r>
                        <a:rPr lang="fr-FR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impérées</a:t>
                      </a:r>
                      <a:endParaRPr lang="fr-FR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28461764"/>
                  </a:ext>
                </a:extLst>
              </a:tr>
              <a:tr h="524232">
                <a:tc gridSpan="5">
                  <a:txBody>
                    <a:bodyPr/>
                    <a:lstStyle/>
                    <a:p>
                      <a:pPr algn="l" fontAlgn="b"/>
                      <a:r>
                        <a:rPr lang="fr-FR" sz="2400" b="1" i="0" u="none" strike="noStrike" dirty="0">
                          <a:solidFill>
                            <a:srgbClr val="00B050"/>
                          </a:solidFill>
                          <a:effectLst/>
                          <a:latin typeface="Calibri" panose="020F0502020204030204" pitchFamily="34" charset="0"/>
                        </a:rPr>
                        <a:t>Tous les moyens de paiement sont possibles.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87907639"/>
                  </a:ext>
                </a:extLst>
              </a:tr>
              <a:tr h="668768">
                <a:tc>
                  <a:txBody>
                    <a:bodyPr/>
                    <a:lstStyle/>
                    <a:p>
                      <a:pPr algn="l" fontAlgn="b"/>
                      <a:endParaRPr lang="fr-FR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4">
                  <a:txBody>
                    <a:bodyPr/>
                    <a:lstStyle/>
                    <a:p>
                      <a:pPr algn="l" fontAlgn="b"/>
                      <a:r>
                        <a:rPr lang="fr-FR" sz="1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espèces, </a:t>
                      </a:r>
                      <a:r>
                        <a:rPr lang="fr-FR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chèques, CB, prélèvement simple et automatique</a:t>
                      </a:r>
                    </a:p>
                  </a:txBody>
                  <a:tcPr marL="7620" marR="7620" marT="762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4241216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3094053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60</Words>
  <Application>Microsoft Office PowerPoint</Application>
  <PresentationFormat>Grand écran</PresentationFormat>
  <Paragraphs>7</Paragraphs>
  <Slides>3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Thème Office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Jacques BONNET</dc:creator>
  <cp:lastModifiedBy>Jacques BONNET</cp:lastModifiedBy>
  <cp:revision>5</cp:revision>
  <cp:lastPrinted>2024-11-09T09:25:12Z</cp:lastPrinted>
  <dcterms:created xsi:type="dcterms:W3CDTF">2024-11-09T06:08:53Z</dcterms:created>
  <dcterms:modified xsi:type="dcterms:W3CDTF">2024-11-10T10:47:17Z</dcterms:modified>
</cp:coreProperties>
</file>