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FE8E054-6DE4-4A68-BBC3-BE54C9A22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1534" y="-395133"/>
            <a:ext cx="12608677" cy="737650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6337FAD-6D29-42E8-AAB2-E22892F88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222478"/>
            <a:ext cx="8791575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C00000"/>
                </a:solidFill>
              </a:rPr>
              <a:t>ERASMUS</a:t>
            </a:r>
            <a:r>
              <a:rPr lang="es-ES" dirty="0"/>
              <a:t> </a:t>
            </a:r>
            <a:br>
              <a:rPr lang="es-ES" dirty="0"/>
            </a:br>
            <a:r>
              <a:rPr lang="es-ES" sz="6600" dirty="0">
                <a:solidFill>
                  <a:srgbClr val="002060"/>
                </a:solidFill>
              </a:rPr>
              <a:t>SPAIN-THE NETHERLANDS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780BC8-6F8F-42FA-B7FB-02C19795C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977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E4E997-8672-4FFD-B8EC-9932A8E47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E8FAD88-D2BC-40DF-97B4-9B575903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459286" cy="1478570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rgbClr val="C00000"/>
                </a:solidFill>
              </a:rPr>
              <a:t>MONDAY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FC2AB9-62A4-4B20-95B1-57C124E88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459287" cy="39650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sz="2000"/>
              <a:t>THIS DAY WE GO TO THE HOST SCHOOL AND WE MEET SOME TEACHERS.</a:t>
            </a:r>
          </a:p>
          <a:p>
            <a:pPr>
              <a:lnSpc>
                <a:spcPct val="110000"/>
              </a:lnSpc>
            </a:pPr>
            <a:r>
              <a:rPr lang="es-ES" sz="2000"/>
              <a:t>LATER WE GO TO THE TOWN HALL IN LANDGRAAF.</a:t>
            </a:r>
          </a:p>
          <a:p>
            <a:pPr>
              <a:lnSpc>
                <a:spcPct val="110000"/>
              </a:lnSpc>
            </a:pPr>
            <a:r>
              <a:rPr lang="es-ES" sz="2000"/>
              <a:t>AND WE DO AN ORIENTATION ACTIVITY.</a:t>
            </a:r>
          </a:p>
          <a:p>
            <a:pPr>
              <a:lnSpc>
                <a:spcPct val="110000"/>
              </a:lnSpc>
            </a:pPr>
            <a:r>
              <a:rPr lang="es-ES" sz="2000"/>
              <a:t>AND AT THE NIGHT WE GO TO A BOWLING ALLEY WITH SOME PEOPLE THAT WAS REALLY FUNNY.</a:t>
            </a:r>
          </a:p>
        </p:txBody>
      </p:sp>
      <p:pic>
        <p:nvPicPr>
          <p:cNvPr id="4" name="Imagen 3" descr="Imagen que contiene edificio, exterior, cielo, árbol&#10;&#10;Descripción generada automáticamente">
            <a:extLst>
              <a:ext uri="{FF2B5EF4-FFF2-40B4-BE49-F238E27FC236}">
                <a16:creationId xmlns:a16="http://schemas.microsoft.com/office/drawing/2014/main" id="{B8435B3F-193D-4BE3-9716-25BAD5380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70421"/>
            <a:ext cx="5456279" cy="409220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53E4DEE-E996-40F8-8635-0FF43D734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401623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4872A0B-8668-4500-9509-EAA581B26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:a16="http://schemas.microsoft.com/office/drawing/2014/main" id="{8B504305-5526-408E-85F7-F0BA7E527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5827CE64-2533-45A6-9A39-7D5052E5C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a14="http://schemas.microsoft.com/office/drawing/2010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42AD2C1A-ECAA-41FB-8711-66BAA86A7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425" y="618518"/>
            <a:ext cx="4598985" cy="147857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C00000"/>
                </a:solidFill>
              </a:rPr>
              <a:t>TUESDAY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68FEC3B-1702-4FAF-9747-BA8778F083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121" r="2" b="12583"/>
          <a:stretch/>
        </p:blipFill>
        <p:spPr>
          <a:xfrm>
            <a:off x="-5597" y="10"/>
            <a:ext cx="6101597" cy="685799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40590EE-5428-41AA-95B2-96FCC1CE6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94DCC55-99C6-45CF-B357-E3848C809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3D64E32-FF0C-4665-B9D8-D1ECAAE5B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3675001D-3840-4589-8190-505A7F52F0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9E34E87-395F-4023-A80E-D1CBAAEBD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6FB1B38F-1B92-41C3-AA1D-6D6440FB0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02FBE453-FBD2-4348-8DDA-4A023444E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0D719E8-BF78-4F42-B9D1-7F5E02A36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5EC70737-9C19-4CF5-84DA-B22A960D53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88FD042E-E56E-4360-9620-F811AB9A3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18F15D2B-0812-46F6-B0F4-6A6714B54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0C2F2A50-98DD-4F92-BDFE-B72E235766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473541D9-6DAE-4718-97D4-8952F4E7C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3A56C5E9-011C-44D2-AF94-3BF542043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CD279E0E-1CD5-4F41-96A5-3A09707E8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F5A6F094-9E54-4985-8738-D2067A4F0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99D51F59-FA93-490E-B9CF-97BB63747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3CD83DC6-F4A0-4A4D-AAC3-83983F960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6E9B4028-C74F-4631-8312-68B30E6E6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1E3337C9-1DDE-4E2E-8519-7D2C23C95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754A526E-6EC0-458A-9C4C-008F6749C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6A3DA723-7448-48CF-8BD2-FED2D4FED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9B506EC1-D8A8-4532-B78B-A236567EE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AA9DFB36-74F4-4977-ABC5-3257EDA33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966A7FBA-BB79-4AF0-90C2-5F2BC9F2D1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23BB8A47-FF1B-44E5-8D93-7ADF37F1D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E463E1B7-7BED-4425-95B7-F6F75F873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749D0675-4397-4610-9807-2F7C1CC942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DE7617CF-8919-43C3-9557-08D67C7DAF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B68720-7E37-4930-9900-8632140D6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202F13DF-5B76-468E-A95E-80780788B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219143C2-6062-4C2C-9563-6534108E3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38413A0C-26DB-479B-B747-1D8136100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CB526B5F-4FAA-4B4C-8AF8-B98EC74A3D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54FFF88E-6D69-4AE9-8378-D16419155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9">
              <a:extLst>
                <a:ext uri="{FF2B5EF4-FFF2-40B4-BE49-F238E27FC236}">
                  <a16:creationId xmlns:a16="http://schemas.microsoft.com/office/drawing/2014/main" id="{8008115A-CE00-4E36-BAF1-B511F21E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0">
              <a:extLst>
                <a:ext uri="{FF2B5EF4-FFF2-40B4-BE49-F238E27FC236}">
                  <a16:creationId xmlns:a16="http://schemas.microsoft.com/office/drawing/2014/main" id="{2935DB29-6F85-47D8-863C-11386389D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1">
              <a:extLst>
                <a:ext uri="{FF2B5EF4-FFF2-40B4-BE49-F238E27FC236}">
                  <a16:creationId xmlns:a16="http://schemas.microsoft.com/office/drawing/2014/main" id="{4FB8E51B-1AC1-4671-B181-473C29BEC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2">
              <a:extLst>
                <a:ext uri="{FF2B5EF4-FFF2-40B4-BE49-F238E27FC236}">
                  <a16:creationId xmlns:a16="http://schemas.microsoft.com/office/drawing/2014/main" id="{91E6AE4F-959F-4ED7-A199-8C0307E40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3">
              <a:extLst>
                <a:ext uri="{FF2B5EF4-FFF2-40B4-BE49-F238E27FC236}">
                  <a16:creationId xmlns:a16="http://schemas.microsoft.com/office/drawing/2014/main" id="{A0445E55-0009-44A5-AA6A-350D9D48A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B5291C75-4ECA-4829-B824-5725C32905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793376D-3E7C-4F04-8BC8-EC4820622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3596510A-5528-445D-AFEA-6E3F89BA8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E1B69479-D8C9-4E2E-A931-4D49C4FD7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48">
              <a:extLst>
                <a:ext uri="{FF2B5EF4-FFF2-40B4-BE49-F238E27FC236}">
                  <a16:creationId xmlns:a16="http://schemas.microsoft.com/office/drawing/2014/main" id="{0A759A2E-A8B1-44C8-B3F9-A16714C895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49">
              <a:extLst>
                <a:ext uri="{FF2B5EF4-FFF2-40B4-BE49-F238E27FC236}">
                  <a16:creationId xmlns:a16="http://schemas.microsoft.com/office/drawing/2014/main" id="{6C2B3B3C-1DC9-4352-BB73-801976C8F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0">
              <a:extLst>
                <a:ext uri="{FF2B5EF4-FFF2-40B4-BE49-F238E27FC236}">
                  <a16:creationId xmlns:a16="http://schemas.microsoft.com/office/drawing/2014/main" id="{EE22E3A8-5789-4189-9AC7-98D6826B0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1">
              <a:extLst>
                <a:ext uri="{FF2B5EF4-FFF2-40B4-BE49-F238E27FC236}">
                  <a16:creationId xmlns:a16="http://schemas.microsoft.com/office/drawing/2014/main" id="{9AC0FC74-D003-4D0D-9CAF-F6A03739E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2">
              <a:extLst>
                <a:ext uri="{FF2B5EF4-FFF2-40B4-BE49-F238E27FC236}">
                  <a16:creationId xmlns:a16="http://schemas.microsoft.com/office/drawing/2014/main" id="{126C2057-02E1-4348-ABEB-EAC063A17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3">
              <a:extLst>
                <a:ext uri="{FF2B5EF4-FFF2-40B4-BE49-F238E27FC236}">
                  <a16:creationId xmlns:a16="http://schemas.microsoft.com/office/drawing/2014/main" id="{5150586D-D743-4392-844F-F2AFCCE64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4">
              <a:extLst>
                <a:ext uri="{FF2B5EF4-FFF2-40B4-BE49-F238E27FC236}">
                  <a16:creationId xmlns:a16="http://schemas.microsoft.com/office/drawing/2014/main" id="{9E5B157A-534E-4879-8013-D02864E76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5">
              <a:extLst>
                <a:ext uri="{FF2B5EF4-FFF2-40B4-BE49-F238E27FC236}">
                  <a16:creationId xmlns:a16="http://schemas.microsoft.com/office/drawing/2014/main" id="{CEE2DD73-7E8C-4F26-8E93-8C32D11B2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6">
              <a:extLst>
                <a:ext uri="{FF2B5EF4-FFF2-40B4-BE49-F238E27FC236}">
                  <a16:creationId xmlns:a16="http://schemas.microsoft.com/office/drawing/2014/main" id="{908CAC5F-DD8E-4A58-BD4C-6D8D29FA4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57">
              <a:extLst>
                <a:ext uri="{FF2B5EF4-FFF2-40B4-BE49-F238E27FC236}">
                  <a16:creationId xmlns:a16="http://schemas.microsoft.com/office/drawing/2014/main" id="{20F130CF-281E-408C-9884-5F8B22CA1D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58">
              <a:extLst>
                <a:ext uri="{FF2B5EF4-FFF2-40B4-BE49-F238E27FC236}">
                  <a16:creationId xmlns:a16="http://schemas.microsoft.com/office/drawing/2014/main" id="{3BC78068-9115-4D5D-9B2B-6F9BD9C296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BEBC52-A6AF-41D5-BEBE-D0ADE4260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425" y="2249487"/>
            <a:ext cx="4598986" cy="3541714"/>
          </a:xfrm>
        </p:spPr>
        <p:txBody>
          <a:bodyPr>
            <a:normAutofit/>
          </a:bodyPr>
          <a:lstStyle/>
          <a:p>
            <a:r>
              <a:rPr lang="es-ES" sz="2200" dirty="0"/>
              <a:t>THIS DAY WE HAD A LESSON OF ICE SKATING AND WE DO A FOOTBALL TOURNAMENT WITH THE ENGLISH AND GERMANS, IT WAS FINE.</a:t>
            </a:r>
          </a:p>
          <a:p>
            <a:r>
              <a:rPr lang="es-ES" sz="2200" dirty="0"/>
              <a:t>AND AT THE NIGHT WE GO TO THE SPACE JUMP WITH A LOT OF PEOPLE IT WAST THE BEST THING WE DO.</a:t>
            </a:r>
          </a:p>
        </p:txBody>
      </p:sp>
    </p:spTree>
    <p:extLst>
      <p:ext uri="{BB962C8B-B14F-4D97-AF65-F5344CB8AC3E}">
        <p14:creationId xmlns:p14="http://schemas.microsoft.com/office/powerpoint/2010/main" val="175363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E4E997-8672-4FFD-B8EC-9932A8E47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7A936A-1DC0-4E46-86DC-FE7F717BB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459286" cy="1478570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rgbClr val="C00000"/>
                </a:solidFill>
              </a:rPr>
              <a:t>WEDNESDAY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C01A7-5432-4B57-94C7-37EF0438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459287" cy="3965046"/>
          </a:xfrm>
        </p:spPr>
        <p:txBody>
          <a:bodyPr>
            <a:normAutofit/>
          </a:bodyPr>
          <a:lstStyle/>
          <a:p>
            <a:r>
              <a:rPr lang="es-ES" sz="2000" dirty="0"/>
              <a:t>AT THE MORNING WE HAVE A WORKSHOP.</a:t>
            </a:r>
          </a:p>
          <a:p>
            <a:r>
              <a:rPr lang="es-ES" sz="2000" dirty="0"/>
              <a:t>LATER WE GO TO MAASTRICHT TO VISIT IMPORTANT PLACES, AND WE HAD A FREE TIME, WE ( i ) BUY A LOT OF STUPID THINGS.</a:t>
            </a:r>
          </a:p>
          <a:p>
            <a:r>
              <a:rPr lang="es-ES" sz="2000" dirty="0"/>
              <a:t>IT WAS THE BIRTHDAY OF A FRIEND SO I BUY CONFETTI AND A PRESENT FOR HIM</a:t>
            </a:r>
          </a:p>
        </p:txBody>
      </p:sp>
      <p:pic>
        <p:nvPicPr>
          <p:cNvPr id="4" name="Imagen 3" descr="Imagen que contiene agua, cielo, exterior, edificio&#10;&#10;Descripción generada automáticamente">
            <a:extLst>
              <a:ext uri="{FF2B5EF4-FFF2-40B4-BE49-F238E27FC236}">
                <a16:creationId xmlns:a16="http://schemas.microsoft.com/office/drawing/2014/main" id="{7ADEC1CE-308B-46F3-A5FF-040776270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813" y="618518"/>
            <a:ext cx="4700652" cy="5596015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53E4DEE-E996-40F8-8635-0FF43D734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224968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FC52B-F088-421C-BB7D-64BB2C84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rgbClr val="C00000"/>
                </a:solidFill>
              </a:rPr>
              <a:t>THURSDAY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B4E957-04BE-4AA6-A3D4-543B9B257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844521" cy="3541714"/>
          </a:xfrm>
        </p:spPr>
        <p:txBody>
          <a:bodyPr anchor="ctr">
            <a:normAutofit/>
          </a:bodyPr>
          <a:lstStyle/>
          <a:p>
            <a:r>
              <a:rPr lang="es-ES" sz="2200"/>
              <a:t>THIS DAY WE GO TO ANOTHER WORKSHOP.</a:t>
            </a:r>
          </a:p>
          <a:p>
            <a:r>
              <a:rPr lang="es-ES" sz="2200"/>
              <a:t>LATER WE GO TO PLAY KORFBALL, THAT WAS SO BORING AND WE DO BORING ACTIVITIES OF THIS BORING SPORT.</a:t>
            </a:r>
          </a:p>
          <a:p>
            <a:r>
              <a:rPr lang="es-ES" sz="2200"/>
              <a:t>AT THE NIGHT WE GO TO A SMALL PARTY.</a:t>
            </a:r>
          </a:p>
        </p:txBody>
      </p:sp>
      <p:pic>
        <p:nvPicPr>
          <p:cNvPr id="4" name="Imagen 3" descr="Imagen que contiene exterior, edificio&#10;&#10;Descripción generada automáticamente">
            <a:extLst>
              <a:ext uri="{FF2B5EF4-FFF2-40B4-BE49-F238E27FC236}">
                <a16:creationId xmlns:a16="http://schemas.microsoft.com/office/drawing/2014/main" id="{BAD297CF-7FA6-4DFD-A7EA-60A3943AE4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68" r="13147" b="-1"/>
          <a:stretch/>
        </p:blipFill>
        <p:spPr>
          <a:xfrm>
            <a:off x="6392335" y="2497720"/>
            <a:ext cx="4655075" cy="3047892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3397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59D77-0EB4-4541-B3DF-42A084C6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rgbClr val="C00000"/>
                </a:solidFill>
              </a:rPr>
              <a:t>FRIDAY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98D7DF-AA42-43AF-A2AD-90EAB995C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844521" cy="3541714"/>
          </a:xfrm>
        </p:spPr>
        <p:txBody>
          <a:bodyPr anchor="ctr">
            <a:normAutofit/>
          </a:bodyPr>
          <a:lstStyle/>
          <a:p>
            <a:r>
              <a:rPr lang="es-ES" dirty="0"/>
              <a:t>WE FINISH THE BORING ACTIVITIES OF KORFBALL.</a:t>
            </a:r>
          </a:p>
          <a:p>
            <a:r>
              <a:rPr lang="es-ES" dirty="0"/>
              <a:t>WE CATCH A BUS TO BRUSSELS TO SEE THE ATOMIUM AND LATER WE  HAVE SOME FREE TIME AFTER CATCH THE PLANE AND RETURN HOME.</a:t>
            </a:r>
          </a:p>
        </p:txBody>
      </p:sp>
      <p:pic>
        <p:nvPicPr>
          <p:cNvPr id="4" name="Imagen 3" descr="Imagen que contiene cielo, árbol, exterior, reloj&#10;&#10;Descripción generada automáticamente">
            <a:extLst>
              <a:ext uri="{FF2B5EF4-FFF2-40B4-BE49-F238E27FC236}">
                <a16:creationId xmlns:a16="http://schemas.microsoft.com/office/drawing/2014/main" id="{2D4133C9-9828-4894-A6F4-6C0892BC30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22" r="3" b="5681"/>
          <a:stretch/>
        </p:blipFill>
        <p:spPr>
          <a:xfrm>
            <a:off x="6392335" y="2497720"/>
            <a:ext cx="4655075" cy="3047892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3161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9E957-74C5-4785-B7F4-3076FBAA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618518"/>
            <a:ext cx="9905998" cy="1478570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C00000"/>
                </a:solidFill>
              </a:rPr>
              <a:t>F</a:t>
            </a:r>
            <a:r>
              <a:rPr lang="es-ES" dirty="0">
                <a:solidFill>
                  <a:srgbClr val="FFFF00"/>
                </a:solidFill>
              </a:rPr>
              <a:t>OO</a:t>
            </a:r>
            <a:r>
              <a:rPr lang="es-ES" dirty="0">
                <a:solidFill>
                  <a:srgbClr val="C00000"/>
                </a:solidFill>
              </a:rPr>
              <a:t>D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77ADEBF7-5B31-4BB5-A789-CB6C87C1B2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42052"/>
              </p:ext>
            </p:extLst>
          </p:nvPr>
        </p:nvGraphicFramePr>
        <p:xfrm>
          <a:off x="217714" y="2206171"/>
          <a:ext cx="11916229" cy="451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485">
                  <a:extLst>
                    <a:ext uri="{9D8B030D-6E8A-4147-A177-3AD203B41FA5}">
                      <a16:colId xmlns:a16="http://schemas.microsoft.com/office/drawing/2014/main" val="715007558"/>
                    </a:ext>
                  </a:extLst>
                </a:gridCol>
                <a:gridCol w="1840458">
                  <a:extLst>
                    <a:ext uri="{9D8B030D-6E8A-4147-A177-3AD203B41FA5}">
                      <a16:colId xmlns:a16="http://schemas.microsoft.com/office/drawing/2014/main" val="119936530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50152230"/>
                    </a:ext>
                  </a:extLst>
                </a:gridCol>
                <a:gridCol w="2467428">
                  <a:extLst>
                    <a:ext uri="{9D8B030D-6E8A-4147-A177-3AD203B41FA5}">
                      <a16:colId xmlns:a16="http://schemas.microsoft.com/office/drawing/2014/main" val="1011373870"/>
                    </a:ext>
                  </a:extLst>
                </a:gridCol>
                <a:gridCol w="2115771">
                  <a:extLst>
                    <a:ext uri="{9D8B030D-6E8A-4147-A177-3AD203B41FA5}">
                      <a16:colId xmlns:a16="http://schemas.microsoft.com/office/drawing/2014/main" val="4011585857"/>
                    </a:ext>
                  </a:extLst>
                </a:gridCol>
                <a:gridCol w="1826287">
                  <a:extLst>
                    <a:ext uri="{9D8B030D-6E8A-4147-A177-3AD203B41FA5}">
                      <a16:colId xmlns:a16="http://schemas.microsoft.com/office/drawing/2014/main" val="2046211094"/>
                    </a:ext>
                  </a:extLst>
                </a:gridCol>
              </a:tblGrid>
              <a:tr h="675755">
                <a:tc>
                  <a:txBody>
                    <a:bodyPr/>
                    <a:lstStyle/>
                    <a:p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/>
                        <a:t>WEDNWSDAY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036344"/>
                  </a:ext>
                </a:extLst>
              </a:tr>
              <a:tr h="603412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/>
                        <a:t>     </a:t>
                      </a:r>
                      <a:r>
                        <a:rPr lang="es-ES" sz="2400" b="1" dirty="0"/>
                        <a:t>BRECKFAST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MILK AND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MILK AND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MILK AND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MILK AND TOAST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MILK AND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085078"/>
                  </a:ext>
                </a:extLst>
              </a:tr>
              <a:tr h="603412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/>
                        <a:t>     PRELUNCH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WATER AND CHOCOLATE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WATER AND CHOCOLATE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WATER AND CHOCOLATE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WATER AND CHOCOLATE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WATER AND CHOCOLATE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75850"/>
                  </a:ext>
                </a:extLst>
              </a:tr>
              <a:tr h="603412">
                <a:tc>
                  <a:txBody>
                    <a:bodyPr/>
                    <a:lstStyle/>
                    <a:p>
                      <a:r>
                        <a:rPr lang="es-ES" sz="3200" dirty="0"/>
                        <a:t>   </a:t>
                      </a:r>
                      <a:r>
                        <a:rPr lang="es-ES" sz="2400" b="1" i="0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/>
                        <a:t>DONT REMEMBER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MEAT AND FRITES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BURGER 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/>
                        <a:t>DONT </a:t>
                      </a:r>
                      <a:r>
                        <a:rPr lang="es-ES" sz="2800" dirty="0"/>
                        <a:t>REMEMBER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BURGER 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003960"/>
                  </a:ext>
                </a:extLst>
              </a:tr>
              <a:tr h="603412">
                <a:tc>
                  <a:txBody>
                    <a:bodyPr/>
                    <a:lstStyle/>
                    <a:p>
                      <a:r>
                        <a:rPr lang="es-ES" sz="1800" dirty="0"/>
                        <a:t>     </a:t>
                      </a:r>
                      <a:r>
                        <a:rPr lang="es-ES" sz="2400" b="1" dirty="0"/>
                        <a:t>DINNER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MEAT AND FRITES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PIZZA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LASAGNA OF VEGETABLES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dirty="0"/>
                        <a:t>CREPES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200" dirty="0"/>
                        <a:t>      </a:t>
                      </a:r>
                      <a:r>
                        <a:rPr lang="es-ES" sz="3200" dirty="0">
                          <a:solidFill>
                            <a:srgbClr val="C00000"/>
                          </a:solidFill>
                        </a:rPr>
                        <a:t>SPAIN</a:t>
                      </a:r>
                      <a:endParaRPr lang="es-E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64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440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61</TotalTime>
  <Words>292</Words>
  <Application>Microsoft Office PowerPoint</Application>
  <PresentationFormat>Panorámica</PresentationFormat>
  <Paragraphs>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Circuito</vt:lpstr>
      <vt:lpstr>ERASMUS  SPAIN-THE NETHERLANDS</vt:lpstr>
      <vt:lpstr>MONDAY</vt:lpstr>
      <vt:lpstr>TUESDAY</vt:lpstr>
      <vt:lpstr>WEDNESDAY</vt:lpstr>
      <vt:lpstr>THURSDAY</vt:lpstr>
      <vt:lpstr>FRIDAY</vt:lpstr>
      <vt:lpstr>FOOD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 SPAIN-THE NETHERLANDS</dc:title>
  <dc:creator>lola guerrero</dc:creator>
  <cp:lastModifiedBy>lola guerrero</cp:lastModifiedBy>
  <cp:revision>7</cp:revision>
  <dcterms:created xsi:type="dcterms:W3CDTF">2019-02-27T16:31:50Z</dcterms:created>
  <dcterms:modified xsi:type="dcterms:W3CDTF">2019-02-27T17:32:58Z</dcterms:modified>
</cp:coreProperties>
</file>