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1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D17"/>
    <a:srgbClr val="DC0D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102554-5CE6-48E4-B238-251E4E8B2EAA}" v="8" dt="2022-01-29T12:59:52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5033" autoAdjust="0"/>
  </p:normalViewPr>
  <p:slideViewPr>
    <p:cSldViewPr snapToGrid="0" snapToObjects="1">
      <p:cViewPr varScale="1">
        <p:scale>
          <a:sx n="56" d="100"/>
          <a:sy n="56" d="100"/>
        </p:scale>
        <p:origin x="17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8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4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3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6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6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1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4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4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8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3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370B-4A59-5A4D-922A-5411E2B296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3D0F3-5B69-9F40-845D-10EA7E64E2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6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9821B5C-4C53-034D-B071-663CEF3AC64C}"/>
              </a:ext>
            </a:extLst>
          </p:cNvPr>
          <p:cNvSpPr/>
          <p:nvPr/>
        </p:nvSpPr>
        <p:spPr>
          <a:xfrm>
            <a:off x="205273" y="186612"/>
            <a:ext cx="12353731" cy="9237306"/>
          </a:xfrm>
          <a:prstGeom prst="rect">
            <a:avLst/>
          </a:prstGeom>
          <a:noFill/>
          <a:ln w="152400">
            <a:solidFill>
              <a:srgbClr val="DC0D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62DE7F-BBE4-8946-A45A-B8AE8A92C5DA}"/>
              </a:ext>
            </a:extLst>
          </p:cNvPr>
          <p:cNvSpPr txBox="1"/>
          <p:nvPr/>
        </p:nvSpPr>
        <p:spPr>
          <a:xfrm>
            <a:off x="737117" y="2644052"/>
            <a:ext cx="112900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0" dirty="0"/>
              <a:t>RENNBÜRO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9741266E-4FDE-433B-B6F4-1A51125323F0}"/>
              </a:ext>
            </a:extLst>
          </p:cNvPr>
          <p:cNvSpPr txBox="1"/>
          <p:nvPr/>
        </p:nvSpPr>
        <p:spPr>
          <a:xfrm>
            <a:off x="737117" y="581257"/>
            <a:ext cx="6553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VERANSTALTUNGSNAME</a:t>
            </a:r>
          </a:p>
        </p:txBody>
      </p: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C5DD98AD-D5DD-4C5B-8F84-D5C6555C419E}"/>
              </a:ext>
            </a:extLst>
          </p:cNvPr>
          <p:cNvSpPr/>
          <p:nvPr/>
        </p:nvSpPr>
        <p:spPr>
          <a:xfrm>
            <a:off x="3664340" y="5107648"/>
            <a:ext cx="5752494" cy="196498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80C271AD-D61C-3F2C-2A5A-F5FBBF1C2A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0" t="26161" r="11362" b="17394"/>
          <a:stretch/>
        </p:blipFill>
        <p:spPr>
          <a:xfrm>
            <a:off x="8434317" y="409327"/>
            <a:ext cx="3916907" cy="117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0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9821B5C-4C53-034D-B071-663CEF3AC64C}"/>
              </a:ext>
            </a:extLst>
          </p:cNvPr>
          <p:cNvSpPr/>
          <p:nvPr/>
        </p:nvSpPr>
        <p:spPr>
          <a:xfrm>
            <a:off x="205273" y="186612"/>
            <a:ext cx="12353731" cy="9237306"/>
          </a:xfrm>
          <a:prstGeom prst="rect">
            <a:avLst/>
          </a:prstGeom>
          <a:noFill/>
          <a:ln w="152400">
            <a:solidFill>
              <a:srgbClr val="DC0D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62DE7F-BBE4-8946-A45A-B8AE8A92C5DA}"/>
              </a:ext>
            </a:extLst>
          </p:cNvPr>
          <p:cNvSpPr txBox="1"/>
          <p:nvPr/>
        </p:nvSpPr>
        <p:spPr>
          <a:xfrm>
            <a:off x="895566" y="2553103"/>
            <a:ext cx="112900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0" dirty="0"/>
              <a:t>RENNBÜRO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9741266E-4FDE-433B-B6F4-1A51125323F0}"/>
              </a:ext>
            </a:extLst>
          </p:cNvPr>
          <p:cNvSpPr txBox="1"/>
          <p:nvPr/>
        </p:nvSpPr>
        <p:spPr>
          <a:xfrm>
            <a:off x="895566" y="538860"/>
            <a:ext cx="6498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VERANSTALTUNGSNAME</a:t>
            </a:r>
          </a:p>
        </p:txBody>
      </p: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C5DD98AD-D5DD-4C5B-8F84-D5C6555C419E}"/>
              </a:ext>
            </a:extLst>
          </p:cNvPr>
          <p:cNvSpPr/>
          <p:nvPr/>
        </p:nvSpPr>
        <p:spPr>
          <a:xfrm rot="10800000">
            <a:off x="3664340" y="5107648"/>
            <a:ext cx="5752494" cy="196498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A57B1C39-788C-24A5-717F-6E9D4F6596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0" t="26161" r="11362" b="17394"/>
          <a:stretch/>
        </p:blipFill>
        <p:spPr>
          <a:xfrm>
            <a:off x="8434317" y="409327"/>
            <a:ext cx="3916907" cy="117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3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A3-Papier (297 x 420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Schrammel Thomas</dc:creator>
  <cp:lastModifiedBy>Leonie Bauer</cp:lastModifiedBy>
  <cp:revision>4</cp:revision>
  <dcterms:created xsi:type="dcterms:W3CDTF">2019-11-01T02:50:41Z</dcterms:created>
  <dcterms:modified xsi:type="dcterms:W3CDTF">2024-01-04T12:27:09Z</dcterms:modified>
</cp:coreProperties>
</file>