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7" r:id="rId11"/>
    <p:sldId id="269" r:id="rId12"/>
    <p:sldId id="268" r:id="rId13"/>
    <p:sldId id="264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3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07A676-32BE-4AD0-BA6A-87B2038BA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648E4F4-D42A-4027-BD7E-8A0273CBE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92563C-93E0-4CBE-B9DD-BDA1C1567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E890-C1A3-48EA-8870-D306A538E865}" type="datetimeFigureOut">
              <a:rPr lang="de-AT" smtClean="0"/>
              <a:t>28.11.2021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EB995A-7739-468B-A1E7-7861919ED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02BB43-E0D9-4865-9974-C5C0DF423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7693-ECB1-49D9-9AFB-14871E247AA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1730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B24B80-40BB-4165-8748-B0B3359BF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7622969-56FF-4192-9AA7-832101962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FE0233-5808-4CF3-8754-11AF73EEC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E890-C1A3-48EA-8870-D306A538E865}" type="datetimeFigureOut">
              <a:rPr lang="de-AT" smtClean="0"/>
              <a:t>28.11.2021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BD0696-7C8D-4F7C-A689-D0F2ED231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6602CD-3FEE-43DC-A31E-EF282A12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7693-ECB1-49D9-9AFB-14871E247AA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78277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84ACDDA-794C-4A67-9B08-F32EE0DCB4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012A1AA-5288-43AE-846E-164012B9F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F18B35-2CB9-4E69-A15E-0F28F4D79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E890-C1A3-48EA-8870-D306A538E865}" type="datetimeFigureOut">
              <a:rPr lang="de-AT" smtClean="0"/>
              <a:t>28.11.2021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1D20FA-F1FD-45BA-B3B9-DACF2AA2D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D5940D-97F3-42CB-B785-58278D14C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7693-ECB1-49D9-9AFB-14871E247AA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5434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2BD43-58B8-47B2-9A32-4A0A22F6F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2BDDF9-18FF-4154-83E7-D9E40CD10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136B42-B7F7-4D6F-B26A-56F63C863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E890-C1A3-48EA-8870-D306A538E865}" type="datetimeFigureOut">
              <a:rPr lang="de-AT" smtClean="0"/>
              <a:t>28.11.2021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0F4353-8052-47F0-A5B1-A9AA6EDF4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730BA0-D47B-4E71-8197-1C2FF930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7693-ECB1-49D9-9AFB-14871E247AA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104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A6957-02BE-4B48-891D-C8CD4AFEC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04FEC6-8FF7-4EFF-8DA9-451B234E7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CDB5B3-01DC-439C-B9D2-E196E7109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E890-C1A3-48EA-8870-D306A538E865}" type="datetimeFigureOut">
              <a:rPr lang="de-AT" smtClean="0"/>
              <a:t>28.11.2021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104579-ED0B-449F-90E5-A6A602771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8C8E0B-864D-418D-8415-45F85966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7693-ECB1-49D9-9AFB-14871E247AA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658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46EB86-1D80-458F-8D5F-D4009430B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C337C2-23E4-46DD-9CB2-698D0B8901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56985E8-CB21-497B-AC7E-3ADCEADA9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4A2928E-2D94-4580-B4F8-3FAC1BAFB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E890-C1A3-48EA-8870-D306A538E865}" type="datetimeFigureOut">
              <a:rPr lang="de-AT" smtClean="0"/>
              <a:t>28.11.2021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621E369-0645-4BA8-9B93-B167F4B2F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CAA8C0-1B66-44C0-B5DA-A972939A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7693-ECB1-49D9-9AFB-14871E247AA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4930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87081B-2B57-41A0-A045-D33702244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DE5C69-1599-438F-872B-5E38E3F30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D8C63A1-1210-416F-990E-086D6791F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69309B6-0805-48BC-86D3-AF500598F1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619C253-0B85-4FA6-9B41-363E810B5C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9654BAF-6D7F-4555-A439-30D88D8C6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E890-C1A3-48EA-8870-D306A538E865}" type="datetimeFigureOut">
              <a:rPr lang="de-AT" smtClean="0"/>
              <a:t>28.11.2021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7224364-E911-4842-8AB0-AB403AC50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78A3333-46AD-4217-B23B-D5C9D6A61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7693-ECB1-49D9-9AFB-14871E247AA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62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440E30-6572-4209-8BAB-C686A8A91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7806195-1355-4E74-AC16-5ED38AAAE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E890-C1A3-48EA-8870-D306A538E865}" type="datetimeFigureOut">
              <a:rPr lang="de-AT" smtClean="0"/>
              <a:t>28.11.2021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F3D445C-CAFF-488A-9982-AB3EC20CE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54BE6D5-A09F-49A1-B19F-C7A15A2EA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7693-ECB1-49D9-9AFB-14871E247AA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9791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0AC6F79-2BA6-41C3-B189-D6871FF9F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E890-C1A3-48EA-8870-D306A538E865}" type="datetimeFigureOut">
              <a:rPr lang="de-AT" smtClean="0"/>
              <a:t>28.11.2021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57444C7-ED6D-4FFC-8DA5-2EECE5936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F4A689-C7C8-4383-8EAA-73B39E0BF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7693-ECB1-49D9-9AFB-14871E247AA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048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255808-DFE6-4198-960D-03F0FBC59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DAF7D5-5915-4300-924D-0D966B7BE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EE47BD0-8BFF-4962-B886-E2238E0FC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D9591A6-3E29-4B5B-8DA6-0530F789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E890-C1A3-48EA-8870-D306A538E865}" type="datetimeFigureOut">
              <a:rPr lang="de-AT" smtClean="0"/>
              <a:t>28.11.2021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986D60-AE78-43C5-B4CF-FEE3B32DA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FC267A9-9EFC-4A11-B989-0053D66CB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7693-ECB1-49D9-9AFB-14871E247AA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46355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1FA4D3-E864-4B31-95FA-B26EA64CB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49EEE33-2DF9-4C10-AA21-BECEA12B5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6DE5F9-BC4F-4FA7-9E7D-DF1B5A84B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0B17B0-5283-477E-BDD9-B7A5271E3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E890-C1A3-48EA-8870-D306A538E865}" type="datetimeFigureOut">
              <a:rPr lang="de-AT" smtClean="0"/>
              <a:t>28.11.2021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093290E-51BE-4C29-A9D8-A3AD0C51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0BC3CB7-4E49-484C-BED1-6FB37FD5A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7693-ECB1-49D9-9AFB-14871E247AA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691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594565D-51D0-4764-BF02-6EAFC9F22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898A0B-E207-4A8B-ABFB-0DFC5FB1B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420DE8-E0D7-464D-A37F-B0988F49A3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DE890-C1A3-48EA-8870-D306A538E865}" type="datetimeFigureOut">
              <a:rPr lang="de-AT" smtClean="0"/>
              <a:t>28.11.2021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78C36B-415B-4A16-8034-BB2731E58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B9D2E9-1321-4353-9BD5-76A6421D34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77693-ECB1-49D9-9AFB-14871E247AA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4885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67910C-69E8-42F4-B8CD-B16F12E060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099" y="1396289"/>
            <a:ext cx="424900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Licht und Schatten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BDA4B34-A3A8-4B2A-8FE7-AAB6CCE78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544" y="2871982"/>
            <a:ext cx="4245428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 err="1"/>
              <a:t>Rückblick</a:t>
            </a:r>
            <a:r>
              <a:rPr lang="en-US" sz="1800" dirty="0"/>
              <a:t> - November in der GTS!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 err="1"/>
              <a:t>Leider</a:t>
            </a:r>
            <a:r>
              <a:rPr lang="en-US" sz="1800" dirty="0"/>
              <a:t> </a:t>
            </a:r>
            <a:r>
              <a:rPr lang="en-US" sz="1800" dirty="0" err="1"/>
              <a:t>haben</a:t>
            </a:r>
            <a:r>
              <a:rPr lang="en-US" sz="1800" dirty="0"/>
              <a:t> </a:t>
            </a:r>
            <a:r>
              <a:rPr lang="en-US" sz="1800" dirty="0" err="1"/>
              <a:t>nicht</a:t>
            </a:r>
            <a:r>
              <a:rPr lang="en-US" sz="1800" dirty="0"/>
              <a:t> alle Workshops </a:t>
            </a:r>
            <a:r>
              <a:rPr lang="en-US" sz="1800" dirty="0" err="1"/>
              <a:t>stattfinden</a:t>
            </a:r>
            <a:r>
              <a:rPr lang="en-US" sz="1800" dirty="0"/>
              <a:t> </a:t>
            </a:r>
            <a:r>
              <a:rPr lang="en-US" sz="1800" dirty="0" err="1"/>
              <a:t>können</a:t>
            </a:r>
            <a:r>
              <a:rPr lang="en-US" sz="1800" dirty="0"/>
              <a:t>, </a:t>
            </a:r>
            <a:r>
              <a:rPr lang="en-US" sz="1800" dirty="0" err="1"/>
              <a:t>auch</a:t>
            </a:r>
            <a:r>
              <a:rPr lang="en-US" sz="1800" dirty="0"/>
              <a:t> </a:t>
            </a:r>
            <a:r>
              <a:rPr lang="en-US" sz="1800" dirty="0" err="1"/>
              <a:t>unseren</a:t>
            </a:r>
            <a:r>
              <a:rPr lang="en-US" sz="1800" dirty="0"/>
              <a:t> </a:t>
            </a:r>
            <a:r>
              <a:rPr lang="en-US" sz="1800" dirty="0" err="1"/>
              <a:t>Ausflug</a:t>
            </a:r>
            <a:r>
              <a:rPr lang="en-US" sz="1800" dirty="0"/>
              <a:t> </a:t>
            </a:r>
            <a:r>
              <a:rPr lang="en-US" sz="1800" dirty="0" err="1"/>
              <a:t>mussten</a:t>
            </a:r>
            <a:r>
              <a:rPr lang="en-US" sz="1800" dirty="0"/>
              <a:t> </a:t>
            </a:r>
            <a:r>
              <a:rPr lang="en-US" sz="1800" dirty="0" err="1"/>
              <a:t>wir</a:t>
            </a:r>
            <a:r>
              <a:rPr lang="en-US" sz="1800" dirty="0"/>
              <a:t> </a:t>
            </a:r>
            <a:r>
              <a:rPr lang="en-US" sz="1800" dirty="0" err="1"/>
              <a:t>absagen</a:t>
            </a:r>
            <a:r>
              <a:rPr lang="en-US" sz="1800" dirty="0"/>
              <a:t>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 err="1"/>
              <a:t>Dennoch</a:t>
            </a:r>
            <a:r>
              <a:rPr lang="en-US" sz="1800" dirty="0"/>
              <a:t> </a:t>
            </a:r>
            <a:r>
              <a:rPr lang="en-US" sz="1800" dirty="0" err="1"/>
              <a:t>hatten</a:t>
            </a:r>
            <a:r>
              <a:rPr lang="en-US" sz="1800" dirty="0"/>
              <a:t> </a:t>
            </a:r>
            <a:r>
              <a:rPr lang="en-US" sz="1800" dirty="0" err="1"/>
              <a:t>wir</a:t>
            </a:r>
            <a:r>
              <a:rPr lang="en-US" sz="1800" dirty="0"/>
              <a:t> </a:t>
            </a:r>
            <a:r>
              <a:rPr lang="en-US" sz="1800" dirty="0" err="1"/>
              <a:t>viel</a:t>
            </a:r>
            <a:r>
              <a:rPr lang="en-US" sz="1800" dirty="0"/>
              <a:t> </a:t>
            </a:r>
            <a:r>
              <a:rPr lang="en-US" sz="1800" dirty="0" err="1"/>
              <a:t>Spaß</a:t>
            </a:r>
            <a:r>
              <a:rPr lang="en-US" sz="1800" dirty="0"/>
              <a:t>!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Schatten auf Wanderschaft | Unterricht Grundschule | Inhalt | Achtung!  Experiment | Wissenspool">
            <a:extLst>
              <a:ext uri="{FF2B5EF4-FFF2-40B4-BE49-F238E27FC236}">
                <a16:creationId xmlns:a16="http://schemas.microsoft.com/office/drawing/2014/main" id="{360B8EF5-F92C-4254-9883-A4E62B30DF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r="11119" b="-2"/>
          <a:stretch/>
        </p:blipFill>
        <p:spPr bwMode="auto"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Sachkunde – 1./2. Klasse: Licht und Schatten">
            <a:extLst>
              <a:ext uri="{FF2B5EF4-FFF2-40B4-BE49-F238E27FC236}">
                <a16:creationId xmlns:a16="http://schemas.microsoft.com/office/drawing/2014/main" id="{96C3D7A8-77FE-4AB2-8151-8B473815AC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2" r="1" b="3411"/>
          <a:stretch/>
        </p:blipFill>
        <p:spPr bwMode="auto"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434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Grafik 2" descr="Ein Bild, das drinnen, Boden, Esstisch enthält.&#10;&#10;Automatisch generierte Beschreibung">
            <a:extLst>
              <a:ext uri="{FF2B5EF4-FFF2-40B4-BE49-F238E27FC236}">
                <a16:creationId xmlns:a16="http://schemas.microsoft.com/office/drawing/2014/main" id="{9619C2D5-7F32-4550-BF12-5FD489D96D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63"/>
          <a:stretch/>
        </p:blipFill>
        <p:spPr>
          <a:xfrm>
            <a:off x="192528" y="171716"/>
            <a:ext cx="3793268" cy="6514565"/>
          </a:xfrm>
          <a:prstGeom prst="rect">
            <a:avLst/>
          </a:prstGeom>
        </p:spPr>
      </p:pic>
      <p:pic>
        <p:nvPicPr>
          <p:cNvPr id="7" name="Grafik 6" descr="Ein Bild, das Person, drinnen, Junge, jung enthält.&#10;&#10;Automatisch generierte Beschreibung">
            <a:extLst>
              <a:ext uri="{FF2B5EF4-FFF2-40B4-BE49-F238E27FC236}">
                <a16:creationId xmlns:a16="http://schemas.microsoft.com/office/drawing/2014/main" id="{57381168-1D24-4F6B-A233-D67D699050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0" r="10154" b="-3"/>
          <a:stretch/>
        </p:blipFill>
        <p:spPr>
          <a:xfrm>
            <a:off x="4184538" y="171716"/>
            <a:ext cx="3822924" cy="6514565"/>
          </a:xfrm>
          <a:prstGeom prst="rect">
            <a:avLst/>
          </a:prstGeom>
        </p:spPr>
      </p:pic>
      <p:pic>
        <p:nvPicPr>
          <p:cNvPr id="5" name="Grafik 4" descr="Ein Bild, das Person, drinnen, dunkel, erleuchtet enthält.&#10;&#10;Automatisch generierte Beschreibung">
            <a:extLst>
              <a:ext uri="{FF2B5EF4-FFF2-40B4-BE49-F238E27FC236}">
                <a16:creationId xmlns:a16="http://schemas.microsoft.com/office/drawing/2014/main" id="{95050736-3090-4FA6-85E9-572C682BEA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r="2443" b="-3"/>
          <a:stretch/>
        </p:blipFill>
        <p:spPr>
          <a:xfrm>
            <a:off x="8188032" y="171716"/>
            <a:ext cx="3799007" cy="651456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46B2887-A1F7-47B0-8F7A-1DC65EFB9ECF}"/>
              </a:ext>
            </a:extLst>
          </p:cNvPr>
          <p:cNvSpPr txBox="1"/>
          <p:nvPr/>
        </p:nvSpPr>
        <p:spPr>
          <a:xfrm>
            <a:off x="8736496" y="576470"/>
            <a:ext cx="2971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Wir erzeugen Schatten und Kernschatten. Dabei finden wir heraus, warum sie einmal groß und einmal klein sind</a:t>
            </a:r>
            <a:r>
              <a:rPr lang="de-DE" dirty="0">
                <a:solidFill>
                  <a:schemeClr val="bg1"/>
                </a:solidFill>
              </a:rPr>
              <a:t>.</a:t>
            </a:r>
            <a:endParaRPr lang="de-A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02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0AD6FE-B9C7-4EED-8DF0-9FA62ED73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5" y="4522156"/>
            <a:ext cx="5609222" cy="13632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Die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Detektive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von Waltendorf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haben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spannende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Abenteuer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vor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sich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und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eine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Menge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aufzudecken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13091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nhaltsplatzhalter 4" descr="Ein Bild, das Text, drinnen, Boden, Decke enthält.&#10;&#10;Automatisch generierte Beschreibung">
            <a:extLst>
              <a:ext uri="{FF2B5EF4-FFF2-40B4-BE49-F238E27FC236}">
                <a16:creationId xmlns:a16="http://schemas.microsoft.com/office/drawing/2014/main" id="{A48B50B9-0EA9-4427-9B06-884BD1B578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0" r="-3" b="20835"/>
          <a:stretch/>
        </p:blipFill>
        <p:spPr>
          <a:xfrm>
            <a:off x="1246574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7" name="Grafik 6" descr="Ein Bild, das Text, Decke, drinnen, Person enthält.&#10;&#10;Automatisch generierte Beschreibung">
            <a:extLst>
              <a:ext uri="{FF2B5EF4-FFF2-40B4-BE49-F238E27FC236}">
                <a16:creationId xmlns:a16="http://schemas.microsoft.com/office/drawing/2014/main" id="{81C60D7B-CF80-4F08-9003-7ACCA756B7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4" r="-1" b="-1"/>
          <a:stretch/>
        </p:blipFill>
        <p:spPr>
          <a:xfrm>
            <a:off x="20" y="2279205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7279" y="6159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nhaltsplatzhalter 10" descr="Ein Bild, das Text, drinnen, Boden, Personen enthält.&#10;&#10;Automatisch generierte Beschreibung">
            <a:extLst>
              <a:ext uri="{FF2B5EF4-FFF2-40B4-BE49-F238E27FC236}">
                <a16:creationId xmlns:a16="http://schemas.microsoft.com/office/drawing/2014/main" id="{C548BB41-1914-4553-ACC2-2829CEA392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4" r="3" b="2298"/>
          <a:stretch/>
        </p:blipFill>
        <p:spPr>
          <a:xfrm>
            <a:off x="5511871" y="780500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1103AB2-C090-458F-B752-294F23AFA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1"/>
            <a:ext cx="3439432" cy="3785157"/>
          </a:xfrm>
          <a:custGeom>
            <a:avLst/>
            <a:gdLst>
              <a:gd name="connsiteX0" fmla="*/ 198262 w 3439432"/>
              <a:gd name="connsiteY0" fmla="*/ 0 h 3785157"/>
              <a:gd name="connsiteX1" fmla="*/ 3439432 w 3439432"/>
              <a:gd name="connsiteY1" fmla="*/ 0 h 3785157"/>
              <a:gd name="connsiteX2" fmla="*/ 3439432 w 3439432"/>
              <a:gd name="connsiteY2" fmla="*/ 3697836 h 3785157"/>
              <a:gd name="connsiteX3" fmla="*/ 3318024 w 3439432"/>
              <a:gd name="connsiteY3" fmla="*/ 3729054 h 3785157"/>
              <a:gd name="connsiteX4" fmla="*/ 2761488 w 3439432"/>
              <a:gd name="connsiteY4" fmla="*/ 3785157 h 3785157"/>
              <a:gd name="connsiteX5" fmla="*/ 0 w 3439432"/>
              <a:gd name="connsiteY5" fmla="*/ 1023669 h 3785157"/>
              <a:gd name="connsiteX6" fmla="*/ 124151 w 3439432"/>
              <a:gd name="connsiteY6" fmla="*/ 202487 h 37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785157">
                <a:moveTo>
                  <a:pt x="198262" y="0"/>
                </a:moveTo>
                <a:lnTo>
                  <a:pt x="3439432" y="0"/>
                </a:lnTo>
                <a:lnTo>
                  <a:pt x="3439432" y="3697836"/>
                </a:lnTo>
                <a:lnTo>
                  <a:pt x="3318024" y="3729054"/>
                </a:lnTo>
                <a:cubicBezTo>
                  <a:pt x="3138258" y="3765839"/>
                  <a:pt x="2952129" y="3785157"/>
                  <a:pt x="2761488" y="3785157"/>
                </a:cubicBezTo>
                <a:cubicBezTo>
                  <a:pt x="1236360" y="3785157"/>
                  <a:pt x="0" y="2548797"/>
                  <a:pt x="0" y="1023669"/>
                </a:cubicBezTo>
                <a:cubicBezTo>
                  <a:pt x="0" y="737708"/>
                  <a:pt x="43466" y="461898"/>
                  <a:pt x="124151" y="20248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8" descr="Ein Bild, das drinnen, Boden, Decke enthält.&#10;&#10;Automatisch generierte Beschreibung">
            <a:extLst>
              <a:ext uri="{FF2B5EF4-FFF2-40B4-BE49-F238E27FC236}">
                <a16:creationId xmlns:a16="http://schemas.microsoft.com/office/drawing/2014/main" id="{74F4C65D-01FE-42C6-B2DE-C99620A8AA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3" r="2" b="8517"/>
          <a:stretch/>
        </p:blipFill>
        <p:spPr>
          <a:xfrm>
            <a:off x="8918761" y="-4331"/>
            <a:ext cx="3273238" cy="3618965"/>
          </a:xfrm>
          <a:custGeom>
            <a:avLst/>
            <a:gdLst/>
            <a:ahLst/>
            <a:cxnLst/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51200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9042A6-8273-4763-955B-2A0F5F030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9314" y="1396289"/>
            <a:ext cx="4375586" cy="1325563"/>
          </a:xfrm>
        </p:spPr>
        <p:txBody>
          <a:bodyPr>
            <a:normAutofit/>
          </a:bodyPr>
          <a:lstStyle/>
          <a:p>
            <a:r>
              <a:rPr lang="de-DE" sz="2800" dirty="0"/>
              <a:t>Audio/ Video mit Magdalena und Adam</a:t>
            </a:r>
            <a:endParaRPr lang="de-AT" sz="2800" dirty="0"/>
          </a:p>
        </p:txBody>
      </p:sp>
      <p:sp>
        <p:nvSpPr>
          <p:cNvPr id="31" name="Freeform: Shape 25">
            <a:extLst>
              <a:ext uri="{FF2B5EF4-FFF2-40B4-BE49-F238E27FC236}">
                <a16:creationId xmlns:a16="http://schemas.microsoft.com/office/drawing/2014/main" id="{0ED52484-C939-4951-85D6-79046BBC6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67397" cy="3481744"/>
          </a:xfrm>
          <a:custGeom>
            <a:avLst/>
            <a:gdLst>
              <a:gd name="connsiteX0" fmla="*/ 0 w 4067397"/>
              <a:gd name="connsiteY0" fmla="*/ 0 h 3481744"/>
              <a:gd name="connsiteX1" fmla="*/ 3741230 w 4067397"/>
              <a:gd name="connsiteY1" fmla="*/ 0 h 3481744"/>
              <a:gd name="connsiteX2" fmla="*/ 3789282 w 4067397"/>
              <a:gd name="connsiteY2" fmla="*/ 79096 h 3481744"/>
              <a:gd name="connsiteX3" fmla="*/ 4067397 w 4067397"/>
              <a:gd name="connsiteY3" fmla="*/ 1177456 h 3481744"/>
              <a:gd name="connsiteX4" fmla="*/ 1763109 w 4067397"/>
              <a:gd name="connsiteY4" fmla="*/ 3481744 h 3481744"/>
              <a:gd name="connsiteX5" fmla="*/ 133731 w 4067397"/>
              <a:gd name="connsiteY5" fmla="*/ 2806834 h 3481744"/>
              <a:gd name="connsiteX6" fmla="*/ 0 w 4067397"/>
              <a:gd name="connsiteY6" fmla="*/ 2659692 h 348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397" h="3481744">
                <a:moveTo>
                  <a:pt x="0" y="0"/>
                </a:moveTo>
                <a:lnTo>
                  <a:pt x="3741230" y="0"/>
                </a:lnTo>
                <a:lnTo>
                  <a:pt x="3789282" y="79096"/>
                </a:lnTo>
                <a:cubicBezTo>
                  <a:pt x="3966649" y="405598"/>
                  <a:pt x="4067397" y="779761"/>
                  <a:pt x="4067397" y="1177456"/>
                </a:cubicBezTo>
                <a:cubicBezTo>
                  <a:pt x="4067397" y="2450079"/>
                  <a:pt x="3035732" y="3481744"/>
                  <a:pt x="1763109" y="3481744"/>
                </a:cubicBezTo>
                <a:cubicBezTo>
                  <a:pt x="1126798" y="3481744"/>
                  <a:pt x="550726" y="3223828"/>
                  <a:pt x="133731" y="2806834"/>
                </a:cubicBezTo>
                <a:lnTo>
                  <a:pt x="0" y="265969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27">
            <a:extLst>
              <a:ext uri="{FF2B5EF4-FFF2-40B4-BE49-F238E27FC236}">
                <a16:creationId xmlns:a16="http://schemas.microsoft.com/office/drawing/2014/main" id="{123AC743-1CAC-4594-8F81-8E5C1E45B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5804" y="452999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nhaltsplatzhalter 9" descr="Ein Bild, das Text, drinnen, Person, Personen enthält.&#10;&#10;Automatisch generierte Beschreibung">
            <a:extLst>
              <a:ext uri="{FF2B5EF4-FFF2-40B4-BE49-F238E27FC236}">
                <a16:creationId xmlns:a16="http://schemas.microsoft.com/office/drawing/2014/main" id="{6BF9E661-B4E4-4928-94D9-03165C35CD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1" r="4" b="19251"/>
          <a:stretch/>
        </p:blipFill>
        <p:spPr>
          <a:xfrm>
            <a:off x="4700396" y="617591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DF8EA8C-4EAB-49EE-BBAB-78BE910D2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041056"/>
            <a:ext cx="3216344" cy="2816945"/>
          </a:xfrm>
          <a:custGeom>
            <a:avLst/>
            <a:gdLst>
              <a:gd name="connsiteX0" fmla="*/ 1360112 w 3216344"/>
              <a:gd name="connsiteY0" fmla="*/ 0 h 2816945"/>
              <a:gd name="connsiteX1" fmla="*/ 3216344 w 3216344"/>
              <a:gd name="connsiteY1" fmla="*/ 1856232 h 2816945"/>
              <a:gd name="connsiteX2" fmla="*/ 2992307 w 3216344"/>
              <a:gd name="connsiteY2" fmla="*/ 2741023 h 2816945"/>
              <a:gd name="connsiteX3" fmla="*/ 2946183 w 3216344"/>
              <a:gd name="connsiteY3" fmla="*/ 2816945 h 2816945"/>
              <a:gd name="connsiteX4" fmla="*/ 0 w 3216344"/>
              <a:gd name="connsiteY4" fmla="*/ 2816945 h 2816945"/>
              <a:gd name="connsiteX5" fmla="*/ 0 w 3216344"/>
              <a:gd name="connsiteY5" fmla="*/ 596005 h 2816945"/>
              <a:gd name="connsiteX6" fmla="*/ 47558 w 3216344"/>
              <a:gd name="connsiteY6" fmla="*/ 543678 h 2816945"/>
              <a:gd name="connsiteX7" fmla="*/ 1360112 w 3216344"/>
              <a:gd name="connsiteY7" fmla="*/ 0 h 28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6344" h="2816945">
                <a:moveTo>
                  <a:pt x="1360112" y="0"/>
                </a:moveTo>
                <a:cubicBezTo>
                  <a:pt x="2385281" y="0"/>
                  <a:pt x="3216344" y="831063"/>
                  <a:pt x="3216344" y="1856232"/>
                </a:cubicBezTo>
                <a:cubicBezTo>
                  <a:pt x="3216344" y="2176598"/>
                  <a:pt x="3135186" y="2478007"/>
                  <a:pt x="2992307" y="2741023"/>
                </a:cubicBezTo>
                <a:lnTo>
                  <a:pt x="2946183" y="2816945"/>
                </a:lnTo>
                <a:lnTo>
                  <a:pt x="0" y="2816945"/>
                </a:lnTo>
                <a:lnTo>
                  <a:pt x="0" y="596005"/>
                </a:lnTo>
                <a:lnTo>
                  <a:pt x="47558" y="543678"/>
                </a:lnTo>
                <a:cubicBezTo>
                  <a:pt x="383470" y="207766"/>
                  <a:pt x="847528" y="0"/>
                  <a:pt x="13601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973AF05-1CBD-4B57-BB0F-EAEF9F8FB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0935" y="2871982"/>
            <a:ext cx="2834640" cy="28346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 7" descr="Ein Bild, das Text, Person, drinnen, Boden enthält.&#10;&#10;Automatisch generierte Beschreibung">
            <a:extLst>
              <a:ext uri="{FF2B5EF4-FFF2-40B4-BE49-F238E27FC236}">
                <a16:creationId xmlns:a16="http://schemas.microsoft.com/office/drawing/2014/main" id="{7C64C121-4D33-44AE-B4F5-E38FCFE849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1" r="6" b="12564"/>
          <a:stretch/>
        </p:blipFill>
        <p:spPr>
          <a:xfrm>
            <a:off x="3545527" y="3036574"/>
            <a:ext cx="2505456" cy="2505456"/>
          </a:xfrm>
          <a:custGeom>
            <a:avLst/>
            <a:gdLst/>
            <a:ahLst/>
            <a:cxnLst/>
            <a:rect l="l" t="t" r="r" b="b"/>
            <a:pathLst>
              <a:path w="2505456" h="2505456">
                <a:moveTo>
                  <a:pt x="1252728" y="0"/>
                </a:moveTo>
                <a:cubicBezTo>
                  <a:pt x="1944591" y="0"/>
                  <a:pt x="2505456" y="560865"/>
                  <a:pt x="2505456" y="1252728"/>
                </a:cubicBezTo>
                <a:cubicBezTo>
                  <a:pt x="2505456" y="1944591"/>
                  <a:pt x="1944591" y="2505456"/>
                  <a:pt x="1252728" y="2505456"/>
                </a:cubicBezTo>
                <a:cubicBezTo>
                  <a:pt x="560865" y="2505456"/>
                  <a:pt x="0" y="1944591"/>
                  <a:pt x="0" y="1252728"/>
                </a:cubicBezTo>
                <a:cubicBezTo>
                  <a:pt x="0" y="560865"/>
                  <a:pt x="560865" y="0"/>
                  <a:pt x="1252728" y="0"/>
                </a:cubicBezTo>
                <a:close/>
              </a:path>
            </a:pathLst>
          </a:custGeom>
        </p:spPr>
      </p:pic>
      <p:pic>
        <p:nvPicPr>
          <p:cNvPr id="4" name="Inhaltsplatzhalter 3" descr="Ein Bild, das Text, Tisch, Esstisch enthält.&#10;&#10;Automatisch generierte Beschreibung">
            <a:extLst>
              <a:ext uri="{FF2B5EF4-FFF2-40B4-BE49-F238E27FC236}">
                <a16:creationId xmlns:a16="http://schemas.microsoft.com/office/drawing/2014/main" id="{ADDD4558-27B3-4046-AA0D-E7D16DE27B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7" r="20536"/>
          <a:stretch/>
        </p:blipFill>
        <p:spPr>
          <a:xfrm>
            <a:off x="20" y="10"/>
            <a:ext cx="3904480" cy="3318836"/>
          </a:xfrm>
          <a:custGeom>
            <a:avLst/>
            <a:gdLst/>
            <a:ahLst/>
            <a:cxnLst/>
            <a:rect l="l" t="t" r="r" b="b"/>
            <a:pathLst>
              <a:path w="3904500" h="3318846">
                <a:moveTo>
                  <a:pt x="0" y="0"/>
                </a:moveTo>
                <a:lnTo>
                  <a:pt x="3550823" y="0"/>
                </a:lnTo>
                <a:lnTo>
                  <a:pt x="3646046" y="156742"/>
                </a:lnTo>
                <a:cubicBezTo>
                  <a:pt x="3810874" y="460163"/>
                  <a:pt x="3904500" y="807876"/>
                  <a:pt x="3904500" y="1177456"/>
                </a:cubicBezTo>
                <a:cubicBezTo>
                  <a:pt x="3904500" y="2360113"/>
                  <a:pt x="2945767" y="3318846"/>
                  <a:pt x="1763110" y="3318846"/>
                </a:cubicBezTo>
                <a:cubicBezTo>
                  <a:pt x="1097866" y="3318846"/>
                  <a:pt x="503472" y="3015497"/>
                  <a:pt x="110709" y="2539579"/>
                </a:cubicBezTo>
                <a:lnTo>
                  <a:pt x="0" y="2391530"/>
                </a:lnTo>
                <a:close/>
              </a:path>
            </a:pathLst>
          </a:custGeom>
        </p:spPr>
      </p:pic>
      <p:pic>
        <p:nvPicPr>
          <p:cNvPr id="6" name="Grafik 5" descr="Ein Bild, das Text, Person, Tisch, drinnen enthält.&#10;&#10;Automatisch generierte Beschreibung">
            <a:extLst>
              <a:ext uri="{FF2B5EF4-FFF2-40B4-BE49-F238E27FC236}">
                <a16:creationId xmlns:a16="http://schemas.microsoft.com/office/drawing/2014/main" id="{4034EFFA-FA72-448A-BE37-8C06D7BD45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0" r="1" b="1"/>
          <a:stretch/>
        </p:blipFill>
        <p:spPr>
          <a:xfrm>
            <a:off x="1" y="4236831"/>
            <a:ext cx="3050387" cy="2654675"/>
          </a:xfrm>
          <a:custGeom>
            <a:avLst/>
            <a:gdLst/>
            <a:ahLst/>
            <a:cxnLst/>
            <a:rect l="l" t="t" r="r" b="b"/>
            <a:pathLst>
              <a:path w="3050387" h="2654675">
                <a:moveTo>
                  <a:pt x="1360112" y="0"/>
                </a:moveTo>
                <a:cubicBezTo>
                  <a:pt x="2293625" y="0"/>
                  <a:pt x="3050387" y="756762"/>
                  <a:pt x="3050387" y="1690275"/>
                </a:cubicBezTo>
                <a:cubicBezTo>
                  <a:pt x="3050387" y="2040343"/>
                  <a:pt x="2943967" y="2365554"/>
                  <a:pt x="2761715" y="2635324"/>
                </a:cubicBezTo>
                <a:lnTo>
                  <a:pt x="2747244" y="2654675"/>
                </a:lnTo>
                <a:lnTo>
                  <a:pt x="0" y="2654675"/>
                </a:lnTo>
                <a:lnTo>
                  <a:pt x="0" y="689742"/>
                </a:lnTo>
                <a:lnTo>
                  <a:pt x="55814" y="615103"/>
                </a:lnTo>
                <a:cubicBezTo>
                  <a:pt x="365835" y="239445"/>
                  <a:pt x="835011" y="0"/>
                  <a:pt x="1360112" y="0"/>
                </a:cubicBezTo>
                <a:close/>
              </a:path>
            </a:pathLst>
          </a:custGeom>
        </p:spPr>
      </p:pic>
      <p:sp>
        <p:nvSpPr>
          <p:cNvPr id="34" name="Content Placeholder 22">
            <a:extLst>
              <a:ext uri="{FF2B5EF4-FFF2-40B4-BE49-F238E27FC236}">
                <a16:creationId xmlns:a16="http://schemas.microsoft.com/office/drawing/2014/main" id="{BCBE7559-8992-4F34-94EB-ED948FADF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313" y="2871982"/>
            <a:ext cx="4375579" cy="3100193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de-DE" sz="1800" dirty="0"/>
              <a:t>Das Filmteam Waltendorf vollendet ihr erstes, selbst erstelltes Video. Dafür brauchen wir einiges an technischem Know-how, denn die einzelnen Video- und Audioclips müssen nun zusammengeschnitten werden."</a:t>
            </a:r>
            <a:br>
              <a:rPr lang="de-DE" sz="1200" dirty="0"/>
            </a:br>
            <a:endParaRPr lang="de-DE" sz="12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83516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Essen, Gemüse, Gericht, Vielfalt enthält.&#10;&#10;Automatisch generierte Beschreibung">
            <a:extLst>
              <a:ext uri="{FF2B5EF4-FFF2-40B4-BE49-F238E27FC236}">
                <a16:creationId xmlns:a16="http://schemas.microsoft.com/office/drawing/2014/main" id="{8DD2DF95-734F-4745-9D24-0169CC3554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6" b="412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A690CE8-EE00-4413-8B9E-02109535E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Video zum Kochworkshop!</a:t>
            </a:r>
            <a:br>
              <a:rPr lang="en-US" sz="6000">
                <a:solidFill>
                  <a:srgbClr val="FFFFFF"/>
                </a:solidFill>
              </a:rPr>
            </a:br>
            <a:endParaRPr lang="en-US" sz="6000">
              <a:solidFill>
                <a:srgbClr val="FFFFFF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255DA6-C9EC-418B-9091-AFAF2CFA2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</a:rPr>
              <a:t>https://youtu.be/uEcUWDjBEnM</a:t>
            </a:r>
          </a:p>
        </p:txBody>
      </p:sp>
    </p:spTree>
    <p:extLst>
      <p:ext uri="{BB962C8B-B14F-4D97-AF65-F5344CB8AC3E}">
        <p14:creationId xmlns:p14="http://schemas.microsoft.com/office/powerpoint/2010/main" val="529128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5DCB6059-A417-40F5-B6DC-2CC959EDC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4296" y="3780825"/>
            <a:ext cx="5609219" cy="741331"/>
          </a:xfrm>
        </p:spPr>
        <p:txBody>
          <a:bodyPr anchor="b">
            <a:normAutofit/>
          </a:bodyPr>
          <a:lstStyle/>
          <a:p>
            <a:pPr algn="l"/>
            <a:r>
              <a:rPr lang="de-DE" sz="2000" dirty="0"/>
              <a:t>Wir bastelten Laternen aus Seidenpapier und Gläsern!</a:t>
            </a:r>
            <a:endParaRPr lang="de-AT" sz="2000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3FA766D-3260-4E0A-9E7F-A2C93DFF1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46518"/>
            <a:ext cx="4100079" cy="6194580"/>
          </a:xfrm>
          <a:custGeom>
            <a:avLst/>
            <a:gdLst>
              <a:gd name="connsiteX0" fmla="*/ 1002789 w 4100079"/>
              <a:gd name="connsiteY0" fmla="*/ 0 h 6194580"/>
              <a:gd name="connsiteX1" fmla="*/ 4100079 w 4100079"/>
              <a:gd name="connsiteY1" fmla="*/ 3097290 h 6194580"/>
              <a:gd name="connsiteX2" fmla="*/ 1002789 w 4100079"/>
              <a:gd name="connsiteY2" fmla="*/ 6194580 h 6194580"/>
              <a:gd name="connsiteX3" fmla="*/ 81750 w 4100079"/>
              <a:gd name="connsiteY3" fmla="*/ 6055332 h 6194580"/>
              <a:gd name="connsiteX4" fmla="*/ 0 w 4100079"/>
              <a:gd name="connsiteY4" fmla="*/ 6025411 h 6194580"/>
              <a:gd name="connsiteX5" fmla="*/ 0 w 4100079"/>
              <a:gd name="connsiteY5" fmla="*/ 169169 h 6194580"/>
              <a:gd name="connsiteX6" fmla="*/ 81750 w 4100079"/>
              <a:gd name="connsiteY6" fmla="*/ 139248 h 6194580"/>
              <a:gd name="connsiteX7" fmla="*/ 1002789 w 4100079"/>
              <a:gd name="connsiteY7" fmla="*/ 0 h 619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0079" h="6194580">
                <a:moveTo>
                  <a:pt x="1002789" y="0"/>
                </a:moveTo>
                <a:cubicBezTo>
                  <a:pt x="2713375" y="0"/>
                  <a:pt x="4100079" y="1386704"/>
                  <a:pt x="4100079" y="3097290"/>
                </a:cubicBezTo>
                <a:cubicBezTo>
                  <a:pt x="4100079" y="4807876"/>
                  <a:pt x="2713375" y="6194580"/>
                  <a:pt x="1002789" y="6194580"/>
                </a:cubicBezTo>
                <a:cubicBezTo>
                  <a:pt x="682054" y="6194580"/>
                  <a:pt x="372706" y="6145829"/>
                  <a:pt x="81750" y="6055332"/>
                </a:cubicBezTo>
                <a:lnTo>
                  <a:pt x="0" y="6025411"/>
                </a:lnTo>
                <a:lnTo>
                  <a:pt x="0" y="169169"/>
                </a:lnTo>
                <a:lnTo>
                  <a:pt x="81750" y="139248"/>
                </a:lnTo>
                <a:cubicBezTo>
                  <a:pt x="372706" y="48751"/>
                  <a:pt x="682054" y="0"/>
                  <a:pt x="100278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fik 6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27824916-B372-4E65-BF91-7738314AFE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 r="5426" b="-2"/>
          <a:stretch/>
        </p:blipFill>
        <p:spPr>
          <a:xfrm>
            <a:off x="20" y="413156"/>
            <a:ext cx="3933420" cy="5861304"/>
          </a:xfrm>
          <a:custGeom>
            <a:avLst/>
            <a:gdLst/>
            <a:ahLst/>
            <a:cxnLst/>
            <a:rect l="l" t="t" r="r" b="b"/>
            <a:pathLst>
              <a:path w="3933440" h="5861304">
                <a:moveTo>
                  <a:pt x="1002788" y="0"/>
                </a:moveTo>
                <a:cubicBezTo>
                  <a:pt x="2621342" y="0"/>
                  <a:pt x="3933440" y="1312098"/>
                  <a:pt x="3933440" y="2930652"/>
                </a:cubicBezTo>
                <a:cubicBezTo>
                  <a:pt x="3933440" y="4549206"/>
                  <a:pt x="2621342" y="5861304"/>
                  <a:pt x="1002788" y="5861304"/>
                </a:cubicBezTo>
                <a:cubicBezTo>
                  <a:pt x="699309" y="5861304"/>
                  <a:pt x="406604" y="5815176"/>
                  <a:pt x="131302" y="5729548"/>
                </a:cubicBezTo>
                <a:lnTo>
                  <a:pt x="0" y="5681491"/>
                </a:lnTo>
                <a:lnTo>
                  <a:pt x="0" y="179814"/>
                </a:lnTo>
                <a:lnTo>
                  <a:pt x="131302" y="131756"/>
                </a:lnTo>
                <a:cubicBezTo>
                  <a:pt x="406604" y="46129"/>
                  <a:pt x="699309" y="0"/>
                  <a:pt x="1002788" y="0"/>
                </a:cubicBezTo>
                <a:close/>
              </a:path>
            </a:pathLst>
          </a:cu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B435A06-5FFD-4CF8-BE06-3796EC420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53543" y="0"/>
            <a:ext cx="3566160" cy="3159748"/>
          </a:xfrm>
          <a:custGeom>
            <a:avLst/>
            <a:gdLst>
              <a:gd name="connsiteX0" fmla="*/ 649888 w 3566160"/>
              <a:gd name="connsiteY0" fmla="*/ 0 h 3159748"/>
              <a:gd name="connsiteX1" fmla="*/ 2916273 w 3566160"/>
              <a:gd name="connsiteY1" fmla="*/ 0 h 3159748"/>
              <a:gd name="connsiteX2" fmla="*/ 2917285 w 3566160"/>
              <a:gd name="connsiteY2" fmla="*/ 757 h 3159748"/>
              <a:gd name="connsiteX3" fmla="*/ 3566160 w 3566160"/>
              <a:gd name="connsiteY3" fmla="*/ 1376668 h 3159748"/>
              <a:gd name="connsiteX4" fmla="*/ 1783080 w 3566160"/>
              <a:gd name="connsiteY4" fmla="*/ 3159748 h 3159748"/>
              <a:gd name="connsiteX5" fmla="*/ 0 w 3566160"/>
              <a:gd name="connsiteY5" fmla="*/ 1376668 h 3159748"/>
              <a:gd name="connsiteX6" fmla="*/ 648876 w 3566160"/>
              <a:gd name="connsiteY6" fmla="*/ 757 h 315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6160" h="3159748">
                <a:moveTo>
                  <a:pt x="649888" y="0"/>
                </a:moveTo>
                <a:lnTo>
                  <a:pt x="2916273" y="0"/>
                </a:lnTo>
                <a:lnTo>
                  <a:pt x="2917285" y="757"/>
                </a:lnTo>
                <a:cubicBezTo>
                  <a:pt x="3313569" y="327800"/>
                  <a:pt x="3566160" y="822736"/>
                  <a:pt x="3566160" y="1376668"/>
                </a:cubicBezTo>
                <a:cubicBezTo>
                  <a:pt x="3566160" y="2361436"/>
                  <a:pt x="2767848" y="3159748"/>
                  <a:pt x="1783080" y="3159748"/>
                </a:cubicBezTo>
                <a:cubicBezTo>
                  <a:pt x="798312" y="3159748"/>
                  <a:pt x="0" y="2361436"/>
                  <a:pt x="0" y="1376668"/>
                </a:cubicBezTo>
                <a:cubicBezTo>
                  <a:pt x="0" y="822736"/>
                  <a:pt x="252591" y="327800"/>
                  <a:pt x="648876" y="7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8" descr="Ein Bild, das Person, Familie enthält.&#10;&#10;Automatisch generierte Beschreibung">
            <a:extLst>
              <a:ext uri="{FF2B5EF4-FFF2-40B4-BE49-F238E27FC236}">
                <a16:creationId xmlns:a16="http://schemas.microsoft.com/office/drawing/2014/main" id="{F0148294-D38B-47BA-8A95-46884D7CEE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8" r="26952" b="2"/>
          <a:stretch/>
        </p:blipFill>
        <p:spPr>
          <a:xfrm>
            <a:off x="4518135" y="10"/>
            <a:ext cx="3184691" cy="2946767"/>
          </a:xfrm>
          <a:custGeom>
            <a:avLst/>
            <a:gdLst/>
            <a:ahLst/>
            <a:cxnLst/>
            <a:rect l="l" t="t" r="r" b="b"/>
            <a:pathLst>
              <a:path w="3236976" h="2995156">
                <a:moveTo>
                  <a:pt x="770517" y="0"/>
                </a:moveTo>
                <a:lnTo>
                  <a:pt x="2466460" y="0"/>
                </a:lnTo>
                <a:lnTo>
                  <a:pt x="2523400" y="34592"/>
                </a:lnTo>
                <a:cubicBezTo>
                  <a:pt x="2953921" y="325446"/>
                  <a:pt x="3236976" y="818002"/>
                  <a:pt x="3236976" y="1376668"/>
                </a:cubicBezTo>
                <a:cubicBezTo>
                  <a:pt x="3236976" y="2270534"/>
                  <a:pt x="2512354" y="2995156"/>
                  <a:pt x="1618488" y="2995156"/>
                </a:cubicBezTo>
                <a:cubicBezTo>
                  <a:pt x="724622" y="2995156"/>
                  <a:pt x="0" y="2270534"/>
                  <a:pt x="0" y="1376668"/>
                </a:cubicBezTo>
                <a:cubicBezTo>
                  <a:pt x="0" y="818002"/>
                  <a:pt x="283056" y="325446"/>
                  <a:pt x="713576" y="34592"/>
                </a:cubicBezTo>
                <a:close/>
              </a:path>
            </a:pathLst>
          </a:custGeom>
        </p:spPr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5E10DA6E-C3FF-4539-BF84-4775BB7EC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4396" y="2042"/>
            <a:ext cx="3387604" cy="4183848"/>
          </a:xfrm>
          <a:custGeom>
            <a:avLst/>
            <a:gdLst>
              <a:gd name="connsiteX0" fmla="*/ 420128 w 3387604"/>
              <a:gd name="connsiteY0" fmla="*/ 0 h 4183848"/>
              <a:gd name="connsiteX1" fmla="*/ 3387604 w 3387604"/>
              <a:gd name="connsiteY1" fmla="*/ 0 h 4183848"/>
              <a:gd name="connsiteX2" fmla="*/ 3387604 w 3387604"/>
              <a:gd name="connsiteY2" fmla="*/ 4101530 h 4183848"/>
              <a:gd name="connsiteX3" fmla="*/ 3283372 w 3387604"/>
              <a:gd name="connsiteY3" fmla="*/ 4128330 h 4183848"/>
              <a:gd name="connsiteX4" fmla="*/ 2732648 w 3387604"/>
              <a:gd name="connsiteY4" fmla="*/ 4183848 h 4183848"/>
              <a:gd name="connsiteX5" fmla="*/ 0 w 3387604"/>
              <a:gd name="connsiteY5" fmla="*/ 1451200 h 4183848"/>
              <a:gd name="connsiteX6" fmla="*/ 329816 w 3387604"/>
              <a:gd name="connsiteY6" fmla="*/ 148658 h 4183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7604" h="4183848">
                <a:moveTo>
                  <a:pt x="420128" y="0"/>
                </a:moveTo>
                <a:lnTo>
                  <a:pt x="3387604" y="0"/>
                </a:lnTo>
                <a:lnTo>
                  <a:pt x="3387604" y="4101530"/>
                </a:lnTo>
                <a:lnTo>
                  <a:pt x="3283372" y="4128330"/>
                </a:lnTo>
                <a:cubicBezTo>
                  <a:pt x="3105483" y="4164732"/>
                  <a:pt x="2921298" y="4183848"/>
                  <a:pt x="2732648" y="4183848"/>
                </a:cubicBezTo>
                <a:cubicBezTo>
                  <a:pt x="1223448" y="4183848"/>
                  <a:pt x="0" y="2960400"/>
                  <a:pt x="0" y="1451200"/>
                </a:cubicBezTo>
                <a:cubicBezTo>
                  <a:pt x="0" y="979575"/>
                  <a:pt x="119477" y="535856"/>
                  <a:pt x="329816" y="14865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 descr="Ein Bild, das Tisch, Person, drinnen, Kind enthält.&#10;&#10;Automatisch generierte Beschreibung">
            <a:extLst>
              <a:ext uri="{FF2B5EF4-FFF2-40B4-BE49-F238E27FC236}">
                <a16:creationId xmlns:a16="http://schemas.microsoft.com/office/drawing/2014/main" id="{214C14FE-0864-49A0-A4F5-5EAC7BACD8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3" r="18298" b="-2"/>
          <a:stretch/>
        </p:blipFill>
        <p:spPr>
          <a:xfrm>
            <a:off x="8967592" y="2042"/>
            <a:ext cx="3224421" cy="4020664"/>
          </a:xfrm>
          <a:custGeom>
            <a:avLst/>
            <a:gdLst/>
            <a:ahLst/>
            <a:cxnLst/>
            <a:rect l="l" t="t" r="r" b="b"/>
            <a:pathLst>
              <a:path w="3224421" h="4020664">
                <a:moveTo>
                  <a:pt x="449733" y="0"/>
                </a:moveTo>
                <a:lnTo>
                  <a:pt x="3224421" y="0"/>
                </a:lnTo>
                <a:lnTo>
                  <a:pt x="3224421" y="3933205"/>
                </a:lnTo>
                <a:lnTo>
                  <a:pt x="3087301" y="3968462"/>
                </a:lnTo>
                <a:cubicBezTo>
                  <a:pt x="2920035" y="4002689"/>
                  <a:pt x="2746849" y="4020664"/>
                  <a:pt x="2569464" y="4020664"/>
                </a:cubicBezTo>
                <a:cubicBezTo>
                  <a:pt x="1150388" y="4020664"/>
                  <a:pt x="0" y="2870276"/>
                  <a:pt x="0" y="1451200"/>
                </a:cubicBezTo>
                <a:cubicBezTo>
                  <a:pt x="0" y="919047"/>
                  <a:pt x="161773" y="424677"/>
                  <a:pt x="438824" y="1458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2185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4AD832-02C4-4AA8-9E1A-929F9A5F6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662" y="5118754"/>
            <a:ext cx="8584676" cy="10443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Unsere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Schüler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und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Schülerinnen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waren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eifrig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bei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der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Sache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C45045A-6083-4B3E-956A-675823375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44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fik 6" descr="Ein Bild, das Person, drinnen enthält.&#10;&#10;Automatisch generierte Beschreibung">
            <a:extLst>
              <a:ext uri="{FF2B5EF4-FFF2-40B4-BE49-F238E27FC236}">
                <a16:creationId xmlns:a16="http://schemas.microsoft.com/office/drawing/2014/main" id="{6AB2E365-8E19-4986-B867-C817E6C7E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" b="22750"/>
          <a:stretch/>
        </p:blipFill>
        <p:spPr>
          <a:xfrm>
            <a:off x="895336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42875DDC-0225-45F8-B745-78688F2D1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5509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nhaltsplatzhalter 8" descr="Ein Bild, das Person, drinnen, Tisch enthält.&#10;&#10;Automatisch generierte Beschreibung">
            <a:extLst>
              <a:ext uri="{FF2B5EF4-FFF2-40B4-BE49-F238E27FC236}">
                <a16:creationId xmlns:a16="http://schemas.microsoft.com/office/drawing/2014/main" id="{9AEB0905-1E77-498B-AB57-782B00D26A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6" r="17664"/>
          <a:stretch/>
        </p:blipFill>
        <p:spPr>
          <a:xfrm>
            <a:off x="4610101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12617755-D451-4BAF-9B55-518297BF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0273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nhaltsplatzhalter 4" descr="Ein Bild, das Person, drinnen, Familie, Esstisch enthält.&#10;&#10;Automatisch generierte Beschreibung">
            <a:extLst>
              <a:ext uri="{FF2B5EF4-FFF2-40B4-BE49-F238E27FC236}">
                <a16:creationId xmlns:a16="http://schemas.microsoft.com/office/drawing/2014/main" id="{CC5B9C67-F30E-4024-A3D4-6F2A090673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8" r="2752"/>
          <a:stretch/>
        </p:blipFill>
        <p:spPr>
          <a:xfrm>
            <a:off x="8324865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17487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Person, Kind, drinnen, darstellend enthält.&#10;&#10;Automatisch generierte Beschreibung">
            <a:extLst>
              <a:ext uri="{FF2B5EF4-FFF2-40B4-BE49-F238E27FC236}">
                <a16:creationId xmlns:a16="http://schemas.microsoft.com/office/drawing/2014/main" id="{CB08207A-8109-4A85-8A58-05BBFCDB73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3" b="1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2" name="Rectangle 2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FA8CBE-46DD-4F71-A228-1B5DAF7B8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Die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Laternen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leuchteten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wunderschön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2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202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972CDE-7CB0-4E5A-B179-E788D32CE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295" y="1396289"/>
            <a:ext cx="4668257" cy="1325563"/>
          </a:xfrm>
        </p:spPr>
        <p:txBody>
          <a:bodyPr>
            <a:normAutofit/>
          </a:bodyPr>
          <a:lstStyle/>
          <a:p>
            <a:r>
              <a:rPr lang="de-DE" dirty="0"/>
              <a:t>Kratzbilder</a:t>
            </a:r>
            <a:endParaRPr lang="de-AT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28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7086CAE3-ED7A-4472-9B47-16CAAB7589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24997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9" name="Grafik 8" descr="Ein Bild, das Text, Person, Junge, jung enthält.&#10;&#10;Automatisch generierte Beschreibung">
            <a:extLst>
              <a:ext uri="{FF2B5EF4-FFF2-40B4-BE49-F238E27FC236}">
                <a16:creationId xmlns:a16="http://schemas.microsoft.com/office/drawing/2014/main" id="{B75F1714-29ED-4F1C-8FB1-0D7DF3F787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 r="4" b="20641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5" name="Inhaltsplatzhalter 4" descr="Ein Bild, das Text, Person enthält.&#10;&#10;Automatisch generierte Beschreibung">
            <a:extLst>
              <a:ext uri="{FF2B5EF4-FFF2-40B4-BE49-F238E27FC236}">
                <a16:creationId xmlns:a16="http://schemas.microsoft.com/office/drawing/2014/main" id="{3ADB1F5D-6D9F-4BD1-863E-5089272893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" r="1" b="30742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426C13B-CDF8-468D-B04F-BC5C1D83B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296" y="2871982"/>
            <a:ext cx="4668256" cy="31816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e-DE" sz="2000" b="0" i="0" dirty="0">
                <a:effectLst/>
                <a:latin typeface="arial" panose="020B0604020202020204" pitchFamily="34" charset="0"/>
              </a:rPr>
              <a:t>Kratzbilder sind zunächst schwarze Bilder, die unter der dunkeln Schicht bunte Bilder verstecken.</a:t>
            </a:r>
          </a:p>
          <a:p>
            <a:pPr marL="0" indent="0">
              <a:buNone/>
            </a:pPr>
            <a:r>
              <a:rPr lang="de-DE" sz="2000" dirty="0">
                <a:latin typeface="arial" panose="020B0604020202020204" pitchFamily="34" charset="0"/>
              </a:rPr>
              <a:t>Du</a:t>
            </a:r>
            <a:r>
              <a:rPr lang="de-DE" sz="2000" b="0" i="0" dirty="0">
                <a:effectLst/>
                <a:latin typeface="arial" panose="020B0604020202020204" pitchFamily="34" charset="0"/>
              </a:rPr>
              <a:t>rch kratzen mit einem spitzen Gegenstand kommen </a:t>
            </a:r>
            <a:r>
              <a:rPr lang="de-DE" sz="2000" dirty="0">
                <a:latin typeface="arial" panose="020B0604020202020204" pitchFamily="34" charset="0"/>
              </a:rPr>
              <a:t>verschiedenste Farben </a:t>
            </a:r>
            <a:r>
              <a:rPr lang="de-DE" sz="2000" b="0" i="0" dirty="0">
                <a:effectLst/>
                <a:latin typeface="arial" panose="020B0604020202020204" pitchFamily="34" charset="0"/>
              </a:rPr>
              <a:t>zum Vorschein.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1896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876954-917E-416C-AC11-FF87C0542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5" y="4522156"/>
            <a:ext cx="5609222" cy="13632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Mandalas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anmalen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macht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uns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einfach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immer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Freude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51" name="Freeform: Shape 44">
            <a:extLst>
              <a:ext uri="{FF2B5EF4-FFF2-40B4-BE49-F238E27FC236}">
                <a16:creationId xmlns:a16="http://schemas.microsoft.com/office/drawing/2014/main" id="{83FA766D-3260-4E0A-9E7F-A2C93DFF1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46518"/>
            <a:ext cx="4100079" cy="6194580"/>
          </a:xfrm>
          <a:custGeom>
            <a:avLst/>
            <a:gdLst>
              <a:gd name="connsiteX0" fmla="*/ 1002789 w 4100079"/>
              <a:gd name="connsiteY0" fmla="*/ 0 h 6194580"/>
              <a:gd name="connsiteX1" fmla="*/ 4100079 w 4100079"/>
              <a:gd name="connsiteY1" fmla="*/ 3097290 h 6194580"/>
              <a:gd name="connsiteX2" fmla="*/ 1002789 w 4100079"/>
              <a:gd name="connsiteY2" fmla="*/ 6194580 h 6194580"/>
              <a:gd name="connsiteX3" fmla="*/ 81750 w 4100079"/>
              <a:gd name="connsiteY3" fmla="*/ 6055332 h 6194580"/>
              <a:gd name="connsiteX4" fmla="*/ 0 w 4100079"/>
              <a:gd name="connsiteY4" fmla="*/ 6025411 h 6194580"/>
              <a:gd name="connsiteX5" fmla="*/ 0 w 4100079"/>
              <a:gd name="connsiteY5" fmla="*/ 169169 h 6194580"/>
              <a:gd name="connsiteX6" fmla="*/ 81750 w 4100079"/>
              <a:gd name="connsiteY6" fmla="*/ 139248 h 6194580"/>
              <a:gd name="connsiteX7" fmla="*/ 1002789 w 4100079"/>
              <a:gd name="connsiteY7" fmla="*/ 0 h 619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0079" h="6194580">
                <a:moveTo>
                  <a:pt x="1002789" y="0"/>
                </a:moveTo>
                <a:cubicBezTo>
                  <a:pt x="2713375" y="0"/>
                  <a:pt x="4100079" y="1386704"/>
                  <a:pt x="4100079" y="3097290"/>
                </a:cubicBezTo>
                <a:cubicBezTo>
                  <a:pt x="4100079" y="4807876"/>
                  <a:pt x="2713375" y="6194580"/>
                  <a:pt x="1002789" y="6194580"/>
                </a:cubicBezTo>
                <a:cubicBezTo>
                  <a:pt x="682054" y="6194580"/>
                  <a:pt x="372706" y="6145829"/>
                  <a:pt x="81750" y="6055332"/>
                </a:cubicBezTo>
                <a:lnTo>
                  <a:pt x="0" y="6025411"/>
                </a:lnTo>
                <a:lnTo>
                  <a:pt x="0" y="169169"/>
                </a:lnTo>
                <a:lnTo>
                  <a:pt x="81750" y="139248"/>
                </a:lnTo>
                <a:cubicBezTo>
                  <a:pt x="372706" y="48751"/>
                  <a:pt x="682054" y="0"/>
                  <a:pt x="100278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nhaltsplatzhalter 4" descr="Ein Bild, das Text, drinnen, Wand, Person enthält.&#10;&#10;Automatisch generierte Beschreibung">
            <a:extLst>
              <a:ext uri="{FF2B5EF4-FFF2-40B4-BE49-F238E27FC236}">
                <a16:creationId xmlns:a16="http://schemas.microsoft.com/office/drawing/2014/main" id="{B3347E89-A9A1-4E65-BC0B-9131042079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1" r="5259" b="-2"/>
          <a:stretch/>
        </p:blipFill>
        <p:spPr>
          <a:xfrm>
            <a:off x="20" y="413156"/>
            <a:ext cx="3933420" cy="5861304"/>
          </a:xfrm>
          <a:custGeom>
            <a:avLst/>
            <a:gdLst/>
            <a:ahLst/>
            <a:cxnLst/>
            <a:rect l="l" t="t" r="r" b="b"/>
            <a:pathLst>
              <a:path w="3933440" h="5861304">
                <a:moveTo>
                  <a:pt x="1002788" y="0"/>
                </a:moveTo>
                <a:cubicBezTo>
                  <a:pt x="2621342" y="0"/>
                  <a:pt x="3933440" y="1312098"/>
                  <a:pt x="3933440" y="2930652"/>
                </a:cubicBezTo>
                <a:cubicBezTo>
                  <a:pt x="3933440" y="4549206"/>
                  <a:pt x="2621342" y="5861304"/>
                  <a:pt x="1002788" y="5861304"/>
                </a:cubicBezTo>
                <a:cubicBezTo>
                  <a:pt x="699309" y="5861304"/>
                  <a:pt x="406604" y="5815176"/>
                  <a:pt x="131302" y="5729548"/>
                </a:cubicBezTo>
                <a:lnTo>
                  <a:pt x="0" y="5681491"/>
                </a:lnTo>
                <a:lnTo>
                  <a:pt x="0" y="179814"/>
                </a:lnTo>
                <a:lnTo>
                  <a:pt x="131302" y="131756"/>
                </a:lnTo>
                <a:cubicBezTo>
                  <a:pt x="406604" y="46129"/>
                  <a:pt x="699309" y="0"/>
                  <a:pt x="1002788" y="0"/>
                </a:cubicBezTo>
                <a:close/>
              </a:path>
            </a:pathLst>
          </a:custGeom>
        </p:spPr>
      </p:pic>
      <p:sp>
        <p:nvSpPr>
          <p:cNvPr id="52" name="Freeform: Shape 46">
            <a:extLst>
              <a:ext uri="{FF2B5EF4-FFF2-40B4-BE49-F238E27FC236}">
                <a16:creationId xmlns:a16="http://schemas.microsoft.com/office/drawing/2014/main" id="{CB435A06-5FFD-4CF8-BE06-3796EC420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53543" y="0"/>
            <a:ext cx="3566160" cy="3159748"/>
          </a:xfrm>
          <a:custGeom>
            <a:avLst/>
            <a:gdLst>
              <a:gd name="connsiteX0" fmla="*/ 649888 w 3566160"/>
              <a:gd name="connsiteY0" fmla="*/ 0 h 3159748"/>
              <a:gd name="connsiteX1" fmla="*/ 2916273 w 3566160"/>
              <a:gd name="connsiteY1" fmla="*/ 0 h 3159748"/>
              <a:gd name="connsiteX2" fmla="*/ 2917285 w 3566160"/>
              <a:gd name="connsiteY2" fmla="*/ 757 h 3159748"/>
              <a:gd name="connsiteX3" fmla="*/ 3566160 w 3566160"/>
              <a:gd name="connsiteY3" fmla="*/ 1376668 h 3159748"/>
              <a:gd name="connsiteX4" fmla="*/ 1783080 w 3566160"/>
              <a:gd name="connsiteY4" fmla="*/ 3159748 h 3159748"/>
              <a:gd name="connsiteX5" fmla="*/ 0 w 3566160"/>
              <a:gd name="connsiteY5" fmla="*/ 1376668 h 3159748"/>
              <a:gd name="connsiteX6" fmla="*/ 648876 w 3566160"/>
              <a:gd name="connsiteY6" fmla="*/ 757 h 315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6160" h="3159748">
                <a:moveTo>
                  <a:pt x="649888" y="0"/>
                </a:moveTo>
                <a:lnTo>
                  <a:pt x="2916273" y="0"/>
                </a:lnTo>
                <a:lnTo>
                  <a:pt x="2917285" y="757"/>
                </a:lnTo>
                <a:cubicBezTo>
                  <a:pt x="3313569" y="327800"/>
                  <a:pt x="3566160" y="822736"/>
                  <a:pt x="3566160" y="1376668"/>
                </a:cubicBezTo>
                <a:cubicBezTo>
                  <a:pt x="3566160" y="2361436"/>
                  <a:pt x="2767848" y="3159748"/>
                  <a:pt x="1783080" y="3159748"/>
                </a:cubicBezTo>
                <a:cubicBezTo>
                  <a:pt x="798312" y="3159748"/>
                  <a:pt x="0" y="2361436"/>
                  <a:pt x="0" y="1376668"/>
                </a:cubicBezTo>
                <a:cubicBezTo>
                  <a:pt x="0" y="822736"/>
                  <a:pt x="252591" y="327800"/>
                  <a:pt x="648876" y="7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fik 12" descr="Ein Bild, das Text, Person, drinnen, Gruppe enthält.&#10;&#10;Automatisch generierte Beschreibung">
            <a:extLst>
              <a:ext uri="{FF2B5EF4-FFF2-40B4-BE49-F238E27FC236}">
                <a16:creationId xmlns:a16="http://schemas.microsoft.com/office/drawing/2014/main" id="{D8CBAF89-FD2F-45E3-AEC5-7971047496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6" r="1" b="23957"/>
          <a:stretch/>
        </p:blipFill>
        <p:spPr>
          <a:xfrm>
            <a:off x="4518135" y="10"/>
            <a:ext cx="3236976" cy="2995146"/>
          </a:xfrm>
          <a:custGeom>
            <a:avLst/>
            <a:gdLst/>
            <a:ahLst/>
            <a:cxnLst/>
            <a:rect l="l" t="t" r="r" b="b"/>
            <a:pathLst>
              <a:path w="3236976" h="2995156">
                <a:moveTo>
                  <a:pt x="770517" y="0"/>
                </a:moveTo>
                <a:lnTo>
                  <a:pt x="2466460" y="0"/>
                </a:lnTo>
                <a:lnTo>
                  <a:pt x="2523400" y="34592"/>
                </a:lnTo>
                <a:cubicBezTo>
                  <a:pt x="2953921" y="325446"/>
                  <a:pt x="3236976" y="818002"/>
                  <a:pt x="3236976" y="1376668"/>
                </a:cubicBezTo>
                <a:cubicBezTo>
                  <a:pt x="3236976" y="2270534"/>
                  <a:pt x="2512354" y="2995156"/>
                  <a:pt x="1618488" y="2995156"/>
                </a:cubicBezTo>
                <a:cubicBezTo>
                  <a:pt x="724622" y="2995156"/>
                  <a:pt x="0" y="2270534"/>
                  <a:pt x="0" y="1376668"/>
                </a:cubicBezTo>
                <a:cubicBezTo>
                  <a:pt x="0" y="818002"/>
                  <a:pt x="283056" y="325446"/>
                  <a:pt x="713576" y="34592"/>
                </a:cubicBezTo>
                <a:close/>
              </a:path>
            </a:pathLst>
          </a:custGeom>
        </p:spPr>
      </p:pic>
      <p:sp>
        <p:nvSpPr>
          <p:cNvPr id="53" name="Freeform: Shape 48">
            <a:extLst>
              <a:ext uri="{FF2B5EF4-FFF2-40B4-BE49-F238E27FC236}">
                <a16:creationId xmlns:a16="http://schemas.microsoft.com/office/drawing/2014/main" id="{5E10DA6E-C3FF-4539-BF84-4775BB7EC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4396" y="2042"/>
            <a:ext cx="3387604" cy="4183848"/>
          </a:xfrm>
          <a:custGeom>
            <a:avLst/>
            <a:gdLst>
              <a:gd name="connsiteX0" fmla="*/ 420128 w 3387604"/>
              <a:gd name="connsiteY0" fmla="*/ 0 h 4183848"/>
              <a:gd name="connsiteX1" fmla="*/ 3387604 w 3387604"/>
              <a:gd name="connsiteY1" fmla="*/ 0 h 4183848"/>
              <a:gd name="connsiteX2" fmla="*/ 3387604 w 3387604"/>
              <a:gd name="connsiteY2" fmla="*/ 4101530 h 4183848"/>
              <a:gd name="connsiteX3" fmla="*/ 3283372 w 3387604"/>
              <a:gd name="connsiteY3" fmla="*/ 4128330 h 4183848"/>
              <a:gd name="connsiteX4" fmla="*/ 2732648 w 3387604"/>
              <a:gd name="connsiteY4" fmla="*/ 4183848 h 4183848"/>
              <a:gd name="connsiteX5" fmla="*/ 0 w 3387604"/>
              <a:gd name="connsiteY5" fmla="*/ 1451200 h 4183848"/>
              <a:gd name="connsiteX6" fmla="*/ 329816 w 3387604"/>
              <a:gd name="connsiteY6" fmla="*/ 148658 h 4183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7604" h="4183848">
                <a:moveTo>
                  <a:pt x="420128" y="0"/>
                </a:moveTo>
                <a:lnTo>
                  <a:pt x="3387604" y="0"/>
                </a:lnTo>
                <a:lnTo>
                  <a:pt x="3387604" y="4101530"/>
                </a:lnTo>
                <a:lnTo>
                  <a:pt x="3283372" y="4128330"/>
                </a:lnTo>
                <a:cubicBezTo>
                  <a:pt x="3105483" y="4164732"/>
                  <a:pt x="2921298" y="4183848"/>
                  <a:pt x="2732648" y="4183848"/>
                </a:cubicBezTo>
                <a:cubicBezTo>
                  <a:pt x="1223448" y="4183848"/>
                  <a:pt x="0" y="2960400"/>
                  <a:pt x="0" y="1451200"/>
                </a:cubicBezTo>
                <a:cubicBezTo>
                  <a:pt x="0" y="979575"/>
                  <a:pt x="119477" y="535856"/>
                  <a:pt x="329816" y="14865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fik 14" descr="Ein Bild, das Text enthält.&#10;&#10;Automatisch generierte Beschreibung">
            <a:extLst>
              <a:ext uri="{FF2B5EF4-FFF2-40B4-BE49-F238E27FC236}">
                <a16:creationId xmlns:a16="http://schemas.microsoft.com/office/drawing/2014/main" id="{649BEEF8-71D0-4D33-96D3-AA508FEF51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9861"/>
          <a:stretch/>
        </p:blipFill>
        <p:spPr>
          <a:xfrm>
            <a:off x="8967592" y="2042"/>
            <a:ext cx="3224421" cy="4020664"/>
          </a:xfrm>
          <a:custGeom>
            <a:avLst/>
            <a:gdLst/>
            <a:ahLst/>
            <a:cxnLst/>
            <a:rect l="l" t="t" r="r" b="b"/>
            <a:pathLst>
              <a:path w="3224421" h="4020664">
                <a:moveTo>
                  <a:pt x="449733" y="0"/>
                </a:moveTo>
                <a:lnTo>
                  <a:pt x="3224421" y="0"/>
                </a:lnTo>
                <a:lnTo>
                  <a:pt x="3224421" y="3933205"/>
                </a:lnTo>
                <a:lnTo>
                  <a:pt x="3087301" y="3968462"/>
                </a:lnTo>
                <a:cubicBezTo>
                  <a:pt x="2920035" y="4002689"/>
                  <a:pt x="2746849" y="4020664"/>
                  <a:pt x="2569464" y="4020664"/>
                </a:cubicBezTo>
                <a:cubicBezTo>
                  <a:pt x="1150388" y="4020664"/>
                  <a:pt x="0" y="2870276"/>
                  <a:pt x="0" y="1451200"/>
                </a:cubicBezTo>
                <a:cubicBezTo>
                  <a:pt x="0" y="919047"/>
                  <a:pt x="161773" y="424677"/>
                  <a:pt x="438824" y="1458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56735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23A40A-2989-4FF7-B394-E87065F6B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11" y="4502330"/>
            <a:ext cx="10765410" cy="12072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dirty="0" err="1"/>
              <a:t>Zwischendurch</a:t>
            </a:r>
            <a:r>
              <a:rPr lang="en-US" sz="2800" dirty="0"/>
              <a:t> </a:t>
            </a:r>
            <a:r>
              <a:rPr lang="en-US" sz="2800" dirty="0" err="1"/>
              <a:t>bauen</a:t>
            </a:r>
            <a:r>
              <a:rPr lang="en-US" sz="2800" dirty="0"/>
              <a:t> </a:t>
            </a:r>
            <a:r>
              <a:rPr lang="en-US" sz="2800" dirty="0" err="1"/>
              <a:t>wir</a:t>
            </a:r>
            <a:r>
              <a:rPr lang="en-US" sz="2800" dirty="0"/>
              <a:t> </a:t>
            </a:r>
            <a:r>
              <a:rPr lang="en-US" sz="2800" dirty="0" err="1"/>
              <a:t>Hindernisse</a:t>
            </a:r>
            <a:r>
              <a:rPr lang="en-US" sz="2800" dirty="0"/>
              <a:t> auf und </a:t>
            </a:r>
            <a:r>
              <a:rPr lang="en-US" sz="2800" dirty="0" err="1"/>
              <a:t>toben</a:t>
            </a:r>
            <a:r>
              <a:rPr lang="en-US" sz="2800" dirty="0"/>
              <a:t> </a:t>
            </a:r>
            <a:r>
              <a:rPr lang="en-US" sz="2800" dirty="0" err="1"/>
              <a:t>uns</a:t>
            </a:r>
            <a:r>
              <a:rPr lang="en-US" sz="2800" dirty="0"/>
              <a:t> </a:t>
            </a:r>
            <a:r>
              <a:rPr lang="en-US" sz="2800" dirty="0" err="1"/>
              <a:t>aus</a:t>
            </a:r>
            <a:r>
              <a:rPr lang="en-US" sz="2800" dirty="0"/>
              <a:t>!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5" name="Inhaltsplatzhalter 4" descr="Ein Bild, das Text, drinnen, Boden, Möbel enthält.&#10;&#10;Automatisch generierte Beschreibung">
            <a:extLst>
              <a:ext uri="{FF2B5EF4-FFF2-40B4-BE49-F238E27FC236}">
                <a16:creationId xmlns:a16="http://schemas.microsoft.com/office/drawing/2014/main" id="{D541CA28-854A-4ABE-92A3-7BA0C025BB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1"/>
          <a:stretch/>
        </p:blipFill>
        <p:spPr>
          <a:xfrm>
            <a:off x="650845" y="323251"/>
            <a:ext cx="2969961" cy="3840715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64940E8-4031-4205-8D84-CBBB398C9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12212" y="1183158"/>
            <a:ext cx="0" cy="21209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 descr="Ein Bild, das drinnen enthält.&#10;&#10;Automatisch generierte Beschreibung">
            <a:extLst>
              <a:ext uri="{FF2B5EF4-FFF2-40B4-BE49-F238E27FC236}">
                <a16:creationId xmlns:a16="http://schemas.microsoft.com/office/drawing/2014/main" id="{6BB2DB5E-23C7-447F-A3A4-52D8FD316C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1"/>
          <a:stretch/>
        </p:blipFill>
        <p:spPr>
          <a:xfrm rot="5400000">
            <a:off x="4174927" y="758627"/>
            <a:ext cx="3840715" cy="2969962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D83F26F-C55B-4A92-9AFF-4894D14E2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63558" y="1183158"/>
            <a:ext cx="0" cy="21209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 descr="Ein Bild, das Boden, drinnen enthält.&#10;&#10;Automatisch generierte Beschreibung">
            <a:extLst>
              <a:ext uri="{FF2B5EF4-FFF2-40B4-BE49-F238E27FC236}">
                <a16:creationId xmlns:a16="http://schemas.microsoft.com/office/drawing/2014/main" id="{5E4CB32A-45E4-4E76-ADB8-DC2B76A41F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6"/>
          <a:stretch/>
        </p:blipFill>
        <p:spPr>
          <a:xfrm>
            <a:off x="8574358" y="321731"/>
            <a:ext cx="2944533" cy="384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2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4F4592-3571-42D9-9250-82279818B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026" y="534248"/>
            <a:ext cx="4888306" cy="1325563"/>
          </a:xfrm>
        </p:spPr>
        <p:txBody>
          <a:bodyPr>
            <a:normAutofit/>
          </a:bodyPr>
          <a:lstStyle/>
          <a:p>
            <a:r>
              <a:rPr lang="de-DE" dirty="0"/>
              <a:t>Sport macht uns allen großen Spaß!</a:t>
            </a:r>
            <a:endParaRPr lang="de-AT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5809B1F-0726-44C0-B0A1-7FCE2A12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2560321" y="4232366"/>
            <a:ext cx="5610120" cy="2625634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6EE9A0B-C601-4E3F-8541-29CA20DE1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5904411" cy="4406393"/>
          </a:xfrm>
          <a:custGeom>
            <a:avLst/>
            <a:gdLst>
              <a:gd name="connsiteX0" fmla="*/ 2562355 w 6855833"/>
              <a:gd name="connsiteY0" fmla="*/ 0 h 5116428"/>
              <a:gd name="connsiteX1" fmla="*/ 6855833 w 6855833"/>
              <a:gd name="connsiteY1" fmla="*/ 4293479 h 5116428"/>
              <a:gd name="connsiteX2" fmla="*/ 6833667 w 6855833"/>
              <a:gd name="connsiteY2" fmla="*/ 4732462 h 5116428"/>
              <a:gd name="connsiteX3" fmla="*/ 6775067 w 6855833"/>
              <a:gd name="connsiteY3" fmla="*/ 5116428 h 5116428"/>
              <a:gd name="connsiteX4" fmla="*/ 0 w 6855833"/>
              <a:gd name="connsiteY4" fmla="*/ 5116428 h 5116428"/>
              <a:gd name="connsiteX5" fmla="*/ 0 w 6855833"/>
              <a:gd name="connsiteY5" fmla="*/ 854273 h 5116428"/>
              <a:gd name="connsiteX6" fmla="*/ 161831 w 6855833"/>
              <a:gd name="connsiteY6" fmla="*/ 733259 h 5116428"/>
              <a:gd name="connsiteX7" fmla="*/ 2562355 w 6855833"/>
              <a:gd name="connsiteY7" fmla="*/ 0 h 511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5833" h="5116428">
                <a:moveTo>
                  <a:pt x="2562355" y="0"/>
                </a:moveTo>
                <a:cubicBezTo>
                  <a:pt x="4933578" y="0"/>
                  <a:pt x="6855833" y="1922255"/>
                  <a:pt x="6855833" y="4293479"/>
                </a:cubicBezTo>
                <a:cubicBezTo>
                  <a:pt x="6855833" y="4441680"/>
                  <a:pt x="6848324" y="4588128"/>
                  <a:pt x="6833667" y="4732462"/>
                </a:cubicBezTo>
                <a:lnTo>
                  <a:pt x="6775067" y="5116428"/>
                </a:lnTo>
                <a:lnTo>
                  <a:pt x="0" y="5116428"/>
                </a:lnTo>
                <a:lnTo>
                  <a:pt x="0" y="854273"/>
                </a:lnTo>
                <a:lnTo>
                  <a:pt x="161831" y="733259"/>
                </a:lnTo>
                <a:cubicBezTo>
                  <a:pt x="847074" y="270317"/>
                  <a:pt x="1673147" y="0"/>
                  <a:pt x="2562355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fik 6" descr="Ein Bild, das Boden, Personen, Gruppe enthält.&#10;&#10;Automatisch generierte Beschreibung">
            <a:extLst>
              <a:ext uri="{FF2B5EF4-FFF2-40B4-BE49-F238E27FC236}">
                <a16:creationId xmlns:a16="http://schemas.microsoft.com/office/drawing/2014/main" id="{A6FC24D1-DBFF-4E01-95AA-2AD64E8DEE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6" b="25121"/>
          <a:stretch/>
        </p:blipFill>
        <p:spPr>
          <a:xfrm>
            <a:off x="1" y="10"/>
            <a:ext cx="5681097" cy="4151910"/>
          </a:xfrm>
          <a:custGeom>
            <a:avLst/>
            <a:gdLst/>
            <a:ahLst/>
            <a:cxnLst/>
            <a:rect l="l" t="t" r="r" b="b"/>
            <a:pathLst>
              <a:path w="5681097" h="4151920">
                <a:moveTo>
                  <a:pt x="0" y="0"/>
                </a:moveTo>
                <a:lnTo>
                  <a:pt x="5611423" y="0"/>
                </a:lnTo>
                <a:lnTo>
                  <a:pt x="5663241" y="339527"/>
                </a:lnTo>
                <a:cubicBezTo>
                  <a:pt x="5675049" y="455800"/>
                  <a:pt x="5681097" y="573775"/>
                  <a:pt x="5681097" y="693164"/>
                </a:cubicBezTo>
                <a:cubicBezTo>
                  <a:pt x="5681097" y="2603383"/>
                  <a:pt x="4132560" y="4151920"/>
                  <a:pt x="2222343" y="4151920"/>
                </a:cubicBezTo>
                <a:cubicBezTo>
                  <a:pt x="1386622" y="4151920"/>
                  <a:pt x="620129" y="3855520"/>
                  <a:pt x="22252" y="3362108"/>
                </a:cubicBezTo>
                <a:lnTo>
                  <a:pt x="0" y="3341884"/>
                </a:lnTo>
                <a:close/>
              </a:path>
            </a:pathLst>
          </a:custGeom>
        </p:spPr>
      </p:pic>
      <p:pic>
        <p:nvPicPr>
          <p:cNvPr id="5" name="Inhaltsplatzhalter 4" descr="Ein Bild, das Boden, Sport enthält.&#10;&#10;Automatisch generierte Beschreibung">
            <a:extLst>
              <a:ext uri="{FF2B5EF4-FFF2-40B4-BE49-F238E27FC236}">
                <a16:creationId xmlns:a16="http://schemas.microsoft.com/office/drawing/2014/main" id="{9F3D72C0-F1AA-460C-8F73-0292EF1B46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0" b="42617"/>
          <a:stretch/>
        </p:blipFill>
        <p:spPr>
          <a:xfrm>
            <a:off x="2785874" y="4448810"/>
            <a:ext cx="5148922" cy="2409190"/>
          </a:xfrm>
          <a:custGeom>
            <a:avLst/>
            <a:gdLst/>
            <a:ahLst/>
            <a:cxnLst/>
            <a:rect l="l" t="t" r="r" b="b"/>
            <a:pathLst>
              <a:path w="5148922" h="2409190">
                <a:moveTo>
                  <a:pt x="2574461" y="0"/>
                </a:moveTo>
                <a:cubicBezTo>
                  <a:pt x="3911983" y="0"/>
                  <a:pt x="5012087" y="1016507"/>
                  <a:pt x="5144375" y="2319127"/>
                </a:cubicBezTo>
                <a:lnTo>
                  <a:pt x="5148922" y="2409190"/>
                </a:lnTo>
                <a:lnTo>
                  <a:pt x="0" y="2409190"/>
                </a:lnTo>
                <a:lnTo>
                  <a:pt x="4548" y="2319127"/>
                </a:lnTo>
                <a:cubicBezTo>
                  <a:pt x="136837" y="1016507"/>
                  <a:pt x="1236939" y="0"/>
                  <a:pt x="257446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30197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nhaltsplatzhalter 4" descr="Ein Bild, das Boden, drinnen, Person enthält.&#10;&#10;Automatisch generierte Beschreibung">
            <a:extLst>
              <a:ext uri="{FF2B5EF4-FFF2-40B4-BE49-F238E27FC236}">
                <a16:creationId xmlns:a16="http://schemas.microsoft.com/office/drawing/2014/main" id="{10C78C17-8A42-46EF-BE80-A13590DEC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1" r="1" b="40069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63287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Breitbild</PresentationFormat>
  <Paragraphs>19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Arial</vt:lpstr>
      <vt:lpstr>Calibri</vt:lpstr>
      <vt:lpstr>Calibri Light</vt:lpstr>
      <vt:lpstr>Office</vt:lpstr>
      <vt:lpstr>Licht und Schatten</vt:lpstr>
      <vt:lpstr>PowerPoint-Präsentation</vt:lpstr>
      <vt:lpstr>Unsere Schüler und Schülerinnen waren eifrig bei der Sache!</vt:lpstr>
      <vt:lpstr>Die Laternen leuchteten wunderschön!</vt:lpstr>
      <vt:lpstr>Kratzbilder</vt:lpstr>
      <vt:lpstr>Mandalas anmalen macht uns einfach immer Freude!</vt:lpstr>
      <vt:lpstr>Zwischendurch bauen wir Hindernisse auf und toben uns aus! </vt:lpstr>
      <vt:lpstr>Sport macht uns allen großen Spaß!</vt:lpstr>
      <vt:lpstr>PowerPoint-Präsentation</vt:lpstr>
      <vt:lpstr>PowerPoint-Präsentation</vt:lpstr>
      <vt:lpstr>Die Detektive von Waltendorf haben spannende Abenteuer vor sich und eine Menge aufzudecken!</vt:lpstr>
      <vt:lpstr>Audio/ Video mit Magdalena und Adam</vt:lpstr>
      <vt:lpstr>Video zum Kochworkshop!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Licht und Schatten</dc:title>
  <dc:creator>Ridisser Emelie</dc:creator>
  <cp:lastModifiedBy>Ridisser Emelie</cp:lastModifiedBy>
  <cp:revision>1</cp:revision>
  <dcterms:created xsi:type="dcterms:W3CDTF">2021-11-28T12:52:08Z</dcterms:created>
  <dcterms:modified xsi:type="dcterms:W3CDTF">2021-11-30T10:23:34Z</dcterms:modified>
</cp:coreProperties>
</file>