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978-7A8B-415E-8811-6BAF50D44113}" type="datetimeFigureOut">
              <a:rPr lang="de-CH" smtClean="0"/>
              <a:t>27.09.2024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8078-4892-499A-B7F5-E4A51A6F5B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366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978-7A8B-415E-8811-6BAF50D44113}" type="datetimeFigureOut">
              <a:rPr lang="de-CH" smtClean="0"/>
              <a:t>27.09.2024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8078-4892-499A-B7F5-E4A51A6F5B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9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978-7A8B-415E-8811-6BAF50D44113}" type="datetimeFigureOut">
              <a:rPr lang="de-CH" smtClean="0"/>
              <a:t>27.09.2024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8078-4892-499A-B7F5-E4A51A6F5B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542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978-7A8B-415E-8811-6BAF50D44113}" type="datetimeFigureOut">
              <a:rPr lang="de-CH" smtClean="0"/>
              <a:t>27.09.2024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8078-4892-499A-B7F5-E4A51A6F5B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115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978-7A8B-415E-8811-6BAF50D44113}" type="datetimeFigureOut">
              <a:rPr lang="de-CH" smtClean="0"/>
              <a:t>27.09.2024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8078-4892-499A-B7F5-E4A51A6F5B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412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978-7A8B-415E-8811-6BAF50D44113}" type="datetimeFigureOut">
              <a:rPr lang="de-CH" smtClean="0"/>
              <a:t>27.09.2024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8078-4892-499A-B7F5-E4A51A6F5B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902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978-7A8B-415E-8811-6BAF50D44113}" type="datetimeFigureOut">
              <a:rPr lang="de-CH" smtClean="0"/>
              <a:t>27.09.2024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8078-4892-499A-B7F5-E4A51A6F5B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359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978-7A8B-415E-8811-6BAF50D44113}" type="datetimeFigureOut">
              <a:rPr lang="de-CH" smtClean="0"/>
              <a:t>27.09.2024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8078-4892-499A-B7F5-E4A51A6F5B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583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978-7A8B-415E-8811-6BAF50D44113}" type="datetimeFigureOut">
              <a:rPr lang="de-CH" smtClean="0"/>
              <a:t>27.09.2024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8078-4892-499A-B7F5-E4A51A6F5B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669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978-7A8B-415E-8811-6BAF50D44113}" type="datetimeFigureOut">
              <a:rPr lang="de-CH" smtClean="0"/>
              <a:t>27.09.2024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8078-4892-499A-B7F5-E4A51A6F5B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180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1978-7A8B-415E-8811-6BAF50D44113}" type="datetimeFigureOut">
              <a:rPr lang="de-CH" smtClean="0"/>
              <a:t>27.09.2024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8078-4892-499A-B7F5-E4A51A6F5B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711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1978-7A8B-415E-8811-6BAF50D44113}" type="datetimeFigureOut">
              <a:rPr lang="de-CH" smtClean="0"/>
              <a:t>27.09.2024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8078-4892-499A-B7F5-E4A51A6F5B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0351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802CD73-D5B8-34D5-12F3-993DB22C3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3774" cy="303283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9D45D8-CCF2-763D-10E4-79AD327F0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73" y="-3"/>
            <a:ext cx="4074113" cy="30555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E3011CF-53E2-7D10-1659-4EA86B0A3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86" y="0"/>
            <a:ext cx="4074114" cy="305558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405759A-708D-39FD-56BA-0ED1B119B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" y="3802413"/>
            <a:ext cx="4074116" cy="305558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1E47AD2-A530-C927-FC00-1AA8E2A319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60" y="3792986"/>
            <a:ext cx="4074113" cy="305558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3D7676B-48ED-E380-344E-F30DBEE460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73" y="3792989"/>
            <a:ext cx="4086681" cy="306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21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 Buser</dc:creator>
  <cp:lastModifiedBy>Marcel Buser</cp:lastModifiedBy>
  <cp:revision>1</cp:revision>
  <dcterms:created xsi:type="dcterms:W3CDTF">2024-09-27T13:05:52Z</dcterms:created>
  <dcterms:modified xsi:type="dcterms:W3CDTF">2024-09-27T13:06:25Z</dcterms:modified>
</cp:coreProperties>
</file>