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11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61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6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77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1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8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80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0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0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8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027A-B323-7F47-9C01-E02475995555}" type="datetimeFigureOut">
              <a:rPr lang="de-DE" smtClean="0"/>
              <a:t>01.11.19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BEBE-3CD6-AB4C-8DCB-B1D578126C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9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88" y="114300"/>
            <a:ext cx="9175862" cy="5976938"/>
          </a:xfrm>
        </p:spPr>
      </p:pic>
    </p:spTree>
    <p:extLst>
      <p:ext uri="{BB962C8B-B14F-4D97-AF65-F5344CB8AC3E}">
        <p14:creationId xmlns:p14="http://schemas.microsoft.com/office/powerpoint/2010/main" val="139067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50" y="550528"/>
            <a:ext cx="6741700" cy="5912185"/>
          </a:xfrm>
        </p:spPr>
      </p:pic>
    </p:spTree>
    <p:extLst>
      <p:ext uri="{BB962C8B-B14F-4D97-AF65-F5344CB8AC3E}">
        <p14:creationId xmlns:p14="http://schemas.microsoft.com/office/powerpoint/2010/main" val="37063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23906"/>
            <a:ext cx="10603897" cy="6053058"/>
          </a:xfrm>
        </p:spPr>
      </p:pic>
    </p:spTree>
    <p:extLst>
      <p:ext uri="{BB962C8B-B14F-4D97-AF65-F5344CB8AC3E}">
        <p14:creationId xmlns:p14="http://schemas.microsoft.com/office/powerpoint/2010/main" val="9651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13" y="365125"/>
            <a:ext cx="9451834" cy="5605463"/>
          </a:xfrm>
        </p:spPr>
      </p:pic>
    </p:spTree>
    <p:extLst>
      <p:ext uri="{BB962C8B-B14F-4D97-AF65-F5344CB8AC3E}">
        <p14:creationId xmlns:p14="http://schemas.microsoft.com/office/powerpoint/2010/main" val="106203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9" y="365125"/>
            <a:ext cx="9545918" cy="5662613"/>
          </a:xfrm>
        </p:spPr>
      </p:pic>
    </p:spTree>
    <p:extLst>
      <p:ext uri="{BB962C8B-B14F-4D97-AF65-F5344CB8AC3E}">
        <p14:creationId xmlns:p14="http://schemas.microsoft.com/office/powerpoint/2010/main" val="27853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19" y="571501"/>
            <a:ext cx="9363979" cy="5634038"/>
          </a:xfrm>
        </p:spPr>
      </p:pic>
    </p:spTree>
    <p:extLst>
      <p:ext uri="{BB962C8B-B14F-4D97-AF65-F5344CB8AC3E}">
        <p14:creationId xmlns:p14="http://schemas.microsoft.com/office/powerpoint/2010/main" val="42204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12" y="522287"/>
            <a:ext cx="10147288" cy="5662613"/>
          </a:xfrm>
        </p:spPr>
      </p:pic>
    </p:spTree>
    <p:extLst>
      <p:ext uri="{BB962C8B-B14F-4D97-AF65-F5344CB8AC3E}">
        <p14:creationId xmlns:p14="http://schemas.microsoft.com/office/powerpoint/2010/main" val="141399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97" y="685801"/>
            <a:ext cx="9568203" cy="5562600"/>
          </a:xfrm>
        </p:spPr>
      </p:pic>
    </p:spTree>
    <p:extLst>
      <p:ext uri="{BB962C8B-B14F-4D97-AF65-F5344CB8AC3E}">
        <p14:creationId xmlns:p14="http://schemas.microsoft.com/office/powerpoint/2010/main" val="127663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07" y="657225"/>
            <a:ext cx="9438355" cy="5491163"/>
          </a:xfrm>
        </p:spPr>
      </p:pic>
    </p:spTree>
    <p:extLst>
      <p:ext uri="{BB962C8B-B14F-4D97-AF65-F5344CB8AC3E}">
        <p14:creationId xmlns:p14="http://schemas.microsoft.com/office/powerpoint/2010/main" val="96028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9" y="628650"/>
            <a:ext cx="9734549" cy="5562600"/>
          </a:xfrm>
        </p:spPr>
      </p:pic>
    </p:spTree>
    <p:extLst>
      <p:ext uri="{BB962C8B-B14F-4D97-AF65-F5344CB8AC3E}">
        <p14:creationId xmlns:p14="http://schemas.microsoft.com/office/powerpoint/2010/main" val="4518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86565" cy="6357937"/>
          </a:xfrm>
        </p:spPr>
      </p:pic>
    </p:spTree>
    <p:extLst>
      <p:ext uri="{BB962C8B-B14F-4D97-AF65-F5344CB8AC3E}">
        <p14:creationId xmlns:p14="http://schemas.microsoft.com/office/powerpoint/2010/main" val="93886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7" y="365125"/>
            <a:ext cx="10165209" cy="6264275"/>
          </a:xfrm>
        </p:spPr>
      </p:pic>
    </p:spTree>
    <p:extLst>
      <p:ext uri="{BB962C8B-B14F-4D97-AF65-F5344CB8AC3E}">
        <p14:creationId xmlns:p14="http://schemas.microsoft.com/office/powerpoint/2010/main" val="8188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" y="365125"/>
            <a:ext cx="10672474" cy="6149975"/>
          </a:xfrm>
        </p:spPr>
      </p:pic>
    </p:spTree>
    <p:extLst>
      <p:ext uri="{BB962C8B-B14F-4D97-AF65-F5344CB8AC3E}">
        <p14:creationId xmlns:p14="http://schemas.microsoft.com/office/powerpoint/2010/main" val="57664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7" y="1171576"/>
            <a:ext cx="10934825" cy="4500562"/>
          </a:xfrm>
        </p:spPr>
      </p:pic>
    </p:spTree>
    <p:extLst>
      <p:ext uri="{BB962C8B-B14F-4D97-AF65-F5344CB8AC3E}">
        <p14:creationId xmlns:p14="http://schemas.microsoft.com/office/powerpoint/2010/main" val="201394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7" y="714376"/>
            <a:ext cx="11730453" cy="5104606"/>
          </a:xfrm>
        </p:spPr>
      </p:pic>
    </p:spTree>
    <p:extLst>
      <p:ext uri="{BB962C8B-B14F-4D97-AF65-F5344CB8AC3E}">
        <p14:creationId xmlns:p14="http://schemas.microsoft.com/office/powerpoint/2010/main" val="107237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27" y="536575"/>
            <a:ext cx="10079473" cy="5576888"/>
          </a:xfrm>
        </p:spPr>
      </p:pic>
    </p:spTree>
    <p:extLst>
      <p:ext uri="{BB962C8B-B14F-4D97-AF65-F5344CB8AC3E}">
        <p14:creationId xmlns:p14="http://schemas.microsoft.com/office/powerpoint/2010/main" val="165032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55" y="514351"/>
            <a:ext cx="9626185" cy="5591175"/>
          </a:xfrm>
        </p:spPr>
      </p:pic>
    </p:spTree>
    <p:extLst>
      <p:ext uri="{BB962C8B-B14F-4D97-AF65-F5344CB8AC3E}">
        <p14:creationId xmlns:p14="http://schemas.microsoft.com/office/powerpoint/2010/main" val="194625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89" y="365125"/>
            <a:ext cx="6063622" cy="5992620"/>
          </a:xfrm>
        </p:spPr>
      </p:pic>
    </p:spTree>
    <p:extLst>
      <p:ext uri="{BB962C8B-B14F-4D97-AF65-F5344CB8AC3E}">
        <p14:creationId xmlns:p14="http://schemas.microsoft.com/office/powerpoint/2010/main" val="132899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3</cp:revision>
  <dcterms:created xsi:type="dcterms:W3CDTF">2019-11-01T05:53:48Z</dcterms:created>
  <dcterms:modified xsi:type="dcterms:W3CDTF">2019-11-01T06:03:25Z</dcterms:modified>
</cp:coreProperties>
</file>