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2"/>
  </p:sldMasterIdLst>
  <p:notesMasterIdLst>
    <p:notesMasterId r:id="rId21"/>
  </p:notesMasterIdLst>
  <p:handoutMasterIdLst>
    <p:handoutMasterId r:id="rId22"/>
  </p:handoutMasterIdLst>
  <p:sldIdLst>
    <p:sldId id="791" r:id="rId3"/>
    <p:sldId id="829" r:id="rId4"/>
    <p:sldId id="836" r:id="rId5"/>
    <p:sldId id="844" r:id="rId6"/>
    <p:sldId id="810" r:id="rId7"/>
    <p:sldId id="811" r:id="rId8"/>
    <p:sldId id="773" r:id="rId9"/>
    <p:sldId id="837" r:id="rId10"/>
    <p:sldId id="831" r:id="rId11"/>
    <p:sldId id="799" r:id="rId12"/>
    <p:sldId id="842" r:id="rId13"/>
    <p:sldId id="845" r:id="rId14"/>
    <p:sldId id="846" r:id="rId15"/>
    <p:sldId id="832" r:id="rId16"/>
    <p:sldId id="840" r:id="rId17"/>
    <p:sldId id="834" r:id="rId18"/>
    <p:sldId id="847" r:id="rId19"/>
    <p:sldId id="728" r:id="rId20"/>
  </p:sldIdLst>
  <p:sldSz cx="12192000" cy="6858000"/>
  <p:notesSz cx="7010400" cy="9296400"/>
  <p:defaultTextStyle>
    <a:defPPr>
      <a:defRPr lang="de-DE"/>
    </a:defPPr>
    <a:lvl1pPr algn="ctr" rtl="0" fontAlgn="base">
      <a:spcBef>
        <a:spcPct val="0"/>
      </a:spcBef>
      <a:spcAft>
        <a:spcPct val="0"/>
      </a:spcAft>
      <a:defRPr sz="3200" kern="1200">
        <a:solidFill>
          <a:schemeClr val="tx2"/>
        </a:solidFill>
        <a:latin typeface="Arial" charset="0"/>
        <a:ea typeface="+mn-ea"/>
        <a:cs typeface="+mn-cs"/>
      </a:defRPr>
    </a:lvl1pPr>
    <a:lvl2pPr marL="457200" algn="ctr" rtl="0" fontAlgn="base">
      <a:spcBef>
        <a:spcPct val="0"/>
      </a:spcBef>
      <a:spcAft>
        <a:spcPct val="0"/>
      </a:spcAft>
      <a:defRPr sz="3200" kern="1200">
        <a:solidFill>
          <a:schemeClr val="tx2"/>
        </a:solidFill>
        <a:latin typeface="Arial" charset="0"/>
        <a:ea typeface="+mn-ea"/>
        <a:cs typeface="+mn-cs"/>
      </a:defRPr>
    </a:lvl2pPr>
    <a:lvl3pPr marL="914400" algn="ctr" rtl="0" fontAlgn="base">
      <a:spcBef>
        <a:spcPct val="0"/>
      </a:spcBef>
      <a:spcAft>
        <a:spcPct val="0"/>
      </a:spcAft>
      <a:defRPr sz="3200" kern="1200">
        <a:solidFill>
          <a:schemeClr val="tx2"/>
        </a:solidFill>
        <a:latin typeface="Arial" charset="0"/>
        <a:ea typeface="+mn-ea"/>
        <a:cs typeface="+mn-cs"/>
      </a:defRPr>
    </a:lvl3pPr>
    <a:lvl4pPr marL="1371600" algn="ctr" rtl="0" fontAlgn="base">
      <a:spcBef>
        <a:spcPct val="0"/>
      </a:spcBef>
      <a:spcAft>
        <a:spcPct val="0"/>
      </a:spcAft>
      <a:defRPr sz="3200" kern="1200">
        <a:solidFill>
          <a:schemeClr val="tx2"/>
        </a:solidFill>
        <a:latin typeface="Arial" charset="0"/>
        <a:ea typeface="+mn-ea"/>
        <a:cs typeface="+mn-cs"/>
      </a:defRPr>
    </a:lvl4pPr>
    <a:lvl5pPr marL="1828800" algn="ctr" rtl="0" fontAlgn="base">
      <a:spcBef>
        <a:spcPct val="0"/>
      </a:spcBef>
      <a:spcAft>
        <a:spcPct val="0"/>
      </a:spcAft>
      <a:defRPr sz="3200" kern="1200">
        <a:solidFill>
          <a:schemeClr val="tx2"/>
        </a:solidFill>
        <a:latin typeface="Arial" charset="0"/>
        <a:ea typeface="+mn-ea"/>
        <a:cs typeface="+mn-cs"/>
      </a:defRPr>
    </a:lvl5pPr>
    <a:lvl6pPr marL="2286000" algn="l" defTabSz="914400" rtl="0" eaLnBrk="1" latinLnBrk="0" hangingPunct="1">
      <a:defRPr sz="3200" kern="1200">
        <a:solidFill>
          <a:schemeClr val="tx2"/>
        </a:solidFill>
        <a:latin typeface="Arial" charset="0"/>
        <a:ea typeface="+mn-ea"/>
        <a:cs typeface="+mn-cs"/>
      </a:defRPr>
    </a:lvl6pPr>
    <a:lvl7pPr marL="2743200" algn="l" defTabSz="914400" rtl="0" eaLnBrk="1" latinLnBrk="0" hangingPunct="1">
      <a:defRPr sz="3200" kern="1200">
        <a:solidFill>
          <a:schemeClr val="tx2"/>
        </a:solidFill>
        <a:latin typeface="Arial" charset="0"/>
        <a:ea typeface="+mn-ea"/>
        <a:cs typeface="+mn-cs"/>
      </a:defRPr>
    </a:lvl7pPr>
    <a:lvl8pPr marL="3200400" algn="l" defTabSz="914400" rtl="0" eaLnBrk="1" latinLnBrk="0" hangingPunct="1">
      <a:defRPr sz="3200" kern="1200">
        <a:solidFill>
          <a:schemeClr val="tx2"/>
        </a:solidFill>
        <a:latin typeface="Arial" charset="0"/>
        <a:ea typeface="+mn-ea"/>
        <a:cs typeface="+mn-cs"/>
      </a:defRPr>
    </a:lvl8pPr>
    <a:lvl9pPr marL="3657600" algn="l" defTabSz="914400" rtl="0" eaLnBrk="1" latinLnBrk="0" hangingPunct="1">
      <a:defRPr sz="32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B"/>
    <a:srgbClr val="50AF47"/>
    <a:srgbClr val="D4E4F7"/>
    <a:srgbClr val="C6E6A2"/>
    <a:srgbClr val="86BC25"/>
    <a:srgbClr val="FFFFFF"/>
    <a:srgbClr val="F0F0F0"/>
    <a:srgbClr val="F5F5F5"/>
    <a:srgbClr val="E0E0E0"/>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5C7F0-BEE0-49E3-A6D1-06AC79C05587}" v="430" dt="2024-08-27T23:47:18.928"/>
    <p1510:client id="{53FC4977-9305-4B7A-92E9-A3BE192B1295}" v="1844" dt="2024-08-27T16:45:56.91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3901" autoAdjust="0"/>
  </p:normalViewPr>
  <p:slideViewPr>
    <p:cSldViewPr snapToGrid="0">
      <p:cViewPr varScale="1">
        <p:scale>
          <a:sx n="71" d="100"/>
          <a:sy n="71" d="100"/>
        </p:scale>
        <p:origin x="72" y="216"/>
      </p:cViewPr>
      <p:guideLst>
        <p:guide orient="horz" pos="2160"/>
        <p:guide pos="3840"/>
      </p:guideLst>
    </p:cSldViewPr>
  </p:slideViewPr>
  <p:outlineViewPr>
    <p:cViewPr>
      <p:scale>
        <a:sx n="33" d="100"/>
        <a:sy n="33" d="100"/>
      </p:scale>
      <p:origin x="0" y="-10350"/>
    </p:cViewPr>
  </p:outlineViewPr>
  <p:notesTextViewPr>
    <p:cViewPr>
      <p:scale>
        <a:sx n="3" d="2"/>
        <a:sy n="3" d="2"/>
      </p:scale>
      <p:origin x="0" y="0"/>
    </p:cViewPr>
  </p:notesTextViewPr>
  <p:notesViewPr>
    <p:cSldViewPr snapToGrid="0">
      <p:cViewPr varScale="1">
        <p:scale>
          <a:sx n="84" d="100"/>
          <a:sy n="84" d="100"/>
        </p:scale>
        <p:origin x="38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8786" cy="46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p>
        </p:txBody>
      </p:sp>
      <p:sp>
        <p:nvSpPr>
          <p:cNvPr id="93187" name="Rectangle 3"/>
          <p:cNvSpPr>
            <a:spLocks noGrp="1" noChangeArrowheads="1"/>
          </p:cNvSpPr>
          <p:nvPr>
            <p:ph type="dt" sz="quarter" idx="1"/>
          </p:nvPr>
        </p:nvSpPr>
        <p:spPr bwMode="auto">
          <a:xfrm>
            <a:off x="3969946" y="0"/>
            <a:ext cx="3038785" cy="46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p>
        </p:txBody>
      </p:sp>
      <p:sp>
        <p:nvSpPr>
          <p:cNvPr id="93188" name="Rectangle 4"/>
          <p:cNvSpPr>
            <a:spLocks noGrp="1" noChangeArrowheads="1"/>
          </p:cNvSpPr>
          <p:nvPr>
            <p:ph type="ftr" sz="quarter" idx="2"/>
          </p:nvPr>
        </p:nvSpPr>
        <p:spPr bwMode="auto">
          <a:xfrm>
            <a:off x="0" y="8829573"/>
            <a:ext cx="3038786" cy="4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p>
        </p:txBody>
      </p:sp>
      <p:sp>
        <p:nvSpPr>
          <p:cNvPr id="93189" name="Rectangle 5"/>
          <p:cNvSpPr>
            <a:spLocks noGrp="1" noChangeArrowheads="1"/>
          </p:cNvSpPr>
          <p:nvPr>
            <p:ph type="sldNum" sz="quarter" idx="3"/>
          </p:nvPr>
        </p:nvSpPr>
        <p:spPr bwMode="auto">
          <a:xfrm>
            <a:off x="3969946" y="8829573"/>
            <a:ext cx="3038785" cy="4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35CD42FF-3E63-4530-B8CF-121EC27F2987}" type="slidenum">
              <a:rPr lang="de-DE"/>
              <a:pPr/>
              <a:t>‹Nr.›</a:t>
            </a:fld>
            <a:endParaRPr lang="de-DE"/>
          </a:p>
        </p:txBody>
      </p:sp>
    </p:spTree>
    <p:extLst>
      <p:ext uri="{BB962C8B-B14F-4D97-AF65-F5344CB8AC3E}">
        <p14:creationId xmlns:p14="http://schemas.microsoft.com/office/powerpoint/2010/main" val="3218901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786" cy="46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p>
        </p:txBody>
      </p:sp>
      <p:sp>
        <p:nvSpPr>
          <p:cNvPr id="23555" name="Rectangle 3"/>
          <p:cNvSpPr>
            <a:spLocks noGrp="1" noChangeArrowheads="1"/>
          </p:cNvSpPr>
          <p:nvPr>
            <p:ph type="dt" idx="1"/>
          </p:nvPr>
        </p:nvSpPr>
        <p:spPr bwMode="auto">
          <a:xfrm>
            <a:off x="3969946" y="0"/>
            <a:ext cx="3038785" cy="46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p>
        </p:txBody>
      </p:sp>
      <p:sp>
        <p:nvSpPr>
          <p:cNvPr id="2355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0873" y="4415530"/>
            <a:ext cx="5608654" cy="418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3558" name="Rectangle 6"/>
          <p:cNvSpPr>
            <a:spLocks noGrp="1" noChangeArrowheads="1"/>
          </p:cNvSpPr>
          <p:nvPr>
            <p:ph type="ftr" sz="quarter" idx="4"/>
          </p:nvPr>
        </p:nvSpPr>
        <p:spPr bwMode="auto">
          <a:xfrm>
            <a:off x="0" y="8829573"/>
            <a:ext cx="3038786" cy="4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p>
        </p:txBody>
      </p:sp>
      <p:sp>
        <p:nvSpPr>
          <p:cNvPr id="23559" name="Rectangle 7"/>
          <p:cNvSpPr>
            <a:spLocks noGrp="1" noChangeArrowheads="1"/>
          </p:cNvSpPr>
          <p:nvPr>
            <p:ph type="sldNum" sz="quarter" idx="5"/>
          </p:nvPr>
        </p:nvSpPr>
        <p:spPr bwMode="auto">
          <a:xfrm>
            <a:off x="3969946" y="8829573"/>
            <a:ext cx="3038785" cy="4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E28F934C-8180-4781-A892-4872670DA6BB}" type="slidenum">
              <a:rPr lang="de-DE"/>
              <a:pPr/>
              <a:t>‹Nr.›</a:t>
            </a:fld>
            <a:endParaRPr lang="de-DE"/>
          </a:p>
        </p:txBody>
      </p:sp>
    </p:spTree>
    <p:extLst>
      <p:ext uri="{BB962C8B-B14F-4D97-AF65-F5344CB8AC3E}">
        <p14:creationId xmlns:p14="http://schemas.microsoft.com/office/powerpoint/2010/main" val="18469089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1" dirty="0"/>
              <a:t>(Klicken – Fotos erscheinen)</a:t>
            </a:r>
          </a:p>
          <a:p>
            <a:endParaRPr lang="de-DE" b="1" dirty="0"/>
          </a:p>
          <a:p>
            <a:r>
              <a:rPr lang="de-DE" b="0" baseline="0" dirty="0"/>
              <a:t>In unserer Gesellschaft und in den Schulen als Ort des </a:t>
            </a:r>
            <a:r>
              <a:rPr lang="de-DE" b="0" baseline="0" dirty="0" err="1"/>
              <a:t>Lesenlernens</a:t>
            </a:r>
            <a:r>
              <a:rPr lang="de-DE" b="0" baseline="0" dirty="0"/>
              <a:t> wissen wir um die große Bedeutung von sicheren Lesefähigkeiten für unsere Kinder und Jugendlichen.</a:t>
            </a:r>
          </a:p>
          <a:p>
            <a:r>
              <a:rPr lang="de-DE" b="0" baseline="0" dirty="0"/>
              <a:t>Uns ist allen bewusst, dass ohne ausreichend gute Lesekompetenzen eine </a:t>
            </a:r>
            <a:r>
              <a:rPr lang="de-DE" b="0" u="sng" baseline="0" dirty="0"/>
              <a:t>erfolgreiche und selbstständige Teilnahme</a:t>
            </a:r>
            <a:r>
              <a:rPr lang="de-DE" b="0" baseline="0" dirty="0"/>
              <a:t> am Leben in der Schule, im Beruf und in unserer Gesellschaft schwer möglich ist.</a:t>
            </a:r>
          </a:p>
          <a:p>
            <a:r>
              <a:rPr lang="de-DE" b="0" baseline="0" dirty="0"/>
              <a:t>Die Lesekompetenz ist eine Schlüsselkompetenz und hat eine sehr große gesellschaftliche Bedeutung.</a:t>
            </a:r>
          </a:p>
        </p:txBody>
      </p:sp>
      <p:sp>
        <p:nvSpPr>
          <p:cNvPr id="4" name="Foliennummernplatzhalter 3"/>
          <p:cNvSpPr>
            <a:spLocks noGrp="1"/>
          </p:cNvSpPr>
          <p:nvPr>
            <p:ph type="sldNum" sz="quarter" idx="10"/>
          </p:nvPr>
        </p:nvSpPr>
        <p:spPr/>
        <p:txBody>
          <a:bodyPr/>
          <a:lstStyle/>
          <a:p>
            <a:fld id="{E28F934C-8180-4781-A892-4872670DA6BB}" type="slidenum">
              <a:rPr lang="de-DE" smtClean="0"/>
              <a:pPr/>
              <a:t>1</a:t>
            </a:fld>
            <a:endParaRPr lang="de-DE"/>
          </a:p>
        </p:txBody>
      </p:sp>
    </p:spTree>
    <p:extLst>
      <p:ext uri="{BB962C8B-B14F-4D97-AF65-F5344CB8AC3E}">
        <p14:creationId xmlns:p14="http://schemas.microsoft.com/office/powerpoint/2010/main" val="280272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1" dirty="0"/>
              <a:t>(Klicken – Animation abwarten)</a:t>
            </a:r>
          </a:p>
        </p:txBody>
      </p:sp>
      <p:sp>
        <p:nvSpPr>
          <p:cNvPr id="4" name="Foliennummernplatzhalter 3"/>
          <p:cNvSpPr>
            <a:spLocks noGrp="1"/>
          </p:cNvSpPr>
          <p:nvPr>
            <p:ph type="sldNum" sz="quarter" idx="5"/>
          </p:nvPr>
        </p:nvSpPr>
        <p:spPr/>
        <p:txBody>
          <a:bodyPr/>
          <a:lstStyle/>
          <a:p>
            <a:fld id="{E28F934C-8180-4781-A892-4872670DA6BB}" type="slidenum">
              <a:rPr lang="de-DE" smtClean="0"/>
              <a:pPr/>
              <a:t>10</a:t>
            </a:fld>
            <a:endParaRPr lang="de-DE"/>
          </a:p>
        </p:txBody>
      </p:sp>
    </p:spTree>
    <p:extLst>
      <p:ext uri="{BB962C8B-B14F-4D97-AF65-F5344CB8AC3E}">
        <p14:creationId xmlns:p14="http://schemas.microsoft.com/office/powerpoint/2010/main" val="361114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0" dirty="0"/>
              <a:t>Damit unsere Kinder besser lesen, </a:t>
            </a:r>
            <a:r>
              <a:rPr lang="de-DE" i="0" baseline="0" dirty="0"/>
              <a:t>ist regelmäßiges Lesen in größerem Umfang notwendig.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i="0" baseline="0" dirty="0"/>
              <a:t>Denn Lesen lernt man nur durch Lesen!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i="0" baseline="0" dirty="0"/>
              <a:t>Die Übungszeit in der Schule reicht nicht aus. Lesen darf nicht mit dem Schultag enden. Lesen muss auch regelmäßig, am besten täglich zu Hause geübt und praktiziert werden.</a:t>
            </a:r>
          </a:p>
        </p:txBody>
      </p:sp>
      <p:sp>
        <p:nvSpPr>
          <p:cNvPr id="4" name="Foliennummernplatzhalter 3"/>
          <p:cNvSpPr>
            <a:spLocks noGrp="1"/>
          </p:cNvSpPr>
          <p:nvPr>
            <p:ph type="sldNum" sz="quarter" idx="5"/>
          </p:nvPr>
        </p:nvSpPr>
        <p:spPr/>
        <p:txBody>
          <a:bodyPr/>
          <a:lstStyle/>
          <a:p>
            <a:fld id="{E28F934C-8180-4781-A892-4872670DA6BB}" type="slidenum">
              <a:rPr lang="de-DE" smtClean="0"/>
              <a:pPr/>
              <a:t>11</a:t>
            </a:fld>
            <a:endParaRPr lang="de-DE"/>
          </a:p>
        </p:txBody>
      </p:sp>
    </p:spTree>
    <p:extLst>
      <p:ext uri="{BB962C8B-B14F-4D97-AF65-F5344CB8AC3E}">
        <p14:creationId xmlns:p14="http://schemas.microsoft.com/office/powerpoint/2010/main" val="311149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dirty="0"/>
              <a:t>(Klicken – Fotos erscheinen)</a:t>
            </a:r>
          </a:p>
          <a:p>
            <a:endParaRPr lang="de-DE" b="0" dirty="0"/>
          </a:p>
          <a:p>
            <a:r>
              <a:rPr lang="de-DE" b="0" dirty="0"/>
              <a:t>Wichtig</a:t>
            </a:r>
            <a:r>
              <a:rPr lang="de-DE" b="0" baseline="0" dirty="0"/>
              <a:t> für die Lesemotivation Ihres Kindes ist zuerst einmal der Rahmen für das Lesen:</a:t>
            </a:r>
            <a:endParaRPr lang="de-DE" b="0" i="1" baseline="0" dirty="0"/>
          </a:p>
          <a:p>
            <a:r>
              <a:rPr lang="de-DE" b="0" baseline="0" dirty="0"/>
              <a:t>Schaffen Sie eine gute, angenehme Lese-Atmosphäre und speziell zu Hause eine Lese-Umgebung für Ihr Kind. Wie kann das aussehen? Beispiele sehen Sie hier.</a:t>
            </a:r>
          </a:p>
        </p:txBody>
      </p:sp>
      <p:sp>
        <p:nvSpPr>
          <p:cNvPr id="4" name="Foliennummernplatzhalter 3"/>
          <p:cNvSpPr>
            <a:spLocks noGrp="1"/>
          </p:cNvSpPr>
          <p:nvPr>
            <p:ph type="sldNum" sz="quarter" idx="10"/>
          </p:nvPr>
        </p:nvSpPr>
        <p:spPr/>
        <p:txBody>
          <a:bodyPr/>
          <a:lstStyle/>
          <a:p>
            <a:fld id="{E28F934C-8180-4781-A892-4872670DA6BB}" type="slidenum">
              <a:rPr lang="de-DE" smtClean="0"/>
              <a:pPr/>
              <a:t>12</a:t>
            </a:fld>
            <a:endParaRPr lang="de-DE"/>
          </a:p>
        </p:txBody>
      </p:sp>
    </p:spTree>
    <p:extLst>
      <p:ext uri="{BB962C8B-B14F-4D97-AF65-F5344CB8AC3E}">
        <p14:creationId xmlns:p14="http://schemas.microsoft.com/office/powerpoint/2010/main" val="362448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dirty="0"/>
              <a:t>(Die Spiegelstriche bauen sich automatisch auf. Nicht klicken!)</a:t>
            </a:r>
          </a:p>
          <a:p>
            <a:endParaRPr lang="de-DE" b="1" dirty="0"/>
          </a:p>
          <a:p>
            <a:pPr marL="0" indent="0">
              <a:spcBef>
                <a:spcPts val="1000"/>
              </a:spcBef>
              <a:buNone/>
            </a:pPr>
            <a:r>
              <a:rPr lang="de-DE" dirty="0"/>
              <a:t>Machen Sie das Lesen am besten von Anfang an zum gemeinsamen Thema:</a:t>
            </a:r>
          </a:p>
          <a:p>
            <a:pPr marL="171450" indent="-171450">
              <a:spcBef>
                <a:spcPts val="1000"/>
              </a:spcBef>
              <a:buFont typeface="Arial" panose="020B0604020202020204" pitchFamily="34" charset="0"/>
              <a:buChar char="•"/>
            </a:pPr>
            <a:r>
              <a:rPr lang="de-DE" b="1" dirty="0"/>
              <a:t>Leserituale</a:t>
            </a:r>
            <a:r>
              <a:rPr lang="de-DE" dirty="0"/>
              <a:t> schaffen: tägliches Vorlesen als Eltern (z. B. vor dem Einschlafen) </a:t>
            </a:r>
            <a:r>
              <a:rPr lang="de-DE" dirty="0">
                <a:sym typeface="Wingdings" panose="05000000000000000000" pitchFamily="2" charset="2"/>
              </a:rPr>
              <a:t></a:t>
            </a:r>
            <a:r>
              <a:rPr lang="de-DE" dirty="0"/>
              <a:t> Leseinteresse der Kinder beachten!</a:t>
            </a:r>
          </a:p>
          <a:p>
            <a:pPr marL="171450" indent="-171450">
              <a:spcBef>
                <a:spcPts val="1000"/>
              </a:spcBef>
              <a:buFont typeface="Arial" panose="020B0604020202020204" pitchFamily="34" charset="0"/>
              <a:buChar char="•"/>
            </a:pPr>
            <a:r>
              <a:rPr lang="de-DE" b="1" dirty="0"/>
              <a:t>Hörbücher</a:t>
            </a:r>
            <a:r>
              <a:rPr lang="de-DE" dirty="0"/>
              <a:t> und </a:t>
            </a:r>
            <a:r>
              <a:rPr lang="de-DE" b="1" dirty="0"/>
              <a:t>Filme</a:t>
            </a:r>
            <a:r>
              <a:rPr lang="de-DE" dirty="0"/>
              <a:t> mit einbeziehen –</a:t>
            </a:r>
            <a:r>
              <a:rPr lang="de-DE" baseline="0" dirty="0"/>
              <a:t> </a:t>
            </a:r>
            <a:r>
              <a:rPr lang="de-DE" dirty="0"/>
              <a:t>gerade, wenn Sie selbst die deutsche Sprache noch nicht so gut beherrschen!</a:t>
            </a:r>
          </a:p>
          <a:p>
            <a:pPr marL="171450" indent="-171450">
              <a:spcBef>
                <a:spcPts val="1000"/>
              </a:spcBef>
              <a:buFont typeface="Arial" panose="020B0604020202020204" pitchFamily="34" charset="0"/>
              <a:buChar char="•"/>
            </a:pPr>
            <a:r>
              <a:rPr lang="de-DE" dirty="0"/>
              <a:t>Fortschritte und Anstrengung anerkennen: </a:t>
            </a:r>
            <a:r>
              <a:rPr lang="de-DE" b="1" dirty="0"/>
              <a:t>Loben</a:t>
            </a:r>
            <a:r>
              <a:rPr lang="de-DE" dirty="0"/>
              <a:t> und motivieren Sie </a:t>
            </a:r>
            <a:r>
              <a:rPr lang="de-DE" b="1" dirty="0"/>
              <a:t>auch bei kleinen Fortschritten</a:t>
            </a:r>
            <a:r>
              <a:rPr lang="de-DE" dirty="0"/>
              <a:t>!</a:t>
            </a:r>
          </a:p>
          <a:p>
            <a:pPr marL="171450" indent="-171450">
              <a:spcBef>
                <a:spcPts val="1000"/>
              </a:spcBef>
              <a:buFont typeface="Arial" panose="020B0604020202020204" pitchFamily="34" charset="0"/>
              <a:buChar char="•"/>
            </a:pPr>
            <a:r>
              <a:rPr lang="de-DE" dirty="0"/>
              <a:t>Haben Sie </a:t>
            </a:r>
            <a:r>
              <a:rPr lang="de-DE" b="1" dirty="0"/>
              <a:t>Geduld</a:t>
            </a:r>
            <a:r>
              <a:rPr lang="de-DE" dirty="0"/>
              <a:t> und sind </a:t>
            </a:r>
            <a:r>
              <a:rPr lang="de-DE" b="1" dirty="0"/>
              <a:t>gelassen</a:t>
            </a:r>
            <a:r>
              <a:rPr lang="de-DE" dirty="0"/>
              <a:t>, wenn das Lesen Ihres Kindes nur mühsam gelingt!</a:t>
            </a:r>
          </a:p>
          <a:p>
            <a:pPr marL="171450" indent="-171450">
              <a:spcBef>
                <a:spcPts val="1000"/>
              </a:spcBef>
              <a:buFont typeface="Arial" panose="020B0604020202020204" pitchFamily="34" charset="0"/>
              <a:buChar char="•"/>
            </a:pPr>
            <a:r>
              <a:rPr lang="de-DE" dirty="0"/>
              <a:t>Zeigen Sie </a:t>
            </a:r>
            <a:r>
              <a:rPr lang="de-DE" b="1" dirty="0"/>
              <a:t>Interesse</a:t>
            </a:r>
            <a:r>
              <a:rPr lang="de-DE" dirty="0"/>
              <a:t> an Texten, die in der Schule gelesen werden!</a:t>
            </a:r>
          </a:p>
          <a:p>
            <a:pPr marL="171450" marR="0" lvl="0" indent="-17145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r>
              <a:rPr lang="de-DE" dirty="0"/>
              <a:t>Themen erkennen, die Kinder </a:t>
            </a:r>
            <a:r>
              <a:rPr lang="de-DE" b="1" dirty="0"/>
              <a:t>interessieren: Fragen Sie Ihr Kind, was es lesen oder</a:t>
            </a:r>
            <a:r>
              <a:rPr lang="de-DE" b="1" baseline="0" dirty="0"/>
              <a:t> vorgelesen bekommen möchte</a:t>
            </a:r>
            <a:r>
              <a:rPr lang="de-DE" dirty="0"/>
              <a:t> (z. B. Lesereihen wie „Die Schule der magischen Tiere“)</a:t>
            </a:r>
          </a:p>
        </p:txBody>
      </p:sp>
      <p:sp>
        <p:nvSpPr>
          <p:cNvPr id="4" name="Foliennummernplatzhalter 3"/>
          <p:cNvSpPr>
            <a:spLocks noGrp="1"/>
          </p:cNvSpPr>
          <p:nvPr>
            <p:ph type="sldNum" sz="quarter" idx="10"/>
          </p:nvPr>
        </p:nvSpPr>
        <p:spPr/>
        <p:txBody>
          <a:bodyPr/>
          <a:lstStyle/>
          <a:p>
            <a:fld id="{E28F934C-8180-4781-A892-4872670DA6BB}" type="slidenum">
              <a:rPr lang="de-DE" smtClean="0"/>
              <a:pPr/>
              <a:t>13</a:t>
            </a:fld>
            <a:endParaRPr lang="de-DE"/>
          </a:p>
        </p:txBody>
      </p:sp>
    </p:spTree>
    <p:extLst>
      <p:ext uri="{BB962C8B-B14F-4D97-AF65-F5344CB8AC3E}">
        <p14:creationId xmlns:p14="http://schemas.microsoft.com/office/powerpoint/2010/main" val="387450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spcBef>
                <a:spcPts val="1000"/>
              </a:spcBef>
              <a:buFont typeface="Wingdings" panose="05000000000000000000" pitchFamily="2" charset="2"/>
              <a:buNone/>
            </a:pPr>
            <a:r>
              <a:rPr lang="de-DE" i="1" baseline="0" dirty="0"/>
              <a:t>(für jeden Spiegelstrich separat klicken)</a:t>
            </a:r>
          </a:p>
          <a:p>
            <a:endParaRPr lang="de-DE" i="1" dirty="0"/>
          </a:p>
          <a:p>
            <a:pPr marL="0" indent="0">
              <a:buNone/>
            </a:pPr>
            <a:r>
              <a:rPr lang="de-DE" dirty="0"/>
              <a:t>Sie </a:t>
            </a:r>
            <a:r>
              <a:rPr lang="de-DE" u="none" dirty="0"/>
              <a:t>trainieren täglich in kleinen, kurzen Einheiten, z. B. mit dem „Text der Woche“ (aus dem Unterricht): Ihr Kind sollte Ihnen dabei </a:t>
            </a:r>
            <a:r>
              <a:rPr lang="de-DE" b="1" u="none" dirty="0"/>
              <a:t>laut</a:t>
            </a:r>
            <a:r>
              <a:rPr lang="de-DE" u="none" dirty="0"/>
              <a:t> vorlesen</a:t>
            </a:r>
            <a:r>
              <a:rPr lang="de-DE" u="none" baseline="0" dirty="0"/>
              <a:t> </a:t>
            </a:r>
          </a:p>
          <a:p>
            <a:pPr marL="0" indent="0">
              <a:buNone/>
            </a:pPr>
            <a:r>
              <a:rPr lang="de-DE" u="none" baseline="0" dirty="0">
                <a:sym typeface="Wingdings" panose="05000000000000000000" pitchFamily="2" charset="2"/>
              </a:rPr>
              <a:t> </a:t>
            </a:r>
            <a:r>
              <a:rPr lang="de-DE" sz="2600" u="none" dirty="0">
                <a:solidFill>
                  <a:srgbClr val="50AF47"/>
                </a:solidFill>
              </a:rPr>
              <a:t>Durch die kurzen Einheiten bleibt die Konzentration und Motivation erhalten.</a:t>
            </a:r>
          </a:p>
          <a:p>
            <a:pPr marL="0" indent="0">
              <a:buNone/>
            </a:pPr>
            <a:endParaRPr lang="de-DE" u="none" dirty="0"/>
          </a:p>
          <a:p>
            <a:pPr marL="0" indent="0">
              <a:buNone/>
            </a:pPr>
            <a:r>
              <a:rPr lang="de-DE" u="none" dirty="0"/>
              <a:t>Sie integrieren das Lesen als festen Bestandteil in Ihren Alltag – auch am Wochenende und in den Ferien sollen diese Leserituale eingebaut werden</a:t>
            </a:r>
          </a:p>
          <a:p>
            <a:pPr marL="0" indent="0">
              <a:buNone/>
            </a:pPr>
            <a:r>
              <a:rPr lang="de-DE" sz="2600" u="none" dirty="0">
                <a:solidFill>
                  <a:srgbClr val="50AF47"/>
                </a:solidFill>
                <a:sym typeface="Wingdings" panose="05000000000000000000" pitchFamily="2" charset="2"/>
              </a:rPr>
              <a:t> </a:t>
            </a:r>
            <a:r>
              <a:rPr lang="de-DE" sz="2600" u="none" dirty="0">
                <a:solidFill>
                  <a:srgbClr val="50AF47"/>
                </a:solidFill>
              </a:rPr>
              <a:t>Das Leseritual als gemeinsame Zeit mit Ihnen sorgt dafür, dass das Lesen positiv gesehen wird.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u="none" dirty="0"/>
          </a:p>
          <a:p>
            <a:r>
              <a:rPr lang="de-DE" u="none" dirty="0"/>
              <a:t>Wiederholtes Lesen von Texten – Texte mehrmals lesen, auch in größeren Zeitabständen, damit Ihr Kind Sicherheit bekommt Sie nutzen Vorlesen mit Abwechslung:</a:t>
            </a:r>
            <a:r>
              <a:rPr lang="de-DE" u="none" baseline="0" dirty="0"/>
              <a:t> </a:t>
            </a:r>
            <a:r>
              <a:rPr lang="de-DE" dirty="0"/>
              <a:t>Erwachsene lesen vor, Kinder lesen dazwischen kleine Teile und immer wieder über das Gelesene sprechen</a:t>
            </a:r>
          </a:p>
          <a:p>
            <a:r>
              <a:rPr lang="de-DE" sz="2600" dirty="0">
                <a:solidFill>
                  <a:srgbClr val="50AF47"/>
                </a:solidFill>
                <a:sym typeface="Wingdings" panose="05000000000000000000" pitchFamily="2" charset="2"/>
              </a:rPr>
              <a:t> </a:t>
            </a:r>
            <a:r>
              <a:rPr lang="de-DE" sz="2600" dirty="0">
                <a:solidFill>
                  <a:srgbClr val="50AF47"/>
                </a:solidFill>
              </a:rPr>
              <a:t>Durch den Austausch wird Neugier gefördert, den Text zu verstehen</a:t>
            </a:r>
            <a:r>
              <a:rPr lang="de-DE" sz="2600" baseline="0" dirty="0">
                <a:solidFill>
                  <a:srgbClr val="50AF47"/>
                </a:solidFill>
              </a:rPr>
              <a:t> und auch die Lesemotivation gesteigert.</a:t>
            </a:r>
            <a:endParaRPr lang="de-DE" sz="2600" dirty="0">
              <a:solidFill>
                <a:srgbClr val="50AF47"/>
              </a:solidFill>
            </a:endParaRP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Zeit stoppen und Erfolge sichtbar machen – Kinder mögen es, die Zeit zu stoppen und zu sehen, wie sie von Mal zu Mal den gleichen Text schneller lesen werden.</a:t>
            </a:r>
            <a:r>
              <a:rPr lang="de-DE" baseline="0" dirty="0"/>
              <a:t> </a:t>
            </a:r>
            <a:r>
              <a:rPr lang="de-DE" dirty="0"/>
              <a:t>Die kann eine große Lesemotivation für Kinder darstellen, v. a. wenn Sie die Ergebnisse</a:t>
            </a:r>
            <a:r>
              <a:rPr lang="de-DE" baseline="0" dirty="0"/>
              <a:t> z. B. auf einer Tabelle sichtbar machen und dokumentieren.</a:t>
            </a: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r>
              <a:rPr lang="de-DE" dirty="0"/>
              <a:t>Sie nutzen in den Ferien und am Wochenende </a:t>
            </a:r>
            <a:r>
              <a:rPr lang="de-DE" u="none" dirty="0"/>
              <a:t>die Übungsblätter, die Sie </a:t>
            </a:r>
            <a:r>
              <a:rPr lang="de-DE" dirty="0"/>
              <a:t>zusammen mit ihrem Kind mehrmals durchlesen.</a:t>
            </a:r>
          </a:p>
          <a:p>
            <a:r>
              <a:rPr lang="de-DE" dirty="0">
                <a:sym typeface="Wingdings" panose="05000000000000000000" pitchFamily="2" charset="2"/>
              </a:rPr>
              <a:t> </a:t>
            </a:r>
            <a:r>
              <a:rPr lang="de-DE" dirty="0"/>
              <a:t>Dies dient dem Erhalt</a:t>
            </a:r>
            <a:r>
              <a:rPr lang="de-DE" baseline="0" dirty="0"/>
              <a:t> der gewonnenen Lesekompetenzen und deine weitere Stärkung dieser.</a:t>
            </a:r>
            <a:endParaRPr lang="de-DE" dirty="0"/>
          </a:p>
        </p:txBody>
      </p:sp>
      <p:sp>
        <p:nvSpPr>
          <p:cNvPr id="4" name="Foliennummernplatzhalter 3"/>
          <p:cNvSpPr>
            <a:spLocks noGrp="1"/>
          </p:cNvSpPr>
          <p:nvPr>
            <p:ph type="sldNum" sz="quarter" idx="5"/>
          </p:nvPr>
        </p:nvSpPr>
        <p:spPr/>
        <p:txBody>
          <a:bodyPr/>
          <a:lstStyle/>
          <a:p>
            <a:fld id="{E28F934C-8180-4781-A892-4872670DA6BB}" type="slidenum">
              <a:rPr lang="de-DE" smtClean="0"/>
              <a:pPr/>
              <a:t>14</a:t>
            </a:fld>
            <a:endParaRPr lang="de-DE"/>
          </a:p>
        </p:txBody>
      </p:sp>
    </p:spTree>
    <p:extLst>
      <p:ext uri="{BB962C8B-B14F-4D97-AF65-F5344CB8AC3E}">
        <p14:creationId xmlns:p14="http://schemas.microsoft.com/office/powerpoint/2010/main" val="306113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1" dirty="0"/>
              <a:t>(Animation abwarten – Antwort auf die Frage erscheint automatisch.) </a:t>
            </a:r>
            <a:endParaRPr lang="de-DE" dirty="0"/>
          </a:p>
        </p:txBody>
      </p:sp>
      <p:sp>
        <p:nvSpPr>
          <p:cNvPr id="4" name="Foliennummernplatzhalter 3"/>
          <p:cNvSpPr>
            <a:spLocks noGrp="1"/>
          </p:cNvSpPr>
          <p:nvPr>
            <p:ph type="sldNum" sz="quarter" idx="5"/>
          </p:nvPr>
        </p:nvSpPr>
        <p:spPr/>
        <p:txBody>
          <a:bodyPr/>
          <a:lstStyle/>
          <a:p>
            <a:fld id="{E28F934C-8180-4781-A892-4872670DA6BB}" type="slidenum">
              <a:rPr lang="de-DE" smtClean="0"/>
              <a:pPr/>
              <a:t>15</a:t>
            </a:fld>
            <a:endParaRPr lang="de-DE"/>
          </a:p>
        </p:txBody>
      </p:sp>
    </p:spTree>
    <p:extLst>
      <p:ext uri="{BB962C8B-B14F-4D97-AF65-F5344CB8AC3E}">
        <p14:creationId xmlns:p14="http://schemas.microsoft.com/office/powerpoint/2010/main" val="3870319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1" dirty="0"/>
              <a:t>(Spiegelstriche müssen separat geklickt werden)</a:t>
            </a:r>
          </a:p>
          <a:p>
            <a:endParaRPr lang="de-DE" dirty="0"/>
          </a:p>
          <a:p>
            <a:r>
              <a:rPr lang="de-DE" dirty="0"/>
              <a:t>Mit der falschen</a:t>
            </a:r>
            <a:r>
              <a:rPr lang="de-DE" baseline="0" dirty="0"/>
              <a:t> Reaktion kann viel Lesemotivation verloren werden. Deswegen achten Sie darauf:</a:t>
            </a:r>
          </a:p>
          <a:p>
            <a:pPr lvl="0"/>
            <a:r>
              <a:rPr lang="de-DE" sz="1200" dirty="0">
                <a:solidFill>
                  <a:schemeClr val="tx1"/>
                </a:solidFill>
              </a:rPr>
              <a:t>Haben Sie in erster Linie Geduld und bleiben</a:t>
            </a:r>
            <a:r>
              <a:rPr lang="de-DE" sz="1200" baseline="0" dirty="0">
                <a:solidFill>
                  <a:schemeClr val="tx1"/>
                </a:solidFill>
              </a:rPr>
              <a:t> gelassen, auch wenn das Lesen Ihres Kindes noch sehr langsam vor sich geht und ihm immer wieder Fehler passieren.</a:t>
            </a:r>
            <a:endParaRPr lang="de-DE" sz="1200" dirty="0">
              <a:solidFill>
                <a:schemeClr val="tx1"/>
              </a:solidFill>
            </a:endParaRPr>
          </a:p>
          <a:p>
            <a:pPr lvl="0"/>
            <a:r>
              <a:rPr lang="de-DE" sz="1200" dirty="0">
                <a:solidFill>
                  <a:schemeClr val="tx1"/>
                </a:solidFill>
              </a:rPr>
              <a:t>Wenn ein Kind etwas falsch liest, dann </a:t>
            </a:r>
            <a:r>
              <a:rPr lang="de-DE" sz="1200" u="sng" dirty="0">
                <a:solidFill>
                  <a:schemeClr val="tx1"/>
                </a:solidFill>
              </a:rPr>
              <a:t>niemals</a:t>
            </a:r>
            <a:r>
              <a:rPr lang="de-DE" sz="1200" dirty="0">
                <a:solidFill>
                  <a:schemeClr val="tx1"/>
                </a:solidFill>
              </a:rPr>
              <a:t> das Wort richtig vorsagen, sondern nur auf den Fehler hinweisen!</a:t>
            </a:r>
          </a:p>
          <a:p>
            <a:pPr lvl="0"/>
            <a:r>
              <a:rPr lang="de-DE" sz="1200" dirty="0">
                <a:solidFill>
                  <a:schemeClr val="tx1"/>
                </a:solidFill>
              </a:rPr>
              <a:t>„Schau nochmal genau hin!“</a:t>
            </a:r>
            <a:br>
              <a:rPr lang="de-DE" sz="1200" dirty="0">
                <a:solidFill>
                  <a:schemeClr val="tx1"/>
                </a:solidFill>
              </a:rPr>
            </a:br>
            <a:r>
              <a:rPr lang="de-DE" sz="1200" dirty="0">
                <a:solidFill>
                  <a:schemeClr val="tx1"/>
                </a:solidFill>
              </a:rPr>
              <a:t>„Denk nochmal nach!“</a:t>
            </a:r>
            <a:br>
              <a:rPr lang="de-DE" sz="1200" dirty="0">
                <a:solidFill>
                  <a:schemeClr val="tx1"/>
                </a:solidFill>
              </a:rPr>
            </a:br>
            <a:r>
              <a:rPr lang="de-DE" sz="1200" dirty="0">
                <a:solidFill>
                  <a:schemeClr val="tx1"/>
                </a:solidFill>
              </a:rPr>
              <a:t>„Oh, da stimmt etwas nicht!“</a:t>
            </a:r>
          </a:p>
          <a:p>
            <a:pPr lvl="0"/>
            <a:r>
              <a:rPr lang="de-DE" sz="1200" dirty="0">
                <a:solidFill>
                  <a:schemeClr val="tx1"/>
                </a:solidFill>
              </a:rPr>
              <a:t>Geduld ist der Schlüssel, keinen Druck!</a:t>
            </a:r>
          </a:p>
        </p:txBody>
      </p:sp>
      <p:sp>
        <p:nvSpPr>
          <p:cNvPr id="4" name="Foliennummernplatzhalter 3"/>
          <p:cNvSpPr>
            <a:spLocks noGrp="1"/>
          </p:cNvSpPr>
          <p:nvPr>
            <p:ph type="sldNum" sz="quarter" idx="10"/>
          </p:nvPr>
        </p:nvSpPr>
        <p:spPr/>
        <p:txBody>
          <a:bodyPr/>
          <a:lstStyle/>
          <a:p>
            <a:fld id="{E28F934C-8180-4781-A892-4872670DA6BB}" type="slidenum">
              <a:rPr lang="de-DE" smtClean="0"/>
              <a:pPr/>
              <a:t>16</a:t>
            </a:fld>
            <a:endParaRPr lang="de-DE"/>
          </a:p>
        </p:txBody>
      </p:sp>
    </p:spTree>
    <p:extLst>
      <p:ext uri="{BB962C8B-B14F-4D97-AF65-F5344CB8AC3E}">
        <p14:creationId xmlns:p14="http://schemas.microsoft.com/office/powerpoint/2010/main" val="1120657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i="1" dirty="0"/>
              <a:t>(1 x Klicken – grüner Kasten fliegt von der Seite ein; weiterer Klick</a:t>
            </a:r>
            <a:r>
              <a:rPr lang="de-DE" i="1" baseline="0" dirty="0"/>
              <a:t> – dazugehöriger weißer Kasten erscheint, automatisch der grüne Pfeil; usw.)</a:t>
            </a:r>
            <a:endParaRPr lang="de-DE" i="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i="1" dirty="0"/>
          </a:p>
          <a:p>
            <a:r>
              <a:rPr lang="de-DE" b="0" dirty="0"/>
              <a:t>Hinweis: Die aufgeführten Tipps sind beispielhaft.</a:t>
            </a:r>
          </a:p>
          <a:p>
            <a:endParaRPr lang="de-DE" b="0" dirty="0"/>
          </a:p>
          <a:p>
            <a:r>
              <a:rPr lang="de-DE" b="1" dirty="0"/>
              <a:t>Thema und Handlung </a:t>
            </a:r>
            <a:r>
              <a:rPr lang="de-DE" dirty="0"/>
              <a:t>des Buches: Fragen Sie Ihr Kind nach seinem Interesse.</a:t>
            </a:r>
            <a:r>
              <a:rPr lang="de-DE" baseline="0" dirty="0"/>
              <a:t> </a:t>
            </a:r>
            <a:r>
              <a:rPr lang="de-DE" dirty="0"/>
              <a:t>Sind Sie sich hier unsicher</a:t>
            </a:r>
            <a:r>
              <a:rPr lang="de-DE" baseline="0" dirty="0"/>
              <a:t>, nutzen Sie die Angebote der Bücherei und leihen erst einmal Bücher zu verschiedenen Themen aus!</a:t>
            </a:r>
          </a:p>
          <a:p>
            <a:endParaRPr lang="de-DE" baseline="0" dirty="0"/>
          </a:p>
          <a:p>
            <a:r>
              <a:rPr lang="de-DE" b="1" dirty="0"/>
              <a:t>Leseniveau</a:t>
            </a:r>
            <a:r>
              <a:rPr lang="de-DE" dirty="0"/>
              <a:t>: </a:t>
            </a:r>
            <a:r>
              <a:rPr lang="de-DE" sz="2600" dirty="0"/>
              <a:t>Beachten Sie prinzipiell die Altersangaben des Verlages.</a:t>
            </a:r>
          </a:p>
          <a:p>
            <a:pPr marL="0" indent="0">
              <a:buNone/>
            </a:pPr>
            <a:r>
              <a:rPr lang="de-DE" dirty="0"/>
              <a:t>Aber Achtung:</a:t>
            </a:r>
            <a:r>
              <a:rPr lang="de-DE" baseline="0" dirty="0"/>
              <a:t> </a:t>
            </a:r>
            <a:r>
              <a:rPr lang="de-DE" dirty="0"/>
              <a:t>Lesefertigkeiten entwickeln sich bei Kindern individuell schnell. Deswegen passen die Angaben oft nicht</a:t>
            </a:r>
            <a:r>
              <a:rPr lang="de-DE" baseline="0" dirty="0"/>
              <a:t> und Sie müssen den i</a:t>
            </a:r>
            <a:r>
              <a:rPr lang="de-DE" sz="2600" dirty="0"/>
              <a:t>ndividuellen Entwicklungsstand des Kindes beim Lesen beachten: Ein Buch darf nicht zu schwer, aber auch nicht zu leicht sein.</a:t>
            </a:r>
          </a:p>
          <a:p>
            <a:pPr marL="0" indent="0">
              <a:buNone/>
            </a:pPr>
            <a:endParaRPr lang="de-DE" sz="26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b="0" dirty="0"/>
              <a:t>Illustrationen</a:t>
            </a:r>
            <a:r>
              <a:rPr lang="de-DE" dirty="0"/>
              <a:t>/</a:t>
            </a:r>
            <a:r>
              <a:rPr lang="de-DE" b="1" dirty="0"/>
              <a:t>Verhältnis Bilder – Text</a:t>
            </a:r>
            <a:r>
              <a:rPr lang="de-DE" dirty="0"/>
              <a:t>: Für Leseanfänger</a:t>
            </a:r>
            <a:r>
              <a:rPr lang="de-DE" sz="1200" b="0" i="0" kern="1200" baseline="0" dirty="0">
                <a:solidFill>
                  <a:schemeClr val="tx1"/>
                </a:solidFill>
                <a:effectLst/>
                <a:latin typeface="Arial" charset="0"/>
                <a:ea typeface="+mn-ea"/>
                <a:cs typeface="Arial" charset="0"/>
              </a:rPr>
              <a:t> oder nicht so starke Leser achten Sie darauf, dass die</a:t>
            </a:r>
            <a:r>
              <a:rPr lang="de-DE" sz="1200" b="0" i="0" kern="1200" dirty="0">
                <a:solidFill>
                  <a:schemeClr val="tx1"/>
                </a:solidFill>
                <a:effectLst/>
                <a:latin typeface="Arial" charset="0"/>
                <a:ea typeface="+mn-ea"/>
                <a:cs typeface="Arial" charset="0"/>
              </a:rPr>
              <a:t> Sätze kürzer sind und die Schrift sowie Zeilenabstände etwas größer gehalten werden. Manchmal werden Wörter auch durch Bilder ersetzt, was den Einstieg in die ersten vollständigen Sätze erleichtern kann. Je besser ein Kind liest, desto</a:t>
            </a:r>
            <a:r>
              <a:rPr lang="de-DE" sz="1200" b="0" i="0" kern="1200" baseline="0" dirty="0">
                <a:solidFill>
                  <a:schemeClr val="tx1"/>
                </a:solidFill>
                <a:effectLst/>
                <a:latin typeface="Arial" charset="0"/>
                <a:ea typeface="+mn-ea"/>
                <a:cs typeface="Arial" charset="0"/>
              </a:rPr>
              <a:t> weniger Illustrationen braucht es: Die Bilder entstehen im </a:t>
            </a:r>
            <a:r>
              <a:rPr lang="de-DE" sz="1200" b="0" i="0" kern="1200" baseline="0" dirty="0" err="1">
                <a:solidFill>
                  <a:schemeClr val="tx1"/>
                </a:solidFill>
                <a:effectLst/>
                <a:latin typeface="Arial" charset="0"/>
                <a:ea typeface="+mn-ea"/>
                <a:cs typeface="Arial" charset="0"/>
              </a:rPr>
              <a:t>Kopft</a:t>
            </a:r>
            <a:r>
              <a:rPr lang="de-DE" sz="1200" b="0" i="0" kern="1200" baseline="0" dirty="0">
                <a:solidFill>
                  <a:schemeClr val="tx1"/>
                </a:solidFill>
                <a:effectLst/>
                <a:latin typeface="Arial" charset="0"/>
                <a:ea typeface="+mn-ea"/>
                <a:cs typeface="Arial" charset="0"/>
              </a:rPr>
              <a:t> beim Kind durch das Lesen.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r>
              <a:rPr lang="de-DE" dirty="0"/>
              <a:t>Bücher sind toll, aber nicht die einzigen </a:t>
            </a:r>
            <a:r>
              <a:rPr lang="de-DE" b="1" dirty="0"/>
              <a:t>Lesemedien</a:t>
            </a:r>
            <a:r>
              <a:rPr lang="de-DE" dirty="0"/>
              <a:t>. Es gibt auch Zeitschriften, Comics oder digitale Lesemedien, die Lesefreude wecken. Gerade Kinder,</a:t>
            </a:r>
            <a:r>
              <a:rPr lang="de-DE" baseline="0" dirty="0"/>
              <a:t> die nicht so motiviert sind zu lesen, können oft über diese Medien zum Lesen gebracht werden.</a:t>
            </a:r>
            <a:endParaRPr lang="de-DE" dirty="0"/>
          </a:p>
          <a:p>
            <a:endParaRPr lang="de-DE" dirty="0"/>
          </a:p>
          <a:p>
            <a:r>
              <a:rPr lang="de-DE" dirty="0"/>
              <a:t>Stiftung</a:t>
            </a:r>
            <a:r>
              <a:rPr lang="de-DE" baseline="0" dirty="0"/>
              <a:t> Lesen:</a:t>
            </a:r>
          </a:p>
          <a:p>
            <a:r>
              <a:rPr lang="de-DE" sz="1200" b="0" i="0" kern="1200" dirty="0">
                <a:solidFill>
                  <a:schemeClr val="tx1"/>
                </a:solidFill>
                <a:effectLst/>
                <a:latin typeface="Arial" charset="0"/>
                <a:ea typeface="+mn-ea"/>
                <a:cs typeface="Arial" charset="0"/>
              </a:rPr>
              <a:t>Auf</a:t>
            </a:r>
            <a:r>
              <a:rPr lang="de-DE" sz="1200" b="0" i="0" kern="1200" baseline="0" dirty="0">
                <a:solidFill>
                  <a:schemeClr val="tx1"/>
                </a:solidFill>
                <a:effectLst/>
                <a:latin typeface="Arial" charset="0"/>
                <a:ea typeface="+mn-ea"/>
                <a:cs typeface="Arial" charset="0"/>
              </a:rPr>
              <a:t> den Seiten der Stiftung Lesen </a:t>
            </a:r>
            <a:r>
              <a:rPr lang="de-DE" sz="1200" b="0" i="0" kern="1200" dirty="0">
                <a:solidFill>
                  <a:schemeClr val="tx1"/>
                </a:solidFill>
                <a:effectLst/>
                <a:latin typeface="Arial" charset="0"/>
                <a:ea typeface="+mn-ea"/>
                <a:cs typeface="Arial" charset="0"/>
              </a:rPr>
              <a:t>finden Sie zahlreiche Leseempfehlungen, Medientipps und Aktionsideen – für große und kleine Kinder und zu allen möglichen Themen. Diese</a:t>
            </a:r>
            <a:r>
              <a:rPr lang="de-DE" sz="1200" b="0" i="0" kern="1200" baseline="0" dirty="0">
                <a:solidFill>
                  <a:schemeClr val="tx1"/>
                </a:solidFill>
                <a:effectLst/>
                <a:latin typeface="Arial" charset="0"/>
                <a:ea typeface="+mn-ea"/>
                <a:cs typeface="Arial" charset="0"/>
              </a:rPr>
              <a:t> wurden alle</a:t>
            </a:r>
            <a:r>
              <a:rPr lang="de-DE" sz="1200" b="0" i="0" kern="1200" dirty="0">
                <a:solidFill>
                  <a:schemeClr val="tx1"/>
                </a:solidFill>
                <a:effectLst/>
                <a:latin typeface="Arial" charset="0"/>
                <a:ea typeface="+mn-ea"/>
                <a:cs typeface="Arial" charset="0"/>
              </a:rPr>
              <a:t> von den Expertinnen und Experten der Stiftung Lesen geprüft. </a:t>
            </a:r>
          </a:p>
        </p:txBody>
      </p:sp>
      <p:sp>
        <p:nvSpPr>
          <p:cNvPr id="4" name="Foliennummernplatzhalter 3"/>
          <p:cNvSpPr>
            <a:spLocks noGrp="1"/>
          </p:cNvSpPr>
          <p:nvPr>
            <p:ph type="sldNum" sz="quarter" idx="10"/>
          </p:nvPr>
        </p:nvSpPr>
        <p:spPr/>
        <p:txBody>
          <a:bodyPr/>
          <a:lstStyle/>
          <a:p>
            <a:fld id="{E28F934C-8180-4781-A892-4872670DA6BB}" type="slidenum">
              <a:rPr lang="de-DE" smtClean="0"/>
              <a:pPr/>
              <a:t>17</a:t>
            </a:fld>
            <a:endParaRPr lang="de-DE"/>
          </a:p>
        </p:txBody>
      </p:sp>
    </p:spTree>
    <p:extLst>
      <p:ext uri="{BB962C8B-B14F-4D97-AF65-F5344CB8AC3E}">
        <p14:creationId xmlns:p14="http://schemas.microsoft.com/office/powerpoint/2010/main" val="183887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28F934C-8180-4781-A892-4872670DA6BB}" type="slidenum">
              <a:rPr lang="de-DE" smtClean="0"/>
              <a:pPr/>
              <a:t>18</a:t>
            </a:fld>
            <a:endParaRPr lang="de-DE"/>
          </a:p>
        </p:txBody>
      </p:sp>
    </p:spTree>
    <p:extLst>
      <p:ext uri="{BB962C8B-B14F-4D97-AF65-F5344CB8AC3E}">
        <p14:creationId xmlns:p14="http://schemas.microsoft.com/office/powerpoint/2010/main" val="86993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a:t>
            </a:r>
            <a:r>
              <a:rPr lang="de-DE" baseline="0" dirty="0"/>
              <a:t> sichere, tragfähige Lesekompetenz ist z. B. wichtig für: </a:t>
            </a:r>
          </a:p>
          <a:p>
            <a:endParaRPr lang="de-DE" baseline="0" dirty="0"/>
          </a:p>
          <a:p>
            <a:r>
              <a:rPr lang="de-DE" i="1" baseline="0" dirty="0"/>
              <a:t>(für jeden Spiegelstrich bzw. für Pfeil separat k</a:t>
            </a:r>
            <a:r>
              <a:rPr lang="de-DE" i="1" dirty="0"/>
              <a:t>licken)</a:t>
            </a:r>
          </a:p>
          <a:p>
            <a:endParaRPr lang="de-DE" i="1" baseline="0" dirty="0"/>
          </a:p>
          <a:p>
            <a:pPr marL="171450" indent="-171450">
              <a:buFont typeface="Arial" panose="020B0604020202020204" pitchFamily="34" charset="0"/>
              <a:buChar char="•"/>
            </a:pPr>
            <a:r>
              <a:rPr lang="de-DE" b="0" dirty="0"/>
              <a:t>Aufbau</a:t>
            </a:r>
            <a:r>
              <a:rPr lang="de-DE" b="0" baseline="0" dirty="0"/>
              <a:t> des </a:t>
            </a:r>
            <a:r>
              <a:rPr lang="de-DE" b="1" dirty="0"/>
              <a:t>Wortschatzes</a:t>
            </a:r>
            <a:endParaRPr lang="de-DE" b="0" dirty="0"/>
          </a:p>
          <a:p>
            <a:pPr marL="171450" indent="-171450">
              <a:buFont typeface="Arial" panose="020B0604020202020204" pitchFamily="34" charset="0"/>
              <a:buChar char="•"/>
            </a:pPr>
            <a:r>
              <a:rPr lang="de-DE" b="0" dirty="0"/>
              <a:t>Verbesserung</a:t>
            </a:r>
            <a:r>
              <a:rPr lang="de-DE" b="0" baseline="0" dirty="0"/>
              <a:t> der sprachlichen</a:t>
            </a:r>
            <a:r>
              <a:rPr lang="de-DE" dirty="0"/>
              <a:t> </a:t>
            </a:r>
            <a:r>
              <a:rPr lang="de-DE" b="1" dirty="0"/>
              <a:t>Ausdrucksweise</a:t>
            </a:r>
            <a:endParaRPr lang="de-DE" b="0" dirty="0"/>
          </a:p>
          <a:p>
            <a:pPr marL="171450" indent="-171450">
              <a:buFont typeface="Arial" panose="020B0604020202020204" pitchFamily="34" charset="0"/>
              <a:buChar char="•"/>
            </a:pPr>
            <a:r>
              <a:rPr lang="de-DE" dirty="0"/>
              <a:t>Aufbau von </a:t>
            </a:r>
            <a:r>
              <a:rPr lang="de-DE" b="1" dirty="0"/>
              <a:t>Weltwissen</a:t>
            </a:r>
            <a:r>
              <a:rPr lang="de-DE" dirty="0"/>
              <a:t> (hier gibt es einen</a:t>
            </a:r>
            <a:r>
              <a:rPr lang="de-DE" baseline="0" dirty="0"/>
              <a:t> gegenseitigen Prozess: Weltwissen hilft beim sinnverstehenden Lesen – Lesen zu unterschiedlichen Themen baut Weltwissen auf)</a:t>
            </a:r>
          </a:p>
          <a:p>
            <a:pPr marL="171450" indent="-171450">
              <a:buFont typeface="Arial" panose="020B0604020202020204" pitchFamily="34" charset="0"/>
              <a:buChar char="•"/>
            </a:pPr>
            <a:r>
              <a:rPr lang="de-DE" baseline="0" dirty="0"/>
              <a:t>Ermöglicht und steigert das </a:t>
            </a:r>
            <a:r>
              <a:rPr lang="de-DE" dirty="0"/>
              <a:t>Verständnis von </a:t>
            </a:r>
            <a:r>
              <a:rPr lang="de-DE" b="1" dirty="0"/>
              <a:t>komplexen Zusammenhängen</a:t>
            </a:r>
          </a:p>
          <a:p>
            <a:pPr marL="171450" indent="-171450">
              <a:buFont typeface="Arial" panose="020B0604020202020204" pitchFamily="34" charset="0"/>
              <a:buChar char="•"/>
            </a:pPr>
            <a:r>
              <a:rPr lang="de-DE" dirty="0"/>
              <a:t>Verstärkung von kognitiven </a:t>
            </a:r>
            <a:r>
              <a:rPr lang="de-DE" b="1" dirty="0"/>
              <a:t>Fähigkeiten</a:t>
            </a:r>
            <a:r>
              <a:rPr lang="de-DE" dirty="0"/>
              <a:t>, wie</a:t>
            </a:r>
          </a:p>
          <a:p>
            <a:pPr marL="796925" lvl="1" indent="-171450">
              <a:spcBef>
                <a:spcPts val="700"/>
              </a:spcBef>
              <a:buSzPct val="100000"/>
              <a:buFont typeface="Arial" panose="020B0604020202020204" pitchFamily="34" charset="0"/>
              <a:buChar char="◦"/>
            </a:pPr>
            <a:r>
              <a:rPr lang="de-DE" dirty="0"/>
              <a:t>Aufmerksamkeit (wenn wir uns auf etwas konzentrieren), </a:t>
            </a:r>
          </a:p>
          <a:p>
            <a:pPr marL="796925" lvl="1" indent="-171450">
              <a:spcBef>
                <a:spcPts val="700"/>
              </a:spcBef>
              <a:buSzPct val="100000"/>
              <a:buFont typeface="Arial" panose="020B0604020202020204" pitchFamily="34" charset="0"/>
              <a:buChar char="◦"/>
            </a:pPr>
            <a:r>
              <a:rPr lang="de-DE" dirty="0"/>
              <a:t>Gedächtnis (wenn wir uns an Dinge erinnern), </a:t>
            </a:r>
          </a:p>
          <a:p>
            <a:pPr marL="796925" lvl="1" indent="-171450">
              <a:spcBef>
                <a:spcPts val="700"/>
              </a:spcBef>
              <a:buSzPct val="100000"/>
              <a:buFont typeface="Arial" panose="020B0604020202020204" pitchFamily="34" charset="0"/>
              <a:buChar char="◦"/>
            </a:pPr>
            <a:r>
              <a:rPr lang="de-DE" dirty="0"/>
              <a:t>Kreativität (wenn wir neue Ideen haben), </a:t>
            </a:r>
          </a:p>
          <a:p>
            <a:pPr marL="796925" lvl="1" indent="-171450">
              <a:spcBef>
                <a:spcPts val="700"/>
              </a:spcBef>
              <a:buSzPct val="100000"/>
              <a:buFont typeface="Arial" panose="020B0604020202020204" pitchFamily="34" charset="0"/>
              <a:buChar char="◦"/>
            </a:pPr>
            <a:r>
              <a:rPr lang="de-DE" dirty="0"/>
              <a:t>Planung (wenn wir Schritte für etwas überlegen) etc.</a:t>
            </a:r>
          </a:p>
          <a:p>
            <a:endParaRPr lang="de-DE" baseline="0" dirty="0"/>
          </a:p>
          <a:p>
            <a:r>
              <a:rPr lang="de-DE" baseline="0" dirty="0"/>
              <a:t>Wir können es zusammenfassend so auf den Punkt bringen:</a:t>
            </a:r>
          </a:p>
          <a:p>
            <a:pPr lvl="1"/>
            <a:r>
              <a:rPr lang="de-DE" sz="2600" dirty="0"/>
              <a:t>Lesen macht Erfolg im Leben möglich – </a:t>
            </a:r>
            <a:br>
              <a:rPr lang="de-DE" sz="2600" dirty="0"/>
            </a:br>
            <a:r>
              <a:rPr lang="de-DE" sz="2600" dirty="0"/>
              <a:t>Lesen ist die </a:t>
            </a:r>
            <a:r>
              <a:rPr lang="de-DE" sz="2600" b="1" dirty="0"/>
              <a:t>Basis für Erfolg </a:t>
            </a:r>
            <a:r>
              <a:rPr lang="de-DE" sz="2600" dirty="0"/>
              <a:t>in Ausbildung und Beruf</a:t>
            </a:r>
          </a:p>
          <a:p>
            <a:endParaRPr lang="de-DE" baseline="0" dirty="0"/>
          </a:p>
          <a:p>
            <a:endParaRPr lang="de-DE" dirty="0"/>
          </a:p>
        </p:txBody>
      </p:sp>
      <p:sp>
        <p:nvSpPr>
          <p:cNvPr id="4" name="Foliennummernplatzhalter 3"/>
          <p:cNvSpPr>
            <a:spLocks noGrp="1"/>
          </p:cNvSpPr>
          <p:nvPr>
            <p:ph type="sldNum" sz="quarter" idx="5"/>
          </p:nvPr>
        </p:nvSpPr>
        <p:spPr/>
        <p:txBody>
          <a:bodyPr/>
          <a:lstStyle/>
          <a:p>
            <a:fld id="{E28F934C-8180-4781-A892-4872670DA6BB}" type="slidenum">
              <a:rPr lang="de-DE" smtClean="0"/>
              <a:pPr/>
              <a:t>2</a:t>
            </a:fld>
            <a:endParaRPr lang="de-DE"/>
          </a:p>
        </p:txBody>
      </p:sp>
    </p:spTree>
    <p:extLst>
      <p:ext uri="{BB962C8B-B14F-4D97-AF65-F5344CB8AC3E}">
        <p14:creationId xmlns:p14="http://schemas.microsoft.com/office/powerpoint/2010/main" val="98602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baseline="0" dirty="0">
                <a:latin typeface="Arial" panose="020B0604020202020204" pitchFamily="34" charset="0"/>
                <a:cs typeface="Arial" panose="020B0604020202020204" pitchFamily="34" charset="0"/>
              </a:rPr>
              <a:t>Lesekompetenz</a:t>
            </a:r>
            <a:r>
              <a:rPr lang="de-DE" b="0" baseline="0" dirty="0">
                <a:latin typeface="Arial" panose="020B0604020202020204" pitchFamily="34" charset="0"/>
                <a:cs typeface="Arial" panose="020B0604020202020204" pitchFamily="34" charset="0"/>
              </a:rPr>
              <a:t> bedeutet in erster Linie, dass die Kinder und Jugendlichen das Lesen als </a:t>
            </a:r>
            <a:r>
              <a:rPr lang="de-DE" b="0" u="sng" baseline="0" dirty="0">
                <a:latin typeface="Arial" panose="020B0604020202020204" pitchFamily="34" charset="0"/>
                <a:cs typeface="Arial" panose="020B0604020202020204" pitchFamily="34" charset="0"/>
              </a:rPr>
              <a:t>reine Technik gut angeleitet und mit viel Übung </a:t>
            </a:r>
            <a:r>
              <a:rPr lang="de-DE" b="0" baseline="0" dirty="0">
                <a:latin typeface="Arial" panose="020B0604020202020204" pitchFamily="34" charset="0"/>
                <a:cs typeface="Arial" panose="020B0604020202020204" pitchFamily="34" charset="0"/>
              </a:rPr>
              <a:t>sicher erwerben und flüssig lesen lernen. Diese sichere Lesetechnik ist die Voraussetzung dafür, dass Wörter, Sätze und auch Texte </a:t>
            </a:r>
            <a:r>
              <a:rPr lang="de-DE" b="0" u="sng" baseline="0" dirty="0">
                <a:latin typeface="Arial" panose="020B0604020202020204" pitchFamily="34" charset="0"/>
                <a:cs typeface="Arial" panose="020B0604020202020204" pitchFamily="34" charset="0"/>
              </a:rPr>
              <a:t>verstanden</a:t>
            </a:r>
            <a:r>
              <a:rPr lang="de-DE" b="0" baseline="0" dirty="0">
                <a:latin typeface="Arial" panose="020B0604020202020204" pitchFamily="34" charset="0"/>
                <a:cs typeface="Arial" panose="020B0604020202020204" pitchFamily="34" charset="0"/>
              </a:rPr>
              <a:t> werden können. </a:t>
            </a:r>
          </a:p>
          <a:p>
            <a:r>
              <a:rPr lang="de-DE" b="0" baseline="0" dirty="0">
                <a:latin typeface="Arial" panose="020B0604020202020204" pitchFamily="34" charset="0"/>
                <a:cs typeface="Arial" panose="020B0604020202020204" pitchFamily="34" charset="0"/>
              </a:rPr>
              <a:t>Zum Verstehen von Lesetexten benötigt man sogenannte </a:t>
            </a:r>
            <a:r>
              <a:rPr lang="de-DE" b="0" u="sng" baseline="0" dirty="0">
                <a:latin typeface="Arial" panose="020B0604020202020204" pitchFamily="34" charset="0"/>
                <a:cs typeface="Arial" panose="020B0604020202020204" pitchFamily="34" charset="0"/>
              </a:rPr>
              <a:t>Lesestrategien</a:t>
            </a:r>
            <a:r>
              <a:rPr lang="de-DE" b="0" baseline="0" dirty="0">
                <a:latin typeface="Arial" panose="020B0604020202020204" pitchFamily="34" charset="0"/>
                <a:cs typeface="Arial" panose="020B0604020202020204" pitchFamily="34" charset="0"/>
              </a:rPr>
              <a:t> und grundlegende sprachliche Fähigkeiten.</a:t>
            </a:r>
          </a:p>
          <a:p>
            <a:r>
              <a:rPr lang="de-DE" b="0" baseline="0" dirty="0" err="1">
                <a:latin typeface="Arial" panose="020B0604020202020204" pitchFamily="34" charset="0"/>
                <a:cs typeface="Arial" panose="020B0604020202020204" pitchFamily="34" charset="0"/>
              </a:rPr>
              <a:t>Lesenlernen</a:t>
            </a:r>
            <a:r>
              <a:rPr lang="de-DE" b="0" baseline="0" dirty="0">
                <a:latin typeface="Arial" panose="020B0604020202020204" pitchFamily="34" charset="0"/>
                <a:cs typeface="Arial" panose="020B0604020202020204" pitchFamily="34" charset="0"/>
              </a:rPr>
              <a:t> ist komplex und bedeutet eine große Herausforderung: Hierzu benötigt es ein geplantes Vorgehen und die Zusammenarbeit von Eltern/Erziehungsberechtigten und Schule.</a:t>
            </a:r>
          </a:p>
          <a:p>
            <a:r>
              <a:rPr lang="de-DE" sz="1200" dirty="0">
                <a:latin typeface="Arial" panose="020B0604020202020204" pitchFamily="34" charset="0"/>
                <a:cs typeface="Arial" panose="020B0604020202020204" pitchFamily="34" charset="0"/>
              </a:rPr>
              <a:t>Weil das </a:t>
            </a:r>
            <a:r>
              <a:rPr lang="de-DE" sz="1200" dirty="0" err="1">
                <a:latin typeface="Arial" panose="020B0604020202020204" pitchFamily="34" charset="0"/>
                <a:cs typeface="Arial" panose="020B0604020202020204" pitchFamily="34" charset="0"/>
              </a:rPr>
              <a:t>Lesenlernen</a:t>
            </a:r>
            <a:r>
              <a:rPr lang="de-DE" sz="1200" dirty="0">
                <a:latin typeface="Arial" panose="020B0604020202020204" pitchFamily="34" charset="0"/>
                <a:cs typeface="Arial" panose="020B0604020202020204" pitchFamily="34" charset="0"/>
              </a:rPr>
              <a:t> ein so komplexes und immens</a:t>
            </a:r>
            <a:r>
              <a:rPr lang="de-DE" sz="1200" baseline="0" dirty="0">
                <a:latin typeface="Arial" panose="020B0604020202020204" pitchFamily="34" charset="0"/>
                <a:cs typeface="Arial" panose="020B0604020202020204" pitchFamily="34" charset="0"/>
              </a:rPr>
              <a:t> wichtiges</a:t>
            </a:r>
            <a:r>
              <a:rPr lang="de-DE" sz="1200" dirty="0">
                <a:latin typeface="Arial" panose="020B0604020202020204" pitchFamily="34" charset="0"/>
                <a:cs typeface="Arial" panose="020B0604020202020204" pitchFamily="34" charset="0"/>
              </a:rPr>
              <a:t> Thema ist, wurden</a:t>
            </a:r>
            <a:r>
              <a:rPr lang="de-DE" sz="1200" baseline="0" dirty="0">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rPr>
              <a:t>von einer Expertengruppe für die Grund- und Mittelschulen in Oberbayern gemeinsame </a:t>
            </a:r>
            <a:r>
              <a:rPr lang="de-DE" sz="1200" b="1" u="sng" dirty="0">
                <a:latin typeface="Arial" panose="020B0604020202020204" pitchFamily="34" charset="0"/>
                <a:cs typeface="Arial" panose="020B0604020202020204" pitchFamily="34" charset="0"/>
              </a:rPr>
              <a:t>Standards</a:t>
            </a:r>
            <a:r>
              <a:rPr lang="de-DE" sz="1200" dirty="0">
                <a:latin typeface="Arial" panose="020B0604020202020204" pitchFamily="34" charset="0"/>
                <a:cs typeface="Arial" panose="020B0604020202020204" pitchFamily="34" charset="0"/>
              </a:rPr>
              <a:t> entwickelt. </a:t>
            </a:r>
          </a:p>
          <a:p>
            <a:pPr marL="0" indent="0">
              <a:buNone/>
            </a:pPr>
            <a:r>
              <a:rPr lang="de-DE" sz="1200" dirty="0">
                <a:latin typeface="Arial" panose="020B0604020202020204" pitchFamily="34" charset="0"/>
                <a:cs typeface="Arial" panose="020B0604020202020204" pitchFamily="34" charset="0"/>
              </a:rPr>
              <a:t>Das </a:t>
            </a:r>
            <a:r>
              <a:rPr lang="de-DE" sz="1200" dirty="0" err="1">
                <a:latin typeface="Arial" panose="020B0604020202020204" pitchFamily="34" charset="0"/>
                <a:cs typeface="Arial" panose="020B0604020202020204" pitchFamily="34" charset="0"/>
              </a:rPr>
              <a:t>Lesenlernen</a:t>
            </a:r>
            <a:r>
              <a:rPr lang="de-DE" sz="1200" dirty="0">
                <a:latin typeface="Arial" panose="020B0604020202020204" pitchFamily="34" charset="0"/>
                <a:cs typeface="Arial" panose="020B0604020202020204" pitchFamily="34" charset="0"/>
              </a:rPr>
              <a:t> und -üben</a:t>
            </a:r>
            <a:r>
              <a:rPr lang="de-DE" sz="1200" baseline="0" dirty="0">
                <a:latin typeface="Arial" panose="020B0604020202020204" pitchFamily="34" charset="0"/>
                <a:cs typeface="Arial" panose="020B0604020202020204" pitchFamily="34" charset="0"/>
              </a:rPr>
              <a:t> wird in den Fokus gerückt!</a:t>
            </a:r>
          </a:p>
          <a:p>
            <a:pPr marL="0" indent="0">
              <a:buNone/>
            </a:pPr>
            <a:endParaRPr lang="de-DE" sz="1200" dirty="0">
              <a:latin typeface="Arial" panose="020B0604020202020204" pitchFamily="34" charset="0"/>
              <a:cs typeface="Arial" panose="020B0604020202020204" pitchFamily="34" charset="0"/>
            </a:endParaRPr>
          </a:p>
          <a:p>
            <a:pPr marL="0" indent="0">
              <a:buNone/>
            </a:pPr>
            <a:r>
              <a:rPr lang="de-DE" sz="1200" dirty="0">
                <a:latin typeface="Arial" panose="020B0604020202020204" pitchFamily="34" charset="0"/>
                <a:cs typeface="Arial" panose="020B0604020202020204" pitchFamily="34" charset="0"/>
              </a:rPr>
              <a:t>Weil Lesen durchgängig von der KiTa bis zur weiterführenden Schule, von der Bildungseinrichtung bis ins Elternhaus gefördert werden</a:t>
            </a:r>
            <a:r>
              <a:rPr lang="de-DE" sz="1200" baseline="0" dirty="0">
                <a:latin typeface="Arial" panose="020B0604020202020204" pitchFamily="34" charset="0"/>
                <a:cs typeface="Arial" panose="020B0604020202020204" pitchFamily="34" charset="0"/>
              </a:rPr>
              <a:t> muss</a:t>
            </a:r>
            <a:r>
              <a:rPr lang="de-DE" sz="1200" dirty="0">
                <a:latin typeface="Arial" panose="020B0604020202020204" pitchFamily="34" charset="0"/>
                <a:cs typeface="Arial" panose="020B0604020202020204" pitchFamily="34" charset="0"/>
              </a:rPr>
              <a:t>, spielen auch </a:t>
            </a:r>
            <a:r>
              <a:rPr lang="de-DE" sz="1200" b="1" u="sng" dirty="0">
                <a:latin typeface="Arial" panose="020B0604020202020204" pitchFamily="34" charset="0"/>
                <a:cs typeface="Arial" panose="020B0604020202020204" pitchFamily="34" charset="0"/>
              </a:rPr>
              <a:t>Sie</a:t>
            </a:r>
            <a:r>
              <a:rPr lang="de-DE" sz="1200" dirty="0">
                <a:latin typeface="Arial" panose="020B0604020202020204" pitchFamily="34" charset="0"/>
                <a:cs typeface="Arial" panose="020B0604020202020204" pitchFamily="34" charset="0"/>
              </a:rPr>
              <a:t> als Eltern/Erziehungsberechtigte eine wichtige Rolle beim Erwerb der Lesekompetenz Ihres Kindes spielen!</a:t>
            </a:r>
          </a:p>
          <a:p>
            <a:pPr marL="0" indent="0">
              <a:buNone/>
            </a:pPr>
            <a:r>
              <a:rPr lang="de-DE" sz="1200" dirty="0">
                <a:latin typeface="Arial" panose="020B0604020202020204" pitchFamily="34" charset="0"/>
                <a:cs typeface="Arial" panose="020B0604020202020204" pitchFamily="34" charset="0"/>
              </a:rPr>
              <a:t>Lesen lernt man nur durch </a:t>
            </a:r>
            <a:r>
              <a:rPr lang="de-DE" sz="1200" b="1" u="sng" dirty="0">
                <a:latin typeface="Arial" panose="020B0604020202020204" pitchFamily="34" charset="0"/>
                <a:cs typeface="Arial" panose="020B0604020202020204" pitchFamily="34" charset="0"/>
              </a:rPr>
              <a:t>viel </a:t>
            </a:r>
            <a:r>
              <a:rPr lang="de-DE" sz="1200" dirty="0">
                <a:latin typeface="Arial" panose="020B0604020202020204" pitchFamily="34" charset="0"/>
                <a:cs typeface="Arial" panose="020B0604020202020204" pitchFamily="34" charset="0"/>
              </a:rPr>
              <a:t>Lesen –</a:t>
            </a:r>
            <a:r>
              <a:rPr lang="de-DE" sz="1200" baseline="0" dirty="0">
                <a:latin typeface="Arial" panose="020B0604020202020204" pitchFamily="34" charset="0"/>
                <a:cs typeface="Arial" panose="020B0604020202020204" pitchFamily="34" charset="0"/>
              </a:rPr>
              <a:t> in der Schule und darüber hinaus!</a:t>
            </a:r>
            <a:endParaRPr lang="de-DE" sz="12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E28F934C-8180-4781-A892-4872670DA6BB}" type="slidenum">
              <a:rPr lang="de-DE" smtClean="0"/>
              <a:pPr/>
              <a:t>3</a:t>
            </a:fld>
            <a:endParaRPr lang="de-DE"/>
          </a:p>
        </p:txBody>
      </p:sp>
    </p:spTree>
    <p:extLst>
      <p:ext uri="{BB962C8B-B14F-4D97-AF65-F5344CB8AC3E}">
        <p14:creationId xmlns:p14="http://schemas.microsoft.com/office/powerpoint/2010/main" val="60303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Lesen als elementar wichtige Basiskompetenz steht im Zentrum des oberbayerischen Projektes:</a:t>
            </a:r>
          </a:p>
          <a:p>
            <a:r>
              <a:rPr lang="de-DE" baseline="0" dirty="0"/>
              <a:t>Dieses trägt den Titel: „Smart lesen – smarter im Leben; Förderung der Lesekompetenz im integrativen Deutschunterricht“.</a:t>
            </a:r>
          </a:p>
          <a:p>
            <a:r>
              <a:rPr lang="de-DE" baseline="0" dirty="0"/>
              <a:t>Dieses neue Projekt der Regierung von Oberbayern soll Ihnen nun mit folgenden Folien in den nächsten 20 Minuten vorgestellt werden. Vor allem geht es heute darum …,</a:t>
            </a:r>
          </a:p>
          <a:p>
            <a:endParaRPr lang="de-DE" baseline="0" dirty="0"/>
          </a:p>
          <a:p>
            <a:r>
              <a:rPr lang="de-DE" i="1" baseline="0" dirty="0"/>
              <a:t>(Klicken </a:t>
            </a:r>
            <a:r>
              <a:rPr lang="de-DE" i="1" dirty="0"/>
              <a:t>Animation abwarten, bis </a:t>
            </a:r>
            <a:r>
              <a:rPr lang="de-DE" i="1" baseline="0" dirty="0"/>
              <a:t>„ganz leicht unterstützen?“ erscheint)</a:t>
            </a:r>
          </a:p>
          <a:p>
            <a:endParaRPr lang="de-DE" i="1" baseline="0" dirty="0"/>
          </a:p>
          <a:p>
            <a:r>
              <a:rPr lang="de-DE" i="0" baseline="0" dirty="0"/>
              <a:t>wie Sie Ihr Kind ganz konkret beim Lesen lernen unterstützen können. </a:t>
            </a:r>
          </a:p>
          <a:p>
            <a:r>
              <a:rPr lang="de-DE" i="0" baseline="0" dirty="0"/>
              <a:t>Gerne </a:t>
            </a:r>
            <a:r>
              <a:rPr lang="de-DE" baseline="0" dirty="0"/>
              <a:t>können Sie am Ende noch Fragen stellen.</a:t>
            </a:r>
          </a:p>
        </p:txBody>
      </p:sp>
      <p:sp>
        <p:nvSpPr>
          <p:cNvPr id="4" name="Foliennummernplatzhalter 3"/>
          <p:cNvSpPr>
            <a:spLocks noGrp="1"/>
          </p:cNvSpPr>
          <p:nvPr>
            <p:ph type="sldNum" sz="quarter" idx="5"/>
          </p:nvPr>
        </p:nvSpPr>
        <p:spPr/>
        <p:txBody>
          <a:bodyPr/>
          <a:lstStyle/>
          <a:p>
            <a:fld id="{E28F934C-8180-4781-A892-4872670DA6BB}" type="slidenum">
              <a:rPr lang="de-DE" smtClean="0"/>
              <a:pPr/>
              <a:t>4</a:t>
            </a:fld>
            <a:endParaRPr lang="de-DE"/>
          </a:p>
        </p:txBody>
      </p:sp>
    </p:spTree>
    <p:extLst>
      <p:ext uri="{BB962C8B-B14F-4D97-AF65-F5344CB8AC3E}">
        <p14:creationId xmlns:p14="http://schemas.microsoft.com/office/powerpoint/2010/main" val="329004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(Klicken und Animation abwarten, bis „Lesen im Fokus“ erscheint)</a:t>
            </a:r>
          </a:p>
        </p:txBody>
      </p:sp>
      <p:sp>
        <p:nvSpPr>
          <p:cNvPr id="4" name="Foliennummernplatzhalter 3"/>
          <p:cNvSpPr>
            <a:spLocks noGrp="1"/>
          </p:cNvSpPr>
          <p:nvPr>
            <p:ph type="sldNum" sz="quarter" idx="5"/>
          </p:nvPr>
        </p:nvSpPr>
        <p:spPr/>
        <p:txBody>
          <a:bodyPr/>
          <a:lstStyle/>
          <a:p>
            <a:fld id="{E28F934C-8180-4781-A892-4872670DA6BB}" type="slidenum">
              <a:rPr lang="de-DE" smtClean="0"/>
              <a:pPr/>
              <a:t>5</a:t>
            </a:fld>
            <a:endParaRPr lang="de-DE"/>
          </a:p>
        </p:txBody>
      </p:sp>
    </p:spTree>
    <p:extLst>
      <p:ext uri="{BB962C8B-B14F-4D97-AF65-F5344CB8AC3E}">
        <p14:creationId xmlns:p14="http://schemas.microsoft.com/office/powerpoint/2010/main" val="110814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(Animation abwarten, dann Klicken)</a:t>
            </a:r>
          </a:p>
        </p:txBody>
      </p:sp>
      <p:sp>
        <p:nvSpPr>
          <p:cNvPr id="4" name="Foliennummernplatzhalter 3"/>
          <p:cNvSpPr>
            <a:spLocks noGrp="1"/>
          </p:cNvSpPr>
          <p:nvPr>
            <p:ph type="sldNum" sz="quarter" idx="5"/>
          </p:nvPr>
        </p:nvSpPr>
        <p:spPr/>
        <p:txBody>
          <a:bodyPr/>
          <a:lstStyle/>
          <a:p>
            <a:fld id="{E28F934C-8180-4781-A892-4872670DA6BB}" type="slidenum">
              <a:rPr lang="de-DE" smtClean="0"/>
              <a:pPr/>
              <a:t>6</a:t>
            </a:fld>
            <a:endParaRPr lang="de-DE"/>
          </a:p>
        </p:txBody>
      </p:sp>
    </p:spTree>
    <p:extLst>
      <p:ext uri="{BB962C8B-B14F-4D97-AF65-F5344CB8AC3E}">
        <p14:creationId xmlns:p14="http://schemas.microsoft.com/office/powerpoint/2010/main" val="380002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spcBef>
                <a:spcPts val="1000"/>
              </a:spcBef>
              <a:buFont typeface="Wingdings" panose="05000000000000000000" pitchFamily="2" charset="2"/>
              <a:buNone/>
            </a:pPr>
            <a:r>
              <a:rPr lang="de-DE" i="1" baseline="0" dirty="0"/>
              <a:t>(für jeden Spiegelstrich separat klicken)</a:t>
            </a:r>
          </a:p>
          <a:p>
            <a:pPr lvl="0">
              <a:spcBef>
                <a:spcPts val="1000"/>
              </a:spcBef>
              <a:buFont typeface="Wingdings" panose="05000000000000000000" pitchFamily="2" charset="2"/>
              <a:buNone/>
            </a:pPr>
            <a:endParaRPr lang="de-DE" i="0" baseline="0" dirty="0"/>
          </a:p>
          <a:p>
            <a:pPr lvl="0">
              <a:spcBef>
                <a:spcPts val="1000"/>
              </a:spcBef>
              <a:buFont typeface="Wingdings" panose="05000000000000000000" pitchFamily="2" charset="2"/>
              <a:buNone/>
            </a:pPr>
            <a:r>
              <a:rPr lang="de-DE" i="0" baseline="0" dirty="0"/>
              <a:t>Ausgangspunkt ist die </a:t>
            </a:r>
            <a:r>
              <a:rPr lang="de-DE" b="1" i="0" baseline="0" dirty="0"/>
              <a:t>Diagnostik</a:t>
            </a:r>
            <a:r>
              <a:rPr lang="de-DE" i="0" baseline="0" dirty="0"/>
              <a:t> in jedem Schuljahr, um genau herauszufinden, auf welchem Leistungsstand im Bereich Lesen die Kinder und Jugendlichen stehen. </a:t>
            </a:r>
          </a:p>
          <a:p>
            <a:pPr lvl="0">
              <a:spcBef>
                <a:spcPts val="1000"/>
              </a:spcBef>
              <a:buFont typeface="Wingdings" panose="05000000000000000000" pitchFamily="2" charset="2"/>
              <a:buNone/>
            </a:pPr>
            <a:r>
              <a:rPr lang="de-DE" i="0" baseline="0" dirty="0"/>
              <a:t>Nur so können wir die Kinder und Jugendlichen dort abholen, wo sie stehen. Eine mehrmalige Überprüfung im Verlaufe eines Schuljahres ist angedacht, um gezielt Fördermaßnahmen ergreifen zu können. </a:t>
            </a:r>
          </a:p>
          <a:p>
            <a:pPr lvl="0">
              <a:spcBef>
                <a:spcPts val="1000"/>
              </a:spcBef>
              <a:buFont typeface="Wingdings" panose="05000000000000000000" pitchFamily="2" charset="2"/>
              <a:buNone/>
            </a:pPr>
            <a:r>
              <a:rPr lang="de-DE" i="0" baseline="0" dirty="0"/>
              <a:t>Ein Testverfahren ist z. B. der sogenannte </a:t>
            </a:r>
            <a:r>
              <a:rPr lang="de-DE" i="0" baseline="0" dirty="0" err="1"/>
              <a:t>WpM</a:t>
            </a:r>
            <a:r>
              <a:rPr lang="de-DE" i="0" baseline="0" dirty="0"/>
              <a:t>-Test, zu dem ich später noch etwas sagen werde.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i="1" dirty="0"/>
          </a:p>
          <a:p>
            <a:r>
              <a:rPr lang="de-DE" b="0" dirty="0">
                <a:solidFill>
                  <a:srgbClr val="000000"/>
                </a:solidFill>
                <a:latin typeface="Arial" panose="020B0604020202020204" pitchFamily="34" charset="0"/>
              </a:rPr>
              <a:t>Ein</a:t>
            </a:r>
            <a:r>
              <a:rPr lang="de-DE" b="0" baseline="0" dirty="0">
                <a:solidFill>
                  <a:srgbClr val="000000"/>
                </a:solidFill>
                <a:latin typeface="Arial" panose="020B0604020202020204" pitchFamily="34" charset="0"/>
              </a:rPr>
              <a:t> weiterer wichtiger Bestandteil ist die Schulung der </a:t>
            </a:r>
            <a:r>
              <a:rPr lang="de-DE" b="1" baseline="0" dirty="0">
                <a:solidFill>
                  <a:srgbClr val="000000"/>
                </a:solidFill>
                <a:latin typeface="Arial" panose="020B0604020202020204" pitchFamily="34" charset="0"/>
              </a:rPr>
              <a:t>Lese- und Zuhörstrategien</a:t>
            </a:r>
            <a:r>
              <a:rPr lang="de-DE" b="0" baseline="0" dirty="0">
                <a:solidFill>
                  <a:srgbClr val="000000"/>
                </a:solidFill>
                <a:latin typeface="Arial" panose="020B0604020202020204" pitchFamily="34" charset="0"/>
              </a:rPr>
              <a:t>.</a:t>
            </a:r>
            <a:endParaRPr lang="de-DE" b="0" i="1" dirty="0">
              <a:solidFill>
                <a:srgbClr val="000000"/>
              </a:solidFill>
              <a:latin typeface="Arial" panose="020B0604020202020204" pitchFamily="34" charset="0"/>
            </a:endParaRPr>
          </a:p>
          <a:p>
            <a:r>
              <a:rPr lang="de-DE" b="0" dirty="0">
                <a:solidFill>
                  <a:srgbClr val="000000"/>
                </a:solidFill>
                <a:latin typeface="Arial" panose="020B0604020202020204" pitchFamily="34" charset="0"/>
              </a:rPr>
              <a:t>Die</a:t>
            </a:r>
            <a:r>
              <a:rPr lang="de-DE" b="0" baseline="0" dirty="0">
                <a:solidFill>
                  <a:srgbClr val="000000"/>
                </a:solidFill>
                <a:latin typeface="Arial" panose="020B0604020202020204" pitchFamily="34" charset="0"/>
              </a:rPr>
              <a:t> Bereiche „Zuhören“ und „Lesen“ sind eng miteinander verbunden. Bei beiden Vorgängen geht es um die Entnahme von Informationen, also um das Verstehen.</a:t>
            </a:r>
          </a:p>
          <a:p>
            <a:r>
              <a:rPr lang="de-DE" b="0" baseline="0" dirty="0">
                <a:solidFill>
                  <a:srgbClr val="000000"/>
                </a:solidFill>
                <a:latin typeface="Arial" panose="020B0604020202020204" pitchFamily="34" charset="0"/>
              </a:rPr>
              <a:t>Strategien, die die Kinder lernen und einüben, sind immens wichtig für das grundlegende Textverstehen, sowohl beim Zuhören als auch beim Lesen. </a:t>
            </a:r>
            <a:endParaRPr lang="de-DE" b="0" dirty="0">
              <a:solidFill>
                <a:srgbClr val="000000"/>
              </a:solidFill>
              <a:latin typeface="Arial" panose="020B0604020202020204" pitchFamily="34" charset="0"/>
            </a:endParaRPr>
          </a:p>
        </p:txBody>
      </p:sp>
      <p:sp>
        <p:nvSpPr>
          <p:cNvPr id="4" name="Foliennummernplatzhalter 3"/>
          <p:cNvSpPr>
            <a:spLocks noGrp="1"/>
          </p:cNvSpPr>
          <p:nvPr>
            <p:ph type="sldNum" sz="quarter" idx="10"/>
          </p:nvPr>
        </p:nvSpPr>
        <p:spPr/>
        <p:txBody>
          <a:bodyPr/>
          <a:lstStyle/>
          <a:p>
            <a:fld id="{E28F934C-8180-4781-A892-4872670DA6BB}" type="slidenum">
              <a:rPr lang="de-DE" smtClean="0"/>
              <a:pPr/>
              <a:t>7</a:t>
            </a:fld>
            <a:endParaRPr lang="de-DE"/>
          </a:p>
        </p:txBody>
      </p:sp>
    </p:spTree>
    <p:extLst>
      <p:ext uri="{BB962C8B-B14F-4D97-AF65-F5344CB8AC3E}">
        <p14:creationId xmlns:p14="http://schemas.microsoft.com/office/powerpoint/2010/main" val="50887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solidFill>
                  <a:srgbClr val="000000"/>
                </a:solidFill>
                <a:latin typeface="Arial" panose="020B0604020202020204" pitchFamily="34" charset="0"/>
              </a:rPr>
              <a:t>Neben der Diagnose und der Vermittlung von Strategien müssen die Kinder gezielt gefördert werden und täglich so viel wie möglich lesen.</a:t>
            </a:r>
          </a:p>
          <a:p>
            <a:endParaRPr lang="de-DE" b="0" dirty="0">
              <a:solidFill>
                <a:srgbClr val="000000"/>
              </a:solidFill>
              <a:latin typeface="Arial" panose="020B0604020202020204" pitchFamily="34" charset="0"/>
            </a:endParaRPr>
          </a:p>
          <a:p>
            <a:r>
              <a:rPr lang="de-DE" b="0" i="1" dirty="0">
                <a:solidFill>
                  <a:srgbClr val="000000"/>
                </a:solidFill>
                <a:latin typeface="Arial" panose="020B0604020202020204" pitchFamily="34" charset="0"/>
              </a:rPr>
              <a:t>(Klicken –</a:t>
            </a:r>
            <a:r>
              <a:rPr lang="de-DE" b="0" i="1" baseline="0" dirty="0">
                <a:solidFill>
                  <a:srgbClr val="000000"/>
                </a:solidFill>
                <a:latin typeface="Arial" panose="020B0604020202020204" pitchFamily="34" charset="0"/>
              </a:rPr>
              <a:t> 3 </a:t>
            </a:r>
            <a:r>
              <a:rPr lang="de-DE" b="0" i="1" dirty="0">
                <a:solidFill>
                  <a:srgbClr val="000000"/>
                </a:solidFill>
                <a:latin typeface="Arial" panose="020B0604020202020204" pitchFamily="34" charset="0"/>
              </a:rPr>
              <a:t>Spiegelstriche und Standard erscheinen)</a:t>
            </a:r>
          </a:p>
          <a:p>
            <a:endParaRPr lang="de-DE" b="0" i="1" dirty="0">
              <a:solidFill>
                <a:srgbClr val="000000"/>
              </a:solidFill>
              <a:latin typeface="Arial" panose="020B0604020202020204" pitchFamily="34" charset="0"/>
            </a:endParaRPr>
          </a:p>
          <a:p>
            <a:r>
              <a:rPr lang="de-DE" b="0" dirty="0">
                <a:solidFill>
                  <a:srgbClr val="000000"/>
                </a:solidFill>
                <a:latin typeface="Arial" panose="020B0604020202020204" pitchFamily="34" charset="0"/>
              </a:rPr>
              <a:t>Insgesamt</a:t>
            </a:r>
            <a:r>
              <a:rPr lang="de-DE" b="0" baseline="0" dirty="0">
                <a:solidFill>
                  <a:srgbClr val="000000"/>
                </a:solidFill>
                <a:latin typeface="Arial" panose="020B0604020202020204" pitchFamily="34" charset="0"/>
              </a:rPr>
              <a:t> gilt es, die tägliche Lesezeit zu erhöhen und gezielt Leseförderung anzubieten. Hierzu möchte ich Ihnen einige Beispiele nennen.</a:t>
            </a:r>
          </a:p>
          <a:p>
            <a:r>
              <a:rPr lang="de-DE" b="0" baseline="0" dirty="0">
                <a:solidFill>
                  <a:srgbClr val="000000"/>
                </a:solidFill>
                <a:latin typeface="Arial" panose="020B0604020202020204" pitchFamily="34" charset="0"/>
              </a:rPr>
              <a:t>________________________________________________________________________________________________________</a:t>
            </a:r>
          </a:p>
          <a:p>
            <a:endParaRPr lang="de-DE" b="0" baseline="0" dirty="0">
              <a:solidFill>
                <a:srgbClr val="000000"/>
              </a:solidFill>
              <a:latin typeface="Arial" panose="020B0604020202020204" pitchFamily="34" charset="0"/>
            </a:endParaRPr>
          </a:p>
          <a:p>
            <a:r>
              <a:rPr lang="de-DE" b="0" baseline="0" dirty="0">
                <a:solidFill>
                  <a:srgbClr val="000000"/>
                </a:solidFill>
                <a:latin typeface="Arial" panose="020B0604020202020204" pitchFamily="34" charset="0"/>
              </a:rPr>
              <a:t>HINWEIS:</a:t>
            </a:r>
          </a:p>
          <a:p>
            <a:r>
              <a:rPr lang="de-DE" b="0" baseline="0" dirty="0">
                <a:solidFill>
                  <a:srgbClr val="000000"/>
                </a:solidFill>
                <a:latin typeface="Arial" panose="020B0604020202020204" pitchFamily="34" charset="0"/>
              </a:rPr>
              <a:t>Die letzten beiden Spiegelstriche sind für individuelle Eintragungen vorgesehen. Bitte die beiden Zeilen entweder löschen oder aber Projekte, die Sie an Ihrer Schule geplant haben oder schon umsetzen, eintragen. Beispiele:</a:t>
            </a:r>
          </a:p>
          <a:p>
            <a:pPr marL="342000" indent="-342000">
              <a:spcBef>
                <a:spcPts val="1400"/>
              </a:spcBef>
            </a:pPr>
            <a:r>
              <a:rPr lang="de-DE" altLang="de-DE" dirty="0"/>
              <a:t>- Wir werden eine kleine Schulbibliothek aufbauen. </a:t>
            </a:r>
          </a:p>
          <a:p>
            <a:pPr marL="342000" indent="-342000">
              <a:spcBef>
                <a:spcPts val="1400"/>
              </a:spcBef>
            </a:pPr>
            <a:r>
              <a:rPr lang="de-DE" altLang="de-DE" dirty="0"/>
              <a:t>- Wir planen Lesewettbewerbe.</a:t>
            </a:r>
          </a:p>
          <a:p>
            <a:endParaRPr lang="de-DE" b="0" i="1" baseline="0" dirty="0">
              <a:solidFill>
                <a:srgbClr val="000000"/>
              </a:solidFill>
              <a:latin typeface="Arial" panose="020B0604020202020204" pitchFamily="34" charset="0"/>
            </a:endParaRPr>
          </a:p>
          <a:p>
            <a:r>
              <a:rPr lang="de-DE" b="0" i="1" baseline="0" dirty="0">
                <a:solidFill>
                  <a:srgbClr val="000000"/>
                </a:solidFill>
                <a:latin typeface="Arial" panose="020B0604020202020204" pitchFamily="34" charset="0"/>
              </a:rPr>
              <a:t>(Für die letzten beiden Spiegelstriche separat klicken.)</a:t>
            </a:r>
            <a:endParaRPr lang="de-DE" b="0" i="0" baseline="0" dirty="0">
              <a:solidFill>
                <a:srgbClr val="FF0000"/>
              </a:solidFill>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0" baseline="0" dirty="0">
              <a:solidFill>
                <a:srgbClr val="000000"/>
              </a:solidFill>
              <a:latin typeface="Arial" panose="020B0604020202020204" pitchFamily="34" charset="0"/>
            </a:endParaRPr>
          </a:p>
        </p:txBody>
      </p:sp>
      <p:sp>
        <p:nvSpPr>
          <p:cNvPr id="4" name="Foliennummernplatzhalter 3"/>
          <p:cNvSpPr>
            <a:spLocks noGrp="1"/>
          </p:cNvSpPr>
          <p:nvPr>
            <p:ph type="sldNum" sz="quarter" idx="10"/>
          </p:nvPr>
        </p:nvSpPr>
        <p:spPr/>
        <p:txBody>
          <a:bodyPr/>
          <a:lstStyle/>
          <a:p>
            <a:fld id="{E28F934C-8180-4781-A892-4872670DA6BB}" type="slidenum">
              <a:rPr lang="de-DE" smtClean="0"/>
              <a:pPr/>
              <a:t>8</a:t>
            </a:fld>
            <a:endParaRPr lang="de-DE"/>
          </a:p>
        </p:txBody>
      </p:sp>
    </p:spTree>
    <p:extLst>
      <p:ext uri="{BB962C8B-B14F-4D97-AF65-F5344CB8AC3E}">
        <p14:creationId xmlns:p14="http://schemas.microsoft.com/office/powerpoint/2010/main" val="359469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spcBef>
                <a:spcPts val="1000"/>
              </a:spcBef>
              <a:buFont typeface="Wingdings" panose="05000000000000000000" pitchFamily="2" charset="2"/>
              <a:buNone/>
            </a:pPr>
            <a:r>
              <a:rPr lang="de-DE" i="1" baseline="0" dirty="0"/>
              <a:t>(für jeden Spiegelstrich separat klicken)</a:t>
            </a:r>
          </a:p>
        </p:txBody>
      </p:sp>
      <p:sp>
        <p:nvSpPr>
          <p:cNvPr id="4" name="Foliennummernplatzhalter 3"/>
          <p:cNvSpPr>
            <a:spLocks noGrp="1"/>
          </p:cNvSpPr>
          <p:nvPr>
            <p:ph type="sldNum" sz="quarter" idx="10"/>
          </p:nvPr>
        </p:nvSpPr>
        <p:spPr/>
        <p:txBody>
          <a:bodyPr/>
          <a:lstStyle/>
          <a:p>
            <a:fld id="{E28F934C-8180-4781-A892-4872670DA6BB}" type="slidenum">
              <a:rPr lang="de-DE" smtClean="0"/>
              <a:pPr/>
              <a:t>9</a:t>
            </a:fld>
            <a:endParaRPr lang="de-DE"/>
          </a:p>
        </p:txBody>
      </p:sp>
    </p:spTree>
    <p:extLst>
      <p:ext uri="{BB962C8B-B14F-4D97-AF65-F5344CB8AC3E}">
        <p14:creationId xmlns:p14="http://schemas.microsoft.com/office/powerpoint/2010/main" val="3128622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2D0F2272-8368-8EBF-C020-AE06F9E85D2A}"/>
              </a:ext>
            </a:extLst>
          </p:cNvPr>
          <p:cNvSpPr>
            <a:spLocks noChangeArrowheads="1"/>
          </p:cNvSpPr>
          <p:nvPr userDrawn="1"/>
        </p:nvSpPr>
        <p:spPr bwMode="auto">
          <a:xfrm>
            <a:off x="0" y="1258822"/>
            <a:ext cx="12186000" cy="5599178"/>
          </a:xfrm>
          <a:prstGeom prst="rect">
            <a:avLst/>
          </a:prstGeom>
          <a:solidFill>
            <a:srgbClr val="D4E4F7"/>
          </a:solidFill>
          <a:ln>
            <a:noFill/>
          </a:ln>
          <a:effectLst/>
        </p:spPr>
        <p:txBody>
          <a:bodyPr wrap="none" anchor="ctr"/>
          <a:lstStyle/>
          <a:p>
            <a:endParaRPr lang="de-DE" sz="2800" b="1" dirty="0"/>
          </a:p>
          <a:p>
            <a:endParaRPr lang="de-DE" sz="2800" b="1" dirty="0"/>
          </a:p>
          <a:p>
            <a:endParaRPr lang="de-DE" sz="2800" b="1" dirty="0"/>
          </a:p>
        </p:txBody>
      </p:sp>
      <p:sp>
        <p:nvSpPr>
          <p:cNvPr id="290867" name="Rectangle 51"/>
          <p:cNvSpPr>
            <a:spLocks noGrp="1" noChangeArrowheads="1"/>
          </p:cNvSpPr>
          <p:nvPr>
            <p:ph type="ctrTitle" sz="quarter" hasCustomPrompt="1"/>
          </p:nvPr>
        </p:nvSpPr>
        <p:spPr>
          <a:xfrm>
            <a:off x="360000" y="2268000"/>
            <a:ext cx="11466000" cy="1980000"/>
          </a:xfrm>
        </p:spPr>
        <p:txBody>
          <a:bodyPr lIns="91440" anchor="b"/>
          <a:lstStyle>
            <a:lvl1pPr algn="ctr">
              <a:defRPr sz="4000" b="1">
                <a:solidFill>
                  <a:srgbClr val="008DC9"/>
                </a:solidFill>
                <a:latin typeface="+mj-lt"/>
              </a:defRPr>
            </a:lvl1pPr>
          </a:lstStyle>
          <a:p>
            <a:pPr lvl="0"/>
            <a:r>
              <a:rPr lang="de-DE" noProof="0" dirty="0"/>
              <a:t>Titel 1</a:t>
            </a:r>
          </a:p>
        </p:txBody>
      </p:sp>
      <p:sp>
        <p:nvSpPr>
          <p:cNvPr id="290868" name="Rectangle 52"/>
          <p:cNvSpPr>
            <a:spLocks noGrp="1" noChangeArrowheads="1"/>
          </p:cNvSpPr>
          <p:nvPr>
            <p:ph type="subTitle" sz="quarter" idx="1" hasCustomPrompt="1"/>
          </p:nvPr>
        </p:nvSpPr>
        <p:spPr>
          <a:xfrm>
            <a:off x="360000" y="4500000"/>
            <a:ext cx="11466000" cy="1800000"/>
          </a:xfrm>
        </p:spPr>
        <p:txBody>
          <a:bodyPr lIns="91440"/>
          <a:lstStyle>
            <a:lvl1pPr marL="0" indent="0" algn="ctr">
              <a:spcBef>
                <a:spcPts val="0"/>
              </a:spcBef>
              <a:buFont typeface="Webdings" pitchFamily="18" charset="2"/>
              <a:buNone/>
              <a:defRPr sz="3600">
                <a:solidFill>
                  <a:schemeClr val="accent6"/>
                </a:solidFill>
                <a:latin typeface="+mj-lt"/>
              </a:defRPr>
            </a:lvl1pPr>
          </a:lstStyle>
          <a:p>
            <a:pPr lvl="0"/>
            <a:r>
              <a:rPr lang="de-DE" noProof="0" dirty="0"/>
              <a:t>Titel 2</a:t>
            </a:r>
          </a:p>
        </p:txBody>
      </p:sp>
      <p:sp>
        <p:nvSpPr>
          <p:cNvPr id="5" name="Rectangle 20">
            <a:extLst>
              <a:ext uri="{FF2B5EF4-FFF2-40B4-BE49-F238E27FC236}">
                <a16:creationId xmlns:a16="http://schemas.microsoft.com/office/drawing/2014/main" id="{05315A8C-1CEF-3831-5602-9F45BD42AA18}"/>
              </a:ext>
            </a:extLst>
          </p:cNvPr>
          <p:cNvSpPr>
            <a:spLocks noChangeArrowheads="1"/>
          </p:cNvSpPr>
          <p:nvPr userDrawn="1"/>
        </p:nvSpPr>
        <p:spPr bwMode="auto">
          <a:xfrm>
            <a:off x="0" y="0"/>
            <a:ext cx="12186000" cy="1258822"/>
          </a:xfrm>
          <a:prstGeom prst="rect">
            <a:avLst/>
          </a:prstGeom>
          <a:solidFill>
            <a:schemeClr val="bg1"/>
          </a:solidFill>
          <a:ln>
            <a:noFill/>
          </a:ln>
          <a:effectLst>
            <a:outerShdw blurRad="50800" dist="38100" dir="5400000" algn="t" rotWithShape="0">
              <a:schemeClr val="accent4">
                <a:alpha val="25000"/>
              </a:schemeClr>
            </a:outerShdw>
          </a:effectLst>
        </p:spPr>
        <p:txBody>
          <a:bodyPr wrap="none" anchor="ctr"/>
          <a:lstStyle/>
          <a:p>
            <a:endParaRPr lang="de-DE" sz="2800" b="1"/>
          </a:p>
        </p:txBody>
      </p:sp>
      <p:pic>
        <p:nvPicPr>
          <p:cNvPr id="4" name="Bild 18" descr="WBM_print_StMI_A4_rgb.png">
            <a:extLst>
              <a:ext uri="{FF2B5EF4-FFF2-40B4-BE49-F238E27FC236}">
                <a16:creationId xmlns:a16="http://schemas.microsoft.com/office/drawing/2014/main" id="{493914D4-A6A7-642A-BD7A-A2F9E0A8BE67}"/>
              </a:ext>
            </a:extLst>
          </p:cNvPr>
          <p:cNvPicPr>
            <a:picLocks noChangeAspect="1"/>
          </p:cNvPicPr>
          <p:nvPr userDrawn="1"/>
        </p:nvPicPr>
        <p:blipFill>
          <a:blip r:embed="rId2" cstate="print"/>
          <a:stretch>
            <a:fillRect/>
          </a:stretch>
        </p:blipFill>
        <p:spPr>
          <a:xfrm>
            <a:off x="4500000" y="0"/>
            <a:ext cx="7559024" cy="1258822"/>
          </a:xfrm>
          <a:prstGeom prst="rect">
            <a:avLst/>
          </a:prstGeom>
          <a:noFill/>
        </p:spPr>
      </p:pic>
      <p:pic>
        <p:nvPicPr>
          <p:cNvPr id="2" name="Grafik 1">
            <a:extLst>
              <a:ext uri="{FF2B5EF4-FFF2-40B4-BE49-F238E27FC236}">
                <a16:creationId xmlns:a16="http://schemas.microsoft.com/office/drawing/2014/main" id="{BF435864-3DD6-8550-93E3-A659200C29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682" t="9819" r="14175" b="15802"/>
          <a:stretch/>
        </p:blipFill>
        <p:spPr>
          <a:xfrm>
            <a:off x="360000" y="39547"/>
            <a:ext cx="1925391" cy="11880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1008000"/>
            <a:ext cx="11466000" cy="612000"/>
          </a:xfrm>
        </p:spPr>
        <p:txBody>
          <a:bodyPr/>
          <a:lstStyle>
            <a:lvl1pPr>
              <a:defRPr sz="3600" b="1">
                <a:solidFill>
                  <a:schemeClr val="accent6"/>
                </a:solidFill>
              </a:defRPr>
            </a:lvl1pPr>
          </a:lstStyle>
          <a:p>
            <a:r>
              <a:rPr lang="de-DE" dirty="0"/>
              <a:t>Inhalt</a:t>
            </a:r>
          </a:p>
        </p:txBody>
      </p:sp>
      <p:graphicFrame>
        <p:nvGraphicFramePr>
          <p:cNvPr id="4" name="Tabelle 3">
            <a:extLst>
              <a:ext uri="{FF2B5EF4-FFF2-40B4-BE49-F238E27FC236}">
                <a16:creationId xmlns:a16="http://schemas.microsoft.com/office/drawing/2014/main" id="{0914C2AE-695A-DFF8-A6A0-41A7E9801F54}"/>
              </a:ext>
            </a:extLst>
          </p:cNvPr>
          <p:cNvGraphicFramePr>
            <a:graphicFrameLocks noGrp="1"/>
          </p:cNvGraphicFramePr>
          <p:nvPr userDrawn="1">
            <p:extLst>
              <p:ext uri="{D42A27DB-BD31-4B8C-83A1-F6EECF244321}">
                <p14:modId xmlns:p14="http://schemas.microsoft.com/office/powerpoint/2010/main" val="269149338"/>
              </p:ext>
            </p:extLst>
          </p:nvPr>
        </p:nvGraphicFramePr>
        <p:xfrm>
          <a:off x="360000" y="1800000"/>
          <a:ext cx="11466000" cy="3823200"/>
        </p:xfrm>
        <a:graphic>
          <a:graphicData uri="http://schemas.openxmlformats.org/drawingml/2006/table">
            <a:tbl>
              <a:tblPr firstRow="1" bandRow="1">
                <a:tableStyleId>{D27102A9-8310-4765-A935-A1911B00CA55}</a:tableStyleId>
              </a:tblPr>
              <a:tblGrid>
                <a:gridCol w="1440000">
                  <a:extLst>
                    <a:ext uri="{9D8B030D-6E8A-4147-A177-3AD203B41FA5}">
                      <a16:colId xmlns:a16="http://schemas.microsoft.com/office/drawing/2014/main" val="972717664"/>
                    </a:ext>
                  </a:extLst>
                </a:gridCol>
                <a:gridCol w="2520000">
                  <a:extLst>
                    <a:ext uri="{9D8B030D-6E8A-4147-A177-3AD203B41FA5}">
                      <a16:colId xmlns:a16="http://schemas.microsoft.com/office/drawing/2014/main" val="3784332341"/>
                    </a:ext>
                  </a:extLst>
                </a:gridCol>
                <a:gridCol w="7506000">
                  <a:extLst>
                    <a:ext uri="{9D8B030D-6E8A-4147-A177-3AD203B41FA5}">
                      <a16:colId xmlns:a16="http://schemas.microsoft.com/office/drawing/2014/main" val="4116767928"/>
                    </a:ext>
                  </a:extLst>
                </a:gridCol>
              </a:tblGrid>
              <a:tr h="360000">
                <a:tc>
                  <a:txBody>
                    <a:bodyPr/>
                    <a:lstStyle/>
                    <a:p>
                      <a:r>
                        <a:rPr lang="de-DE" sz="1800" b="0" dirty="0"/>
                        <a:t>Modul  1</a:t>
                      </a:r>
                    </a:p>
                  </a:txBody>
                  <a:tcPr marL="36000" marR="36000" marT="54000" marB="54000">
                    <a:solidFill>
                      <a:schemeClr val="accent6">
                        <a:lumMod val="20000"/>
                        <a:lumOff val="80000"/>
                      </a:schemeClr>
                    </a:solidFill>
                  </a:tcPr>
                </a:tc>
                <a:tc>
                  <a:txBody>
                    <a:bodyPr/>
                    <a:lstStyle/>
                    <a:p>
                      <a:r>
                        <a:rPr lang="de-DE" sz="1800" b="0" dirty="0"/>
                        <a:t>Präsenzfortbildung</a:t>
                      </a:r>
                    </a:p>
                  </a:txBody>
                  <a:tcPr marL="36000" marR="36000" marT="54000" marB="54000">
                    <a:solidFill>
                      <a:schemeClr val="accent6">
                        <a:lumMod val="20000"/>
                        <a:lumOff val="80000"/>
                      </a:schemeClr>
                    </a:solidFill>
                  </a:tcPr>
                </a:tc>
                <a:tc>
                  <a:txBody>
                    <a:bodyPr/>
                    <a:lstStyle/>
                    <a:p>
                      <a:endParaRPr lang="de-DE" sz="1800" b="0" dirty="0"/>
                    </a:p>
                  </a:txBody>
                  <a:tcPr marL="36000" marR="36000" marT="54000" marB="54000">
                    <a:solidFill>
                      <a:schemeClr val="accent6">
                        <a:lumMod val="20000"/>
                        <a:lumOff val="80000"/>
                      </a:schemeClr>
                    </a:solidFill>
                  </a:tcPr>
                </a:tc>
                <a:extLst>
                  <a:ext uri="{0D108BD9-81ED-4DB2-BD59-A6C34878D82A}">
                    <a16:rowId xmlns:a16="http://schemas.microsoft.com/office/drawing/2014/main" val="1880310445"/>
                  </a:ext>
                </a:extLst>
              </a:tr>
              <a:tr h="360000">
                <a:tc>
                  <a:txBody>
                    <a:bodyPr/>
                    <a:lstStyle/>
                    <a:p>
                      <a:r>
                        <a:rPr lang="de-DE" sz="1800" b="0" dirty="0"/>
                        <a:t>Modul  2</a:t>
                      </a:r>
                    </a:p>
                  </a:txBody>
                  <a:tcPr marL="36000" marR="36000" marT="54000" marB="54000"/>
                </a:tc>
                <a:tc>
                  <a:txBody>
                    <a:bodyPr/>
                    <a:lstStyle/>
                    <a:p>
                      <a:r>
                        <a:rPr lang="de-DE" sz="1800" b="0" dirty="0"/>
                        <a:t>Selbstlernkurs</a:t>
                      </a:r>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657059683"/>
                  </a:ext>
                </a:extLst>
              </a:tr>
              <a:tr h="360000">
                <a:tc>
                  <a:txBody>
                    <a:bodyPr/>
                    <a:lstStyle/>
                    <a:p>
                      <a:r>
                        <a:rPr lang="de-DE" sz="1800" b="0" dirty="0"/>
                        <a:t>Modul  3</a:t>
                      </a:r>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err="1"/>
                        <a:t>eSession</a:t>
                      </a:r>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2254787502"/>
                  </a:ext>
                </a:extLst>
              </a:tr>
              <a:tr h="360000">
                <a:tc>
                  <a:txBody>
                    <a:bodyPr/>
                    <a:lstStyle/>
                    <a:p>
                      <a:r>
                        <a:rPr lang="de-DE" sz="1800" b="0" dirty="0"/>
                        <a:t>Modul  4</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599886512"/>
                  </a:ext>
                </a:extLst>
              </a:tr>
              <a:tr h="360000">
                <a:tc>
                  <a:txBody>
                    <a:bodyPr/>
                    <a:lstStyle/>
                    <a:p>
                      <a:r>
                        <a:rPr lang="de-DE" sz="1800" b="0" dirty="0"/>
                        <a:t>Modul  5</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4274018924"/>
                  </a:ext>
                </a:extLst>
              </a:tr>
              <a:tr h="360000">
                <a:tc>
                  <a:txBody>
                    <a:bodyPr/>
                    <a:lstStyle/>
                    <a:p>
                      <a:r>
                        <a:rPr lang="de-DE" sz="1800" b="0" dirty="0"/>
                        <a:t>Modul  6</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2551989109"/>
                  </a:ext>
                </a:extLst>
              </a:tr>
              <a:tr h="360000">
                <a:tc>
                  <a:txBody>
                    <a:bodyPr/>
                    <a:lstStyle/>
                    <a:p>
                      <a:r>
                        <a:rPr lang="de-DE" sz="1800" b="0" dirty="0"/>
                        <a:t>Modul  7</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691518496"/>
                  </a:ext>
                </a:extLst>
              </a:tr>
              <a:tr h="360000">
                <a:tc>
                  <a:txBody>
                    <a:bodyPr/>
                    <a:lstStyle/>
                    <a:p>
                      <a:r>
                        <a:rPr lang="de-DE" sz="1800" b="0" dirty="0"/>
                        <a:t>Modul  8</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2840038672"/>
                  </a:ext>
                </a:extLst>
              </a:tr>
              <a:tr h="360000">
                <a:tc>
                  <a:txBody>
                    <a:bodyPr/>
                    <a:lstStyle/>
                    <a:p>
                      <a:r>
                        <a:rPr lang="de-DE" sz="1800" b="0" dirty="0"/>
                        <a:t>Modul  9</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413172486"/>
                  </a:ext>
                </a:extLst>
              </a:tr>
              <a:tr h="360000">
                <a:tc>
                  <a:txBody>
                    <a:bodyPr/>
                    <a:lstStyle/>
                    <a:p>
                      <a:r>
                        <a:rPr lang="de-DE" sz="1800" b="0" dirty="0"/>
                        <a:t>Modul 10</a:t>
                      </a:r>
                    </a:p>
                  </a:txBody>
                  <a:tcPr marL="36000" marR="36000" marT="54000" marB="54000"/>
                </a:tc>
                <a:tc>
                  <a:txBody>
                    <a:bodyPr/>
                    <a:lstStyle/>
                    <a:p>
                      <a:endParaRPr lang="de-DE" sz="1800" b="0" dirty="0"/>
                    </a:p>
                  </a:txBody>
                  <a:tcPr marL="36000" marR="36000" marT="54000" marB="54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p>
                  </a:txBody>
                  <a:tcPr marL="36000" marR="36000" marT="54000" marB="54000"/>
                </a:tc>
                <a:extLst>
                  <a:ext uri="{0D108BD9-81ED-4DB2-BD59-A6C34878D82A}">
                    <a16:rowId xmlns:a16="http://schemas.microsoft.com/office/drawing/2014/main" val="2193026775"/>
                  </a:ext>
                </a:extLst>
              </a:tr>
            </a:tbl>
          </a:graphicData>
        </a:graphic>
      </p:graphicFrame>
    </p:spTree>
    <p:extLst>
      <p:ext uri="{BB962C8B-B14F-4D97-AF65-F5344CB8AC3E}">
        <p14:creationId xmlns:p14="http://schemas.microsoft.com/office/powerpoint/2010/main" val="19868253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8" name="Rectangle 51">
            <a:extLst>
              <a:ext uri="{FF2B5EF4-FFF2-40B4-BE49-F238E27FC236}">
                <a16:creationId xmlns:a16="http://schemas.microsoft.com/office/drawing/2014/main" id="{6C9E86FE-A6D0-3F91-7D27-D79785A086FC}"/>
              </a:ext>
            </a:extLst>
          </p:cNvPr>
          <p:cNvSpPr>
            <a:spLocks noGrp="1" noChangeArrowheads="1"/>
          </p:cNvSpPr>
          <p:nvPr>
            <p:ph type="ctrTitle" sz="quarter" hasCustomPrompt="1"/>
          </p:nvPr>
        </p:nvSpPr>
        <p:spPr>
          <a:xfrm>
            <a:off x="360000" y="2439000"/>
            <a:ext cx="5940000" cy="1980000"/>
          </a:xfrm>
        </p:spPr>
        <p:txBody>
          <a:bodyPr lIns="91440" anchor="ctr"/>
          <a:lstStyle>
            <a:lvl1pPr algn="l">
              <a:defRPr sz="4000" b="1">
                <a:solidFill>
                  <a:srgbClr val="008DC9"/>
                </a:solidFill>
                <a:latin typeface="+mj-lt"/>
              </a:defRPr>
            </a:lvl1pPr>
          </a:lstStyle>
          <a:p>
            <a:pPr lvl="0"/>
            <a:r>
              <a:rPr lang="de-DE" noProof="0" dirty="0"/>
              <a:t>Kapitel</a:t>
            </a:r>
          </a:p>
        </p:txBody>
      </p:sp>
    </p:spTree>
    <p:extLst>
      <p:ext uri="{BB962C8B-B14F-4D97-AF65-F5344CB8AC3E}">
        <p14:creationId xmlns:p14="http://schemas.microsoft.com/office/powerpoint/2010/main" val="35835601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1008000"/>
            <a:ext cx="11466000" cy="612000"/>
          </a:xfrm>
        </p:spPr>
        <p:txBody>
          <a:bodyPr/>
          <a:lstStyle>
            <a:lvl1pPr>
              <a:defRPr sz="3600" b="0">
                <a:solidFill>
                  <a:schemeClr val="accent6"/>
                </a:solidFill>
              </a:defRPr>
            </a:lvl1pPr>
          </a:lstStyle>
          <a:p>
            <a:r>
              <a:rPr lang="de-DE" dirty="0"/>
              <a:t>Überschrift</a:t>
            </a:r>
          </a:p>
        </p:txBody>
      </p:sp>
      <p:sp>
        <p:nvSpPr>
          <p:cNvPr id="4" name="Inhaltsplatzhalter 2">
            <a:extLst>
              <a:ext uri="{FF2B5EF4-FFF2-40B4-BE49-F238E27FC236}">
                <a16:creationId xmlns:a16="http://schemas.microsoft.com/office/drawing/2014/main" id="{418AD005-E1BC-D43D-8DAD-B7B6F0CB6F17}"/>
              </a:ext>
            </a:extLst>
          </p:cNvPr>
          <p:cNvSpPr>
            <a:spLocks noGrp="1"/>
          </p:cNvSpPr>
          <p:nvPr>
            <p:ph sz="half" idx="1" hasCustomPrompt="1"/>
          </p:nvPr>
        </p:nvSpPr>
        <p:spPr>
          <a:xfrm>
            <a:off x="360000" y="1800000"/>
            <a:ext cx="11466000" cy="4680000"/>
          </a:xfrm>
        </p:spPr>
        <p:txBody>
          <a:bodyPr/>
          <a:lstStyle>
            <a:lvl1pPr marL="342900" indent="-342900">
              <a:buFont typeface="Symbol" panose="05050102010706020507" pitchFamily="18" charset="2"/>
              <a:buChar char="-"/>
              <a:defRPr sz="2600"/>
            </a:lvl1pPr>
            <a:lvl2pPr marL="742950" indent="-285750">
              <a:buFont typeface="Arial" panose="020B0604020202020204" pitchFamily="34" charset="0"/>
              <a:buChar char="•"/>
              <a:defRPr sz="2200"/>
            </a:lvl2pPr>
            <a:lvl3pPr marL="1143000" indent="-228600">
              <a:buSzPct val="110000"/>
              <a:buFont typeface="Arial" panose="020B0604020202020204" pitchFamily="34" charset="0"/>
              <a:buChar cha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de-DE" dirty="0"/>
              <a:t>Text</a:t>
            </a:r>
          </a:p>
          <a:p>
            <a:pPr lvl="1"/>
            <a:r>
              <a:rPr lang="de-DE" dirty="0"/>
              <a:t>Zweite Ebene</a:t>
            </a:r>
          </a:p>
          <a:p>
            <a:pPr lvl="2"/>
            <a:r>
              <a:rPr lang="de-DE" dirty="0"/>
              <a:t>Dritte Ebene</a:t>
            </a:r>
          </a:p>
        </p:txBody>
      </p:sp>
    </p:spTree>
    <p:extLst>
      <p:ext uri="{BB962C8B-B14F-4D97-AF65-F5344CB8AC3E}">
        <p14:creationId xmlns:p14="http://schemas.microsoft.com/office/powerpoint/2010/main" val="19268404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berschrift - zwei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1008000"/>
            <a:ext cx="11466000" cy="612000"/>
          </a:xfrm>
        </p:spPr>
        <p:txBody>
          <a:bodyPr/>
          <a:lstStyle>
            <a:lvl1pPr>
              <a:defRPr sz="3600" b="0">
                <a:solidFill>
                  <a:schemeClr val="accent6"/>
                </a:solidFill>
              </a:defRPr>
            </a:lvl1pPr>
          </a:lstStyle>
          <a:p>
            <a:r>
              <a:rPr lang="de-DE" dirty="0"/>
              <a:t>Überschrift</a:t>
            </a:r>
          </a:p>
        </p:txBody>
      </p:sp>
      <p:sp>
        <p:nvSpPr>
          <p:cNvPr id="5" name="Inhaltsplatzhalter 2">
            <a:extLst>
              <a:ext uri="{FF2B5EF4-FFF2-40B4-BE49-F238E27FC236}">
                <a16:creationId xmlns:a16="http://schemas.microsoft.com/office/drawing/2014/main" id="{FEC6F4C3-DA99-8794-BD83-605B459ED943}"/>
              </a:ext>
            </a:extLst>
          </p:cNvPr>
          <p:cNvSpPr>
            <a:spLocks noGrp="1"/>
          </p:cNvSpPr>
          <p:nvPr>
            <p:ph sz="half" idx="10" hasCustomPrompt="1"/>
          </p:nvPr>
        </p:nvSpPr>
        <p:spPr>
          <a:xfrm>
            <a:off x="360000" y="1800000"/>
            <a:ext cx="5400000" cy="4680000"/>
          </a:xfrm>
        </p:spPr>
        <p:txBody>
          <a:bodyPr/>
          <a:lstStyle>
            <a:lvl1pPr marL="342900" indent="-342900">
              <a:buFont typeface="Symbol" panose="05050102010706020507" pitchFamily="18" charset="2"/>
              <a:buChar char="-"/>
              <a:defRPr sz="2600"/>
            </a:lvl1pPr>
            <a:lvl2pPr marL="742950" indent="-285750">
              <a:buFont typeface="Arial" panose="020B0604020202020204" pitchFamily="34" charset="0"/>
              <a:buChar char="•"/>
              <a:defRPr sz="2200"/>
            </a:lvl2pPr>
            <a:lvl3pPr marL="1143000" indent="-228600">
              <a:buSzPct val="110000"/>
              <a:buFont typeface="Arial" panose="020B0604020202020204" pitchFamily="34" charset="0"/>
              <a:buChar cha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de-DE" dirty="0"/>
              <a:t>Text</a:t>
            </a:r>
          </a:p>
          <a:p>
            <a:pPr lvl="1"/>
            <a:r>
              <a:rPr lang="de-DE" dirty="0"/>
              <a:t>Zweite Ebene</a:t>
            </a:r>
          </a:p>
          <a:p>
            <a:pPr lvl="2"/>
            <a:r>
              <a:rPr lang="de-DE" dirty="0"/>
              <a:t>Dritte Ebene</a:t>
            </a:r>
          </a:p>
        </p:txBody>
      </p:sp>
      <p:sp>
        <p:nvSpPr>
          <p:cNvPr id="6" name="Inhaltsplatzhalter 2">
            <a:extLst>
              <a:ext uri="{FF2B5EF4-FFF2-40B4-BE49-F238E27FC236}">
                <a16:creationId xmlns:a16="http://schemas.microsoft.com/office/drawing/2014/main" id="{5F608A60-ED4F-4FAA-0998-005505EE2966}"/>
              </a:ext>
            </a:extLst>
          </p:cNvPr>
          <p:cNvSpPr>
            <a:spLocks noGrp="1"/>
          </p:cNvSpPr>
          <p:nvPr>
            <p:ph sz="half" idx="11" hasCustomPrompt="1"/>
          </p:nvPr>
        </p:nvSpPr>
        <p:spPr>
          <a:xfrm>
            <a:off x="6413850" y="1800000"/>
            <a:ext cx="5400000" cy="4680000"/>
          </a:xfrm>
        </p:spPr>
        <p:txBody>
          <a:bodyPr/>
          <a:lstStyle>
            <a:lvl1pPr marL="342900" indent="-342900">
              <a:buFont typeface="Symbol" panose="05050102010706020507" pitchFamily="18" charset="2"/>
              <a:buChar char="-"/>
              <a:defRPr sz="2600"/>
            </a:lvl1pPr>
            <a:lvl2pPr marL="742950" indent="-285750">
              <a:buFont typeface="Arial" panose="020B0604020202020204" pitchFamily="34" charset="0"/>
              <a:buChar char="•"/>
              <a:defRPr sz="2200"/>
            </a:lvl2pPr>
            <a:lvl3pPr marL="1143000" indent="-228600">
              <a:buSzPct val="110000"/>
              <a:buFont typeface="Arial" panose="020B0604020202020204" pitchFamily="34" charset="0"/>
              <a:buChar cha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de-DE" dirty="0"/>
              <a:t>Text</a:t>
            </a:r>
          </a:p>
          <a:p>
            <a:pPr lvl="1"/>
            <a:r>
              <a:rPr lang="de-DE" dirty="0"/>
              <a:t>Zweite Ebene</a:t>
            </a:r>
          </a:p>
          <a:p>
            <a:pPr lvl="2"/>
            <a:r>
              <a:rPr lang="de-DE" dirty="0"/>
              <a:t>Dritte Ebene</a:t>
            </a:r>
          </a:p>
        </p:txBody>
      </p:sp>
    </p:spTree>
    <p:extLst>
      <p:ext uri="{BB962C8B-B14F-4D97-AF65-F5344CB8AC3E}">
        <p14:creationId xmlns:p14="http://schemas.microsoft.com/office/powerpoint/2010/main" val="39664237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2A187-9149-4DC5-02DC-84CD1F163863}"/>
              </a:ext>
            </a:extLst>
          </p:cNvPr>
          <p:cNvSpPr>
            <a:spLocks noGrp="1"/>
          </p:cNvSpPr>
          <p:nvPr>
            <p:ph type="title" hasCustomPrompt="1"/>
          </p:nvPr>
        </p:nvSpPr>
        <p:spPr/>
        <p:txBody>
          <a:bodyPr/>
          <a:lstStyle>
            <a:lvl1pPr>
              <a:defRPr/>
            </a:lvl1pPr>
          </a:lstStyle>
          <a:p>
            <a:r>
              <a:rPr lang="de-DE" dirty="0"/>
              <a:t>Überschrift 2</a:t>
            </a:r>
          </a:p>
        </p:txBody>
      </p:sp>
    </p:spTree>
    <p:extLst>
      <p:ext uri="{BB962C8B-B14F-4D97-AF65-F5344CB8AC3E}">
        <p14:creationId xmlns:p14="http://schemas.microsoft.com/office/powerpoint/2010/main" val="203043800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7231" y="1044000"/>
            <a:ext cx="4011247" cy="612000"/>
          </a:xfrm>
        </p:spPr>
        <p:txBody>
          <a:bodyPr anchor="b"/>
          <a:lstStyle>
            <a:lvl1pPr algn="l">
              <a:defRPr sz="2000" b="1"/>
            </a:lvl1pPr>
          </a:lstStyle>
          <a:p>
            <a:r>
              <a:rPr lang="de-DE"/>
              <a:t>Titelmasterformat durch Klicken bearbeiten</a:t>
            </a:r>
            <a:endParaRPr lang="de-DE" dirty="0"/>
          </a:p>
        </p:txBody>
      </p:sp>
      <p:sp>
        <p:nvSpPr>
          <p:cNvPr id="3" name="Inhaltsplatzhalter 2"/>
          <p:cNvSpPr>
            <a:spLocks noGrp="1"/>
          </p:cNvSpPr>
          <p:nvPr>
            <p:ph idx="1"/>
          </p:nvPr>
        </p:nvSpPr>
        <p:spPr>
          <a:xfrm>
            <a:off x="4430769" y="914401"/>
            <a:ext cx="6025846"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177231" y="1752601"/>
            <a:ext cx="4011247"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429494080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911824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337AFF02-FCFF-CB67-CFFB-0C5F4E23F166}"/>
              </a:ext>
            </a:extLst>
          </p:cNvPr>
          <p:cNvSpPr>
            <a:spLocks noChangeArrowheads="1"/>
          </p:cNvSpPr>
          <p:nvPr userDrawn="1"/>
        </p:nvSpPr>
        <p:spPr bwMode="auto">
          <a:xfrm>
            <a:off x="0" y="720000"/>
            <a:ext cx="12186000" cy="6138000"/>
          </a:xfrm>
          <a:prstGeom prst="rect">
            <a:avLst/>
          </a:prstGeom>
          <a:solidFill>
            <a:srgbClr val="D4E4F7"/>
          </a:solidFill>
          <a:ln>
            <a:noFill/>
          </a:ln>
          <a:effectLst/>
        </p:spPr>
        <p:txBody>
          <a:bodyPr wrap="none" anchor="ctr"/>
          <a:lstStyle/>
          <a:p>
            <a:endParaRPr lang="de-DE" sz="2800" b="1" dirty="0"/>
          </a:p>
          <a:p>
            <a:endParaRPr lang="de-DE" sz="2800" b="1" dirty="0"/>
          </a:p>
          <a:p>
            <a:endParaRPr lang="de-DE" sz="2800" b="1" dirty="0"/>
          </a:p>
        </p:txBody>
      </p:sp>
      <p:sp>
        <p:nvSpPr>
          <p:cNvPr id="4124" name="Rectangle 28"/>
          <p:cNvSpPr>
            <a:spLocks noGrp="1" noChangeArrowheads="1"/>
          </p:cNvSpPr>
          <p:nvPr>
            <p:ph type="title"/>
          </p:nvPr>
        </p:nvSpPr>
        <p:spPr bwMode="auto">
          <a:xfrm>
            <a:off x="177231" y="900412"/>
            <a:ext cx="10279385"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dirty="0"/>
              <a:t>Themenüberblick durch Klicken bearbeiten</a:t>
            </a:r>
          </a:p>
        </p:txBody>
      </p:sp>
      <p:sp>
        <p:nvSpPr>
          <p:cNvPr id="4125" name="Rectangle 29"/>
          <p:cNvSpPr>
            <a:spLocks noGrp="1" noChangeArrowheads="1"/>
          </p:cNvSpPr>
          <p:nvPr>
            <p:ph type="body" idx="1"/>
          </p:nvPr>
        </p:nvSpPr>
        <p:spPr bwMode="auto">
          <a:xfrm>
            <a:off x="177231" y="1664329"/>
            <a:ext cx="10279385" cy="47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tangle 20">
            <a:extLst>
              <a:ext uri="{FF2B5EF4-FFF2-40B4-BE49-F238E27FC236}">
                <a16:creationId xmlns:a16="http://schemas.microsoft.com/office/drawing/2014/main" id="{653434C1-AE82-4538-5197-8AF23585548A}"/>
              </a:ext>
            </a:extLst>
          </p:cNvPr>
          <p:cNvSpPr>
            <a:spLocks noChangeArrowheads="1"/>
          </p:cNvSpPr>
          <p:nvPr userDrawn="1"/>
        </p:nvSpPr>
        <p:spPr bwMode="auto">
          <a:xfrm>
            <a:off x="0" y="0"/>
            <a:ext cx="12186000" cy="720000"/>
          </a:xfrm>
          <a:prstGeom prst="rect">
            <a:avLst/>
          </a:prstGeom>
          <a:solidFill>
            <a:schemeClr val="bg1"/>
          </a:solidFill>
          <a:ln>
            <a:noFill/>
          </a:ln>
          <a:effectLst>
            <a:outerShdw blurRad="50800" dist="12700" dir="5400000" algn="t" rotWithShape="0">
              <a:schemeClr val="accent4">
                <a:alpha val="25000"/>
              </a:schemeClr>
            </a:outerShdw>
          </a:effectLst>
        </p:spPr>
        <p:txBody>
          <a:bodyPr wrap="none" anchor="ctr"/>
          <a:lstStyle/>
          <a:p>
            <a:endParaRPr lang="de-DE" sz="2800" b="1"/>
          </a:p>
        </p:txBody>
      </p:sp>
      <p:pic>
        <p:nvPicPr>
          <p:cNvPr id="4" name="Bild 18" descr="WBM_print_StMI_A4_rgb.png">
            <a:extLst>
              <a:ext uri="{FF2B5EF4-FFF2-40B4-BE49-F238E27FC236}">
                <a16:creationId xmlns:a16="http://schemas.microsoft.com/office/drawing/2014/main" id="{E8FDA6C0-8882-8A51-C493-26EE26DCBE44}"/>
              </a:ext>
            </a:extLst>
          </p:cNvPr>
          <p:cNvPicPr>
            <a:picLocks noChangeAspect="1"/>
          </p:cNvPicPr>
          <p:nvPr userDrawn="1"/>
        </p:nvPicPr>
        <p:blipFill>
          <a:blip r:embed="rId10" cstate="print">
            <a:duotone>
              <a:schemeClr val="accent4">
                <a:shade val="45000"/>
                <a:satMod val="135000"/>
              </a:schemeClr>
              <a:prstClr val="white"/>
            </a:duotone>
          </a:blip>
          <a:stretch>
            <a:fillRect/>
          </a:stretch>
        </p:blipFill>
        <p:spPr>
          <a:xfrm>
            <a:off x="7632000" y="0"/>
            <a:ext cx="4322373" cy="720000"/>
          </a:xfrm>
          <a:prstGeom prst="rect">
            <a:avLst/>
          </a:prstGeom>
          <a:noFill/>
        </p:spPr>
      </p:pic>
      <p:sp>
        <p:nvSpPr>
          <p:cNvPr id="6" name="Textplatzhalter 2">
            <a:extLst>
              <a:ext uri="{FF2B5EF4-FFF2-40B4-BE49-F238E27FC236}">
                <a16:creationId xmlns:a16="http://schemas.microsoft.com/office/drawing/2014/main" id="{DD5A36D5-9115-E4EC-C78E-400503766883}"/>
              </a:ext>
            </a:extLst>
          </p:cNvPr>
          <p:cNvSpPr txBox="1">
            <a:spLocks/>
          </p:cNvSpPr>
          <p:nvPr userDrawn="1"/>
        </p:nvSpPr>
        <p:spPr bwMode="auto">
          <a:xfrm>
            <a:off x="10918373" y="6624000"/>
            <a:ext cx="907627" cy="13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3200" b="0">
                <a:solidFill>
                  <a:schemeClr val="accent6"/>
                </a:solidFill>
                <a:latin typeface="+mj-lt"/>
                <a:ea typeface="+mn-ea"/>
                <a:cs typeface="+mn-cs"/>
              </a:defRPr>
            </a:lvl1pPr>
            <a:lvl2pPr marL="457200" indent="0" algn="l" rtl="0" eaLnBrk="1" fontAlgn="base" hangingPunct="1">
              <a:spcBef>
                <a:spcPct val="20000"/>
              </a:spcBef>
              <a:spcAft>
                <a:spcPct val="0"/>
              </a:spcAft>
              <a:buFont typeface="Symbol" panose="05050102010706020507" pitchFamily="18" charset="2"/>
              <a:buNone/>
              <a:defRPr sz="2000" b="1">
                <a:solidFill>
                  <a:srgbClr val="000000"/>
                </a:solidFill>
                <a:latin typeface="+mn-lt"/>
              </a:defRPr>
            </a:lvl2pPr>
            <a:lvl3pPr marL="914400" indent="0" algn="l" rtl="0" eaLnBrk="1" fontAlgn="base" hangingPunct="1">
              <a:spcBef>
                <a:spcPct val="20000"/>
              </a:spcBef>
              <a:spcAft>
                <a:spcPct val="0"/>
              </a:spcAft>
              <a:buFont typeface="Wingdings" panose="05000000000000000000" pitchFamily="2" charset="2"/>
              <a:buNone/>
              <a:defRPr sz="1800" b="1">
                <a:solidFill>
                  <a:srgbClr val="000000"/>
                </a:solidFill>
                <a:latin typeface="+mn-lt"/>
              </a:defRPr>
            </a:lvl3pPr>
            <a:lvl4pPr marL="1371600" indent="0" algn="l" rtl="0" eaLnBrk="1" fontAlgn="base" hangingPunct="1">
              <a:spcBef>
                <a:spcPct val="20000"/>
              </a:spcBef>
              <a:spcAft>
                <a:spcPct val="0"/>
              </a:spcAft>
              <a:buFont typeface="Courier New" panose="02070309020205020404" pitchFamily="49" charset="0"/>
              <a:buNone/>
              <a:defRPr sz="1600" b="1">
                <a:solidFill>
                  <a:srgbClr val="000000"/>
                </a:solidFill>
                <a:latin typeface="+mn-lt"/>
              </a:defRPr>
            </a:lvl4pPr>
            <a:lvl5pPr marL="1828800" indent="0" algn="l" rtl="0" eaLnBrk="1" fontAlgn="base" hangingPunct="1">
              <a:spcBef>
                <a:spcPct val="20000"/>
              </a:spcBef>
              <a:spcAft>
                <a:spcPct val="0"/>
              </a:spcAft>
              <a:buFont typeface="Wingdings" panose="05000000000000000000" pitchFamily="2" charset="2"/>
              <a:buNone/>
              <a:defRPr sz="1600" b="1">
                <a:solidFill>
                  <a:srgbClr val="000000"/>
                </a:solidFill>
                <a:latin typeface="+mn-lt"/>
              </a:defRPr>
            </a:lvl5pPr>
            <a:lvl6pPr marL="2286000" indent="0" algn="l" rtl="0" eaLnBrk="1" fontAlgn="base" hangingPunct="1">
              <a:spcBef>
                <a:spcPct val="20000"/>
              </a:spcBef>
              <a:spcAft>
                <a:spcPct val="0"/>
              </a:spcAft>
              <a:buNone/>
              <a:defRPr sz="1600" b="1">
                <a:solidFill>
                  <a:srgbClr val="000000"/>
                </a:solidFill>
                <a:latin typeface="+mn-lt"/>
              </a:defRPr>
            </a:lvl6pPr>
            <a:lvl7pPr marL="2743200" indent="0" algn="l" rtl="0" eaLnBrk="1" fontAlgn="base" hangingPunct="1">
              <a:spcBef>
                <a:spcPct val="20000"/>
              </a:spcBef>
              <a:spcAft>
                <a:spcPct val="0"/>
              </a:spcAft>
              <a:buNone/>
              <a:defRPr sz="1600" b="1">
                <a:solidFill>
                  <a:srgbClr val="000000"/>
                </a:solidFill>
                <a:latin typeface="+mn-lt"/>
              </a:defRPr>
            </a:lvl7pPr>
            <a:lvl8pPr marL="3200400" indent="0" algn="l" rtl="0" eaLnBrk="1" fontAlgn="base" hangingPunct="1">
              <a:spcBef>
                <a:spcPct val="20000"/>
              </a:spcBef>
              <a:spcAft>
                <a:spcPct val="0"/>
              </a:spcAft>
              <a:buNone/>
              <a:defRPr sz="1600" b="1">
                <a:solidFill>
                  <a:srgbClr val="000000"/>
                </a:solidFill>
                <a:latin typeface="+mn-lt"/>
              </a:defRPr>
            </a:lvl8pPr>
            <a:lvl9pPr marL="3657600" indent="0" algn="l" rtl="0" eaLnBrk="1" fontAlgn="base" hangingPunct="1">
              <a:spcBef>
                <a:spcPct val="20000"/>
              </a:spcBef>
              <a:spcAft>
                <a:spcPct val="0"/>
              </a:spcAft>
              <a:buNone/>
              <a:defRPr sz="1600" b="1">
                <a:solidFill>
                  <a:srgbClr val="000000"/>
                </a:solidFill>
                <a:latin typeface="+mn-lt"/>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650" b="0" i="0" u="none" strike="noStrike" cap="none" normalizeH="0" baseline="0" dirty="0">
                <a:ln>
                  <a:noFill/>
                </a:ln>
                <a:solidFill>
                  <a:schemeClr val="accent4">
                    <a:lumMod val="60000"/>
                    <a:lumOff val="40000"/>
                  </a:schemeClr>
                </a:solidFill>
                <a:effectLst/>
                <a:latin typeface="Arial Black" panose="020B0A04020102020204" pitchFamily="34" charset="0"/>
              </a:rPr>
              <a:t>Sachgebiet 40.1</a:t>
            </a:r>
          </a:p>
        </p:txBody>
      </p:sp>
      <p:pic>
        <p:nvPicPr>
          <p:cNvPr id="3" name="Grafik 2">
            <a:extLst>
              <a:ext uri="{FF2B5EF4-FFF2-40B4-BE49-F238E27FC236}">
                <a16:creationId xmlns:a16="http://schemas.microsoft.com/office/drawing/2014/main" id="{13B0085F-E38F-F5CE-AD95-987B9FCBBBC7}"/>
              </a:ext>
            </a:extLst>
          </p:cNvPr>
          <p:cNvPicPr>
            <a:picLocks noChangeAspect="1"/>
          </p:cNvPicPr>
          <p:nvPr userDrawn="1"/>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l="10416" t="10919" r="15199" b="18813"/>
          <a:stretch/>
        </p:blipFill>
        <p:spPr>
          <a:xfrm>
            <a:off x="360000" y="63000"/>
            <a:ext cx="1008773" cy="5940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4" r:id="rId2"/>
    <p:sldLayoutId id="2147483656" r:id="rId3"/>
    <p:sldLayoutId id="2147483655" r:id="rId4"/>
    <p:sldLayoutId id="2147483653" r:id="rId5"/>
    <p:sldLayoutId id="2147483660" r:id="rId6"/>
    <p:sldLayoutId id="2147483657" r:id="rId7"/>
    <p:sldLayoutId id="2147483659" r:id="rId8"/>
  </p:sldLayoutIdLst>
  <p:transition spd="med"/>
  <p:hf hdr="0" dt="0"/>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600">
          <a:solidFill>
            <a:srgbClr val="000000"/>
          </a:solidFill>
          <a:latin typeface="+mn-lt"/>
          <a:ea typeface="+mn-ea"/>
          <a:cs typeface="+mn-cs"/>
        </a:defRPr>
      </a:lvl1pPr>
      <a:lvl2pPr marL="742950" indent="-285750" algn="l" rtl="0" eaLnBrk="1" fontAlgn="base" hangingPunct="1">
        <a:spcBef>
          <a:spcPct val="20000"/>
        </a:spcBef>
        <a:spcAft>
          <a:spcPct val="0"/>
        </a:spcAft>
        <a:buFont typeface="Symbol" panose="05050102010706020507" pitchFamily="18" charset="2"/>
        <a:buChar char="-"/>
        <a:defRPr sz="2200">
          <a:solidFill>
            <a:srgbClr val="000000"/>
          </a:solidFill>
          <a:latin typeface="+mn-lt"/>
        </a:defRPr>
      </a:lvl2pPr>
      <a:lvl3pPr marL="1143000" indent="-228600" algn="l" rtl="0" eaLnBrk="1" fontAlgn="base" hangingPunct="1">
        <a:spcBef>
          <a:spcPct val="20000"/>
        </a:spcBef>
        <a:spcAft>
          <a:spcPct val="0"/>
        </a:spcAft>
        <a:buFont typeface="Wingdings" panose="05000000000000000000" pitchFamily="2" charset="2"/>
        <a:buChar char="§"/>
        <a:defRPr sz="2000">
          <a:solidFill>
            <a:srgbClr val="000000"/>
          </a:solidFill>
          <a:latin typeface="+mn-lt"/>
        </a:defRPr>
      </a:lvl3pPr>
      <a:lvl4pPr marL="1600200" indent="-228600" algn="l" rtl="0" eaLnBrk="1" fontAlgn="base" hangingPunct="1">
        <a:spcBef>
          <a:spcPct val="20000"/>
        </a:spcBef>
        <a:spcAft>
          <a:spcPct val="0"/>
        </a:spcAft>
        <a:buFont typeface="Courier New" panose="02070309020205020404" pitchFamily="49" charset="0"/>
        <a:buChar char="o"/>
        <a:defRPr sz="2000">
          <a:solidFill>
            <a:srgbClr val="000000"/>
          </a:solidFill>
          <a:latin typeface="+mn-lt"/>
        </a:defRPr>
      </a:lvl4pPr>
      <a:lvl5pPr marL="2057400" indent="-228600" algn="l" rtl="0" eaLnBrk="1" fontAlgn="base" hangingPunct="1">
        <a:spcBef>
          <a:spcPct val="20000"/>
        </a:spcBef>
        <a:spcAft>
          <a:spcPct val="0"/>
        </a:spcAft>
        <a:buFont typeface="Wingdings" panose="05000000000000000000" pitchFamily="2" charset="2"/>
        <a:buChar char="Ø"/>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DCD7E7E6-628A-350F-C97B-106BBBA7A61F}"/>
              </a:ext>
            </a:extLst>
          </p:cNvPr>
          <p:cNvSpPr/>
          <p:nvPr/>
        </p:nvSpPr>
        <p:spPr bwMode="auto">
          <a:xfrm>
            <a:off x="3958547" y="1681840"/>
            <a:ext cx="3419604" cy="3206663"/>
          </a:xfrm>
          <a:prstGeom prst="ellipse">
            <a:avLst/>
          </a:prstGeom>
          <a:solidFill>
            <a:srgbClr val="00497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rgbClr val="0070C0"/>
              </a:solidFill>
              <a:effectLst/>
              <a:latin typeface="Arial" charset="0"/>
            </a:endParaRPr>
          </a:p>
        </p:txBody>
      </p:sp>
      <p:sp>
        <p:nvSpPr>
          <p:cNvPr id="2" name="Titel 1">
            <a:extLst>
              <a:ext uri="{FF2B5EF4-FFF2-40B4-BE49-F238E27FC236}">
                <a16:creationId xmlns:a16="http://schemas.microsoft.com/office/drawing/2014/main" id="{EEB8E989-84B4-286F-8EF7-49BD13933223}"/>
              </a:ext>
            </a:extLst>
          </p:cNvPr>
          <p:cNvSpPr>
            <a:spLocks noGrp="1"/>
          </p:cNvSpPr>
          <p:nvPr>
            <p:ph type="title"/>
          </p:nvPr>
        </p:nvSpPr>
        <p:spPr>
          <a:xfrm>
            <a:off x="4048270" y="2978735"/>
            <a:ext cx="3272536" cy="758825"/>
          </a:xfrm>
        </p:spPr>
        <p:txBody>
          <a:bodyPr/>
          <a:lstStyle/>
          <a:p>
            <a:pPr algn="ctr"/>
            <a:r>
              <a:rPr lang="de-DE" sz="2400" dirty="0">
                <a:solidFill>
                  <a:srgbClr val="FFFFFF"/>
                </a:solidFill>
              </a:rPr>
              <a:t>Lesen macht eigenverantwortliches  Leben in vielen Bereichen erst </a:t>
            </a:r>
            <a:br>
              <a:rPr lang="de-DE" sz="2400" dirty="0">
                <a:solidFill>
                  <a:srgbClr val="FFFFFF"/>
                </a:solidFill>
              </a:rPr>
            </a:br>
            <a:r>
              <a:rPr lang="de-DE" sz="2400" dirty="0">
                <a:solidFill>
                  <a:srgbClr val="FFFFFF"/>
                </a:solidFill>
              </a:rPr>
              <a:t>möglich. </a:t>
            </a:r>
          </a:p>
        </p:txBody>
      </p:sp>
      <p:pic>
        <p:nvPicPr>
          <p:cNvPr id="6" name="Grafik 5">
            <a:extLst>
              <a:ext uri="{FF2B5EF4-FFF2-40B4-BE49-F238E27FC236}">
                <a16:creationId xmlns:a16="http://schemas.microsoft.com/office/drawing/2014/main" id="{D4FA75E5-CE8E-1FC8-559A-69322AE78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128" y="802864"/>
            <a:ext cx="2421686" cy="2189210"/>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rafik 7">
            <a:extLst>
              <a:ext uri="{FF2B5EF4-FFF2-40B4-BE49-F238E27FC236}">
                <a16:creationId xmlns:a16="http://schemas.microsoft.com/office/drawing/2014/main" id="{C6D5C7E8-9693-887E-C83D-DA68472F3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2473" y="1871505"/>
            <a:ext cx="2385860" cy="2241137"/>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rafik 9">
            <a:extLst>
              <a:ext uri="{FF2B5EF4-FFF2-40B4-BE49-F238E27FC236}">
                <a16:creationId xmlns:a16="http://schemas.microsoft.com/office/drawing/2014/main" id="{D1BFEAF9-CCEC-33CA-EFEB-F72C70729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270" y="4272391"/>
            <a:ext cx="2209057" cy="2092092"/>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Grafik 11">
            <a:extLst>
              <a:ext uri="{FF2B5EF4-FFF2-40B4-BE49-F238E27FC236}">
                <a16:creationId xmlns:a16="http://schemas.microsoft.com/office/drawing/2014/main" id="{A5A23D75-26B5-FB36-BE54-C43E74F6D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667" y="3036139"/>
            <a:ext cx="2170951" cy="2052636"/>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Grafik 13">
            <a:extLst>
              <a:ext uri="{FF2B5EF4-FFF2-40B4-BE49-F238E27FC236}">
                <a16:creationId xmlns:a16="http://schemas.microsoft.com/office/drawing/2014/main" id="{AE9A2518-FC4A-BD0D-C814-4B3BC370A2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24" y="833497"/>
            <a:ext cx="2342375" cy="2189210"/>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Grafik 15">
            <a:extLst>
              <a:ext uri="{FF2B5EF4-FFF2-40B4-BE49-F238E27FC236}">
                <a16:creationId xmlns:a16="http://schemas.microsoft.com/office/drawing/2014/main" id="{6149FCE8-AA02-9640-1923-375955C087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1575" y="4208141"/>
            <a:ext cx="2257624" cy="2189211"/>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Grafik 17">
            <a:extLst>
              <a:ext uri="{FF2B5EF4-FFF2-40B4-BE49-F238E27FC236}">
                <a16:creationId xmlns:a16="http://schemas.microsoft.com/office/drawing/2014/main" id="{D2051AB7-A51F-2003-027E-4F221F24E2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822" t="6425" r="15052" b="3714"/>
          <a:stretch/>
        </p:blipFill>
        <p:spPr>
          <a:xfrm>
            <a:off x="6169328" y="4710528"/>
            <a:ext cx="2209058" cy="2052636"/>
          </a:xfrm>
          <a:prstGeom prst="ellipse">
            <a:avLst/>
          </a:prstGeom>
          <a:ln w="63500" cap="rnd">
            <a:solidFill>
              <a:srgbClr val="86BC2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1610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par>
                                <p:cTn id="37" presetID="26" presetClass="entr" presetSubtype="0"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par>
                                <p:cTn id="53" presetID="26" presetClass="entr" presetSubtype="0" fill="hold" nodeType="withEffect">
                                  <p:stCondLst>
                                    <p:cond delay="150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par>
                                <p:cTn id="69" presetID="26" presetClass="entr" presetSubtype="0" fill="hold" nodeType="withEffect">
                                  <p:stCondLst>
                                    <p:cond delay="1500"/>
                                  </p:stCondLst>
                                  <p:childTnLst>
                                    <p:set>
                                      <p:cBhvr>
                                        <p:cTn id="70" dur="1" fill="hold">
                                          <p:stCondLst>
                                            <p:cond delay="0"/>
                                          </p:stCondLst>
                                        </p:cTn>
                                        <p:tgtEl>
                                          <p:spTgt spid="8"/>
                                        </p:tgtEl>
                                        <p:attrNameLst>
                                          <p:attrName>style.visibility</p:attrName>
                                        </p:attrNameLst>
                                      </p:cBhvr>
                                      <p:to>
                                        <p:strVal val="visible"/>
                                      </p:to>
                                    </p:set>
                                    <p:animEffect transition="in" filter="wipe(down)">
                                      <p:cBhvr>
                                        <p:cTn id="71" dur="580">
                                          <p:stCondLst>
                                            <p:cond delay="0"/>
                                          </p:stCondLst>
                                        </p:cTn>
                                        <p:tgtEl>
                                          <p:spTgt spid="8"/>
                                        </p:tgtEl>
                                      </p:cBhvr>
                                    </p:animEffect>
                                    <p:anim calcmode="lin" valueType="num">
                                      <p:cBhvr>
                                        <p:cTn id="7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7" dur="26">
                                          <p:stCondLst>
                                            <p:cond delay="650"/>
                                          </p:stCondLst>
                                        </p:cTn>
                                        <p:tgtEl>
                                          <p:spTgt spid="8"/>
                                        </p:tgtEl>
                                      </p:cBhvr>
                                      <p:to x="100000" y="60000"/>
                                    </p:animScale>
                                    <p:animScale>
                                      <p:cBhvr>
                                        <p:cTn id="78" dur="166" decel="50000">
                                          <p:stCondLst>
                                            <p:cond delay="676"/>
                                          </p:stCondLst>
                                        </p:cTn>
                                        <p:tgtEl>
                                          <p:spTgt spid="8"/>
                                        </p:tgtEl>
                                      </p:cBhvr>
                                      <p:to x="100000" y="100000"/>
                                    </p:animScale>
                                    <p:animScale>
                                      <p:cBhvr>
                                        <p:cTn id="79" dur="26">
                                          <p:stCondLst>
                                            <p:cond delay="1312"/>
                                          </p:stCondLst>
                                        </p:cTn>
                                        <p:tgtEl>
                                          <p:spTgt spid="8"/>
                                        </p:tgtEl>
                                      </p:cBhvr>
                                      <p:to x="100000" y="80000"/>
                                    </p:animScale>
                                    <p:animScale>
                                      <p:cBhvr>
                                        <p:cTn id="80" dur="166" decel="50000">
                                          <p:stCondLst>
                                            <p:cond delay="1338"/>
                                          </p:stCondLst>
                                        </p:cTn>
                                        <p:tgtEl>
                                          <p:spTgt spid="8"/>
                                        </p:tgtEl>
                                      </p:cBhvr>
                                      <p:to x="100000" y="100000"/>
                                    </p:animScale>
                                    <p:animScale>
                                      <p:cBhvr>
                                        <p:cTn id="81" dur="26">
                                          <p:stCondLst>
                                            <p:cond delay="1642"/>
                                          </p:stCondLst>
                                        </p:cTn>
                                        <p:tgtEl>
                                          <p:spTgt spid="8"/>
                                        </p:tgtEl>
                                      </p:cBhvr>
                                      <p:to x="100000" y="90000"/>
                                    </p:animScale>
                                    <p:animScale>
                                      <p:cBhvr>
                                        <p:cTn id="82" dur="166" decel="50000">
                                          <p:stCondLst>
                                            <p:cond delay="1668"/>
                                          </p:stCondLst>
                                        </p:cTn>
                                        <p:tgtEl>
                                          <p:spTgt spid="8"/>
                                        </p:tgtEl>
                                      </p:cBhvr>
                                      <p:to x="100000" y="100000"/>
                                    </p:animScale>
                                    <p:animScale>
                                      <p:cBhvr>
                                        <p:cTn id="83" dur="26">
                                          <p:stCondLst>
                                            <p:cond delay="1808"/>
                                          </p:stCondLst>
                                        </p:cTn>
                                        <p:tgtEl>
                                          <p:spTgt spid="8"/>
                                        </p:tgtEl>
                                      </p:cBhvr>
                                      <p:to x="100000" y="95000"/>
                                    </p:animScale>
                                    <p:animScale>
                                      <p:cBhvr>
                                        <p:cTn id="84" dur="166" decel="50000">
                                          <p:stCondLst>
                                            <p:cond delay="1834"/>
                                          </p:stCondLst>
                                        </p:cTn>
                                        <p:tgtEl>
                                          <p:spTgt spid="8"/>
                                        </p:tgtEl>
                                      </p:cBhvr>
                                      <p:to x="100000" y="100000"/>
                                    </p:animScale>
                                  </p:childTnLst>
                                </p:cTn>
                              </p:par>
                              <p:par>
                                <p:cTn id="85" presetID="26" presetClass="entr" presetSubtype="0" fill="hold" nodeType="withEffect">
                                  <p:stCondLst>
                                    <p:cond delay="1500"/>
                                  </p:stCondLst>
                                  <p:childTnLst>
                                    <p:set>
                                      <p:cBhvr>
                                        <p:cTn id="86" dur="1" fill="hold">
                                          <p:stCondLst>
                                            <p:cond delay="0"/>
                                          </p:stCondLst>
                                        </p:cTn>
                                        <p:tgtEl>
                                          <p:spTgt spid="6"/>
                                        </p:tgtEl>
                                        <p:attrNameLst>
                                          <p:attrName>style.visibility</p:attrName>
                                        </p:attrNameLst>
                                      </p:cBhvr>
                                      <p:to>
                                        <p:strVal val="visible"/>
                                      </p:to>
                                    </p:set>
                                    <p:animEffect transition="in" filter="wipe(down)">
                                      <p:cBhvr>
                                        <p:cTn id="87" dur="580">
                                          <p:stCondLst>
                                            <p:cond delay="0"/>
                                          </p:stCondLst>
                                        </p:cTn>
                                        <p:tgtEl>
                                          <p:spTgt spid="6"/>
                                        </p:tgtEl>
                                      </p:cBhvr>
                                    </p:animEffect>
                                    <p:anim calcmode="lin" valueType="num">
                                      <p:cBhvr>
                                        <p:cTn id="8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3" dur="26">
                                          <p:stCondLst>
                                            <p:cond delay="650"/>
                                          </p:stCondLst>
                                        </p:cTn>
                                        <p:tgtEl>
                                          <p:spTgt spid="6"/>
                                        </p:tgtEl>
                                      </p:cBhvr>
                                      <p:to x="100000" y="60000"/>
                                    </p:animScale>
                                    <p:animScale>
                                      <p:cBhvr>
                                        <p:cTn id="94" dur="166" decel="50000">
                                          <p:stCondLst>
                                            <p:cond delay="676"/>
                                          </p:stCondLst>
                                        </p:cTn>
                                        <p:tgtEl>
                                          <p:spTgt spid="6"/>
                                        </p:tgtEl>
                                      </p:cBhvr>
                                      <p:to x="100000" y="100000"/>
                                    </p:animScale>
                                    <p:animScale>
                                      <p:cBhvr>
                                        <p:cTn id="95" dur="26">
                                          <p:stCondLst>
                                            <p:cond delay="1312"/>
                                          </p:stCondLst>
                                        </p:cTn>
                                        <p:tgtEl>
                                          <p:spTgt spid="6"/>
                                        </p:tgtEl>
                                      </p:cBhvr>
                                      <p:to x="100000" y="80000"/>
                                    </p:animScale>
                                    <p:animScale>
                                      <p:cBhvr>
                                        <p:cTn id="96" dur="166" decel="50000">
                                          <p:stCondLst>
                                            <p:cond delay="1338"/>
                                          </p:stCondLst>
                                        </p:cTn>
                                        <p:tgtEl>
                                          <p:spTgt spid="6"/>
                                        </p:tgtEl>
                                      </p:cBhvr>
                                      <p:to x="100000" y="100000"/>
                                    </p:animScale>
                                    <p:animScale>
                                      <p:cBhvr>
                                        <p:cTn id="97" dur="26">
                                          <p:stCondLst>
                                            <p:cond delay="1642"/>
                                          </p:stCondLst>
                                        </p:cTn>
                                        <p:tgtEl>
                                          <p:spTgt spid="6"/>
                                        </p:tgtEl>
                                      </p:cBhvr>
                                      <p:to x="100000" y="90000"/>
                                    </p:animScale>
                                    <p:animScale>
                                      <p:cBhvr>
                                        <p:cTn id="98" dur="166" decel="50000">
                                          <p:stCondLst>
                                            <p:cond delay="1668"/>
                                          </p:stCondLst>
                                        </p:cTn>
                                        <p:tgtEl>
                                          <p:spTgt spid="6"/>
                                        </p:tgtEl>
                                      </p:cBhvr>
                                      <p:to x="100000" y="100000"/>
                                    </p:animScale>
                                    <p:animScale>
                                      <p:cBhvr>
                                        <p:cTn id="99" dur="26">
                                          <p:stCondLst>
                                            <p:cond delay="1808"/>
                                          </p:stCondLst>
                                        </p:cTn>
                                        <p:tgtEl>
                                          <p:spTgt spid="6"/>
                                        </p:tgtEl>
                                      </p:cBhvr>
                                      <p:to x="100000" y="95000"/>
                                    </p:animScale>
                                    <p:animScale>
                                      <p:cBhvr>
                                        <p:cTn id="100" dur="166" decel="50000">
                                          <p:stCondLst>
                                            <p:cond delay="1834"/>
                                          </p:stCondLst>
                                        </p:cTn>
                                        <p:tgtEl>
                                          <p:spTgt spid="6"/>
                                        </p:tgtEl>
                                      </p:cBhvr>
                                      <p:to x="100000" y="100000"/>
                                    </p:animScale>
                                  </p:childTnLst>
                                </p:cTn>
                              </p:par>
                              <p:par>
                                <p:cTn id="101" presetID="26" presetClass="entr" presetSubtype="0" fill="hold" nodeType="withEffect">
                                  <p:stCondLst>
                                    <p:cond delay="150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0834A-0B0D-C41D-5CA3-29C819000E10}"/>
              </a:ext>
            </a:extLst>
          </p:cNvPr>
          <p:cNvSpPr>
            <a:spLocks noGrp="1"/>
          </p:cNvSpPr>
          <p:nvPr>
            <p:ph type="title"/>
          </p:nvPr>
        </p:nvSpPr>
        <p:spPr/>
        <p:txBody>
          <a:bodyPr/>
          <a:lstStyle/>
          <a:p>
            <a:endParaRPr lang="de-DE" dirty="0"/>
          </a:p>
        </p:txBody>
      </p:sp>
      <p:pic>
        <p:nvPicPr>
          <p:cNvPr id="7" name="Inhaltsplatzhalter 6">
            <a:extLst>
              <a:ext uri="{FF2B5EF4-FFF2-40B4-BE49-F238E27FC236}">
                <a16:creationId xmlns:a16="http://schemas.microsoft.com/office/drawing/2014/main" id="{0212AD4F-3F29-5BC2-698D-4676CACF57E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0380" b="24084"/>
          <a:stretch/>
        </p:blipFill>
        <p:spPr>
          <a:xfrm>
            <a:off x="0" y="-762000"/>
            <a:ext cx="12192000" cy="7990146"/>
          </a:xfrm>
        </p:spPr>
      </p:pic>
      <p:sp>
        <p:nvSpPr>
          <p:cNvPr id="10" name="Freihandform: Form 9">
            <a:extLst>
              <a:ext uri="{FF2B5EF4-FFF2-40B4-BE49-F238E27FC236}">
                <a16:creationId xmlns:a16="http://schemas.microsoft.com/office/drawing/2014/main" id="{05216DA8-E6DB-02F5-C1B6-6B6C806562E6}"/>
              </a:ext>
            </a:extLst>
          </p:cNvPr>
          <p:cNvSpPr/>
          <p:nvPr/>
        </p:nvSpPr>
        <p:spPr bwMode="auto">
          <a:xfrm>
            <a:off x="0" y="-190500"/>
            <a:ext cx="12192000" cy="7162800"/>
          </a:xfrm>
          <a:custGeom>
            <a:avLst/>
            <a:gdLst/>
            <a:ahLst/>
            <a:cxnLst/>
            <a:rect l="l" t="t" r="r" b="b"/>
            <a:pathLst>
              <a:path w="12192000" h="7162800">
                <a:moveTo>
                  <a:pt x="9626296" y="5653336"/>
                </a:moveTo>
                <a:lnTo>
                  <a:pt x="9626296" y="5932170"/>
                </a:lnTo>
                <a:lnTo>
                  <a:pt x="9942412" y="5932170"/>
                </a:lnTo>
                <a:lnTo>
                  <a:pt x="9942412" y="5653336"/>
                </a:lnTo>
                <a:close/>
                <a:moveTo>
                  <a:pt x="3160901" y="5275861"/>
                </a:moveTo>
                <a:cubicBezTo>
                  <a:pt x="3204396" y="5275861"/>
                  <a:pt x="3239477" y="5289065"/>
                  <a:pt x="3266144" y="5315473"/>
                </a:cubicBezTo>
                <a:cubicBezTo>
                  <a:pt x="3292810" y="5341881"/>
                  <a:pt x="3309250" y="5385635"/>
                  <a:pt x="3315464" y="5446735"/>
                </a:cubicBezTo>
                <a:lnTo>
                  <a:pt x="3004009" y="5446735"/>
                </a:lnTo>
                <a:cubicBezTo>
                  <a:pt x="3009186" y="5397544"/>
                  <a:pt x="3021354" y="5360522"/>
                  <a:pt x="3040513" y="5335667"/>
                </a:cubicBezTo>
                <a:cubicBezTo>
                  <a:pt x="3070545" y="5295797"/>
                  <a:pt x="3110675" y="5275861"/>
                  <a:pt x="3160901" y="5275861"/>
                </a:cubicBezTo>
                <a:close/>
                <a:moveTo>
                  <a:pt x="7299709" y="5107318"/>
                </a:moveTo>
                <a:lnTo>
                  <a:pt x="7299709" y="5632365"/>
                </a:lnTo>
                <a:cubicBezTo>
                  <a:pt x="7299709" y="5740585"/>
                  <a:pt x="7324433" y="5820714"/>
                  <a:pt x="7373883" y="5872753"/>
                </a:cubicBezTo>
                <a:cubicBezTo>
                  <a:pt x="7423333" y="5924792"/>
                  <a:pt x="7491553" y="5950811"/>
                  <a:pt x="7578543" y="5950811"/>
                </a:cubicBezTo>
                <a:cubicBezTo>
                  <a:pt x="7643785" y="5950811"/>
                  <a:pt x="7698801" y="5939160"/>
                  <a:pt x="7743591" y="5915860"/>
                </a:cubicBezTo>
                <a:cubicBezTo>
                  <a:pt x="7788381" y="5892559"/>
                  <a:pt x="7832781" y="5853465"/>
                  <a:pt x="7876794" y="5798578"/>
                </a:cubicBezTo>
                <a:lnTo>
                  <a:pt x="7876794" y="5932170"/>
                </a:lnTo>
                <a:lnTo>
                  <a:pt x="8171939" y="5932170"/>
                </a:lnTo>
                <a:lnTo>
                  <a:pt x="8171939" y="5107318"/>
                </a:lnTo>
                <a:lnTo>
                  <a:pt x="7855824" y="5107318"/>
                </a:lnTo>
                <a:lnTo>
                  <a:pt x="7855824" y="5504210"/>
                </a:lnTo>
                <a:cubicBezTo>
                  <a:pt x="7855824" y="5579291"/>
                  <a:pt x="7843785" y="5631330"/>
                  <a:pt x="7819707" y="5660326"/>
                </a:cubicBezTo>
                <a:cubicBezTo>
                  <a:pt x="7795630" y="5689323"/>
                  <a:pt x="7764691" y="5703821"/>
                  <a:pt x="7726892" y="5703821"/>
                </a:cubicBezTo>
                <a:cubicBezTo>
                  <a:pt x="7692199" y="5703821"/>
                  <a:pt x="7665274" y="5692948"/>
                  <a:pt x="7646116" y="5671200"/>
                </a:cubicBezTo>
                <a:cubicBezTo>
                  <a:pt x="7626957" y="5649453"/>
                  <a:pt x="7617378" y="5612689"/>
                  <a:pt x="7617378" y="5560909"/>
                </a:cubicBezTo>
                <a:lnTo>
                  <a:pt x="7617378" y="5107318"/>
                </a:lnTo>
                <a:close/>
                <a:moveTo>
                  <a:pt x="4447687" y="5107318"/>
                </a:moveTo>
                <a:lnTo>
                  <a:pt x="4447687" y="5323240"/>
                </a:lnTo>
                <a:lnTo>
                  <a:pt x="4812031" y="5323240"/>
                </a:lnTo>
                <a:lnTo>
                  <a:pt x="4416619" y="5727122"/>
                </a:lnTo>
                <a:lnTo>
                  <a:pt x="4416619" y="5932170"/>
                </a:lnTo>
                <a:lnTo>
                  <a:pt x="5238365" y="5932170"/>
                </a:lnTo>
                <a:lnTo>
                  <a:pt x="5238365" y="5716248"/>
                </a:lnTo>
                <a:lnTo>
                  <a:pt x="4796412" y="5716248"/>
                </a:lnTo>
                <a:lnTo>
                  <a:pt x="5212734" y="5292172"/>
                </a:lnTo>
                <a:lnTo>
                  <a:pt x="5212734" y="5107318"/>
                </a:lnTo>
                <a:close/>
                <a:moveTo>
                  <a:pt x="2200318" y="5107318"/>
                </a:moveTo>
                <a:lnTo>
                  <a:pt x="2200318" y="5880131"/>
                </a:lnTo>
                <a:cubicBezTo>
                  <a:pt x="2200318" y="5935018"/>
                  <a:pt x="2193328" y="5971653"/>
                  <a:pt x="2179347" y="5990034"/>
                </a:cubicBezTo>
                <a:cubicBezTo>
                  <a:pt x="2165367" y="6008416"/>
                  <a:pt x="2144913" y="6017607"/>
                  <a:pt x="2117988" y="6017607"/>
                </a:cubicBezTo>
                <a:cubicBezTo>
                  <a:pt x="2106079" y="6017607"/>
                  <a:pt x="2087438" y="6015018"/>
                  <a:pt x="2062066" y="6009840"/>
                </a:cubicBezTo>
                <a:lnTo>
                  <a:pt x="2014687" y="6239742"/>
                </a:lnTo>
                <a:cubicBezTo>
                  <a:pt x="2105302" y="6257865"/>
                  <a:pt x="2181160" y="6266926"/>
                  <a:pt x="2242259" y="6266926"/>
                </a:cubicBezTo>
                <a:cubicBezTo>
                  <a:pt x="2316304" y="6266926"/>
                  <a:pt x="2373262" y="6253723"/>
                  <a:pt x="2413133" y="6227315"/>
                </a:cubicBezTo>
                <a:cubicBezTo>
                  <a:pt x="2453004" y="6200907"/>
                  <a:pt x="2480317" y="6166474"/>
                  <a:pt x="2495074" y="6124014"/>
                </a:cubicBezTo>
                <a:cubicBezTo>
                  <a:pt x="2509831" y="6081555"/>
                  <a:pt x="2517211" y="6009322"/>
                  <a:pt x="2517211" y="5907316"/>
                </a:cubicBezTo>
                <a:lnTo>
                  <a:pt x="2517211" y="5107318"/>
                </a:lnTo>
                <a:close/>
                <a:moveTo>
                  <a:pt x="8952710" y="5088677"/>
                </a:moveTo>
                <a:cubicBezTo>
                  <a:pt x="8887986" y="5088677"/>
                  <a:pt x="8833098" y="5100458"/>
                  <a:pt x="8788050" y="5124017"/>
                </a:cubicBezTo>
                <a:cubicBezTo>
                  <a:pt x="8743002" y="5147577"/>
                  <a:pt x="8698472" y="5186800"/>
                  <a:pt x="8654458" y="5241687"/>
                </a:cubicBezTo>
                <a:lnTo>
                  <a:pt x="8654458" y="5107318"/>
                </a:lnTo>
                <a:lnTo>
                  <a:pt x="8360091" y="5107318"/>
                </a:lnTo>
                <a:lnTo>
                  <a:pt x="8360091" y="5932170"/>
                </a:lnTo>
                <a:lnTo>
                  <a:pt x="8676206" y="5932170"/>
                </a:lnTo>
                <a:lnTo>
                  <a:pt x="8676206" y="5536055"/>
                </a:lnTo>
                <a:cubicBezTo>
                  <a:pt x="8676206" y="5460974"/>
                  <a:pt x="8688115" y="5408936"/>
                  <a:pt x="8711934" y="5379939"/>
                </a:cubicBezTo>
                <a:cubicBezTo>
                  <a:pt x="8735753" y="5350942"/>
                  <a:pt x="8766820" y="5336444"/>
                  <a:pt x="8805138" y="5336444"/>
                </a:cubicBezTo>
                <a:cubicBezTo>
                  <a:pt x="8839830" y="5336444"/>
                  <a:pt x="8866756" y="5347188"/>
                  <a:pt x="8885914" y="5368677"/>
                </a:cubicBezTo>
                <a:cubicBezTo>
                  <a:pt x="8905072" y="5390165"/>
                  <a:pt x="8914652" y="5426800"/>
                  <a:pt x="8914652" y="5478579"/>
                </a:cubicBezTo>
                <a:lnTo>
                  <a:pt x="8914652" y="5932170"/>
                </a:lnTo>
                <a:lnTo>
                  <a:pt x="9232321" y="5932170"/>
                </a:lnTo>
                <a:lnTo>
                  <a:pt x="9232321" y="5407900"/>
                </a:lnTo>
                <a:cubicBezTo>
                  <a:pt x="9232321" y="5299162"/>
                  <a:pt x="9207596" y="5218774"/>
                  <a:pt x="9158146" y="5166735"/>
                </a:cubicBezTo>
                <a:cubicBezTo>
                  <a:pt x="9108696" y="5114697"/>
                  <a:pt x="9040218" y="5088677"/>
                  <a:pt x="8952710" y="5088677"/>
                </a:cubicBezTo>
                <a:close/>
                <a:moveTo>
                  <a:pt x="3147697" y="5088677"/>
                </a:moveTo>
                <a:cubicBezTo>
                  <a:pt x="3002196" y="5088677"/>
                  <a:pt x="2888151" y="5128548"/>
                  <a:pt x="2805562" y="5208289"/>
                </a:cubicBezTo>
                <a:cubicBezTo>
                  <a:pt x="2722973" y="5288030"/>
                  <a:pt x="2681679" y="5392366"/>
                  <a:pt x="2681679" y="5521298"/>
                </a:cubicBezTo>
                <a:cubicBezTo>
                  <a:pt x="2681679" y="5611912"/>
                  <a:pt x="2702262" y="5690747"/>
                  <a:pt x="2743427" y="5757802"/>
                </a:cubicBezTo>
                <a:cubicBezTo>
                  <a:pt x="2784592" y="5824857"/>
                  <a:pt x="2836501" y="5873789"/>
                  <a:pt x="2899155" y="5904597"/>
                </a:cubicBezTo>
                <a:cubicBezTo>
                  <a:pt x="2961808" y="5935407"/>
                  <a:pt x="3047762" y="5950811"/>
                  <a:pt x="3157018" y="5950811"/>
                </a:cubicBezTo>
                <a:cubicBezTo>
                  <a:pt x="3282843" y="5950811"/>
                  <a:pt x="3379412" y="5932818"/>
                  <a:pt x="3446725" y="5896830"/>
                </a:cubicBezTo>
                <a:cubicBezTo>
                  <a:pt x="3514039" y="5860844"/>
                  <a:pt x="3571515" y="5801426"/>
                  <a:pt x="3619152" y="5718579"/>
                </a:cubicBezTo>
                <a:lnTo>
                  <a:pt x="3307697" y="5689841"/>
                </a:lnTo>
                <a:cubicBezTo>
                  <a:pt x="3288020" y="5714695"/>
                  <a:pt x="3269639" y="5732042"/>
                  <a:pt x="3252552" y="5741879"/>
                </a:cubicBezTo>
                <a:cubicBezTo>
                  <a:pt x="3224590" y="5757413"/>
                  <a:pt x="3195076" y="5765180"/>
                  <a:pt x="3164008" y="5765180"/>
                </a:cubicBezTo>
                <a:cubicBezTo>
                  <a:pt x="3114817" y="5765180"/>
                  <a:pt x="3074947" y="5747316"/>
                  <a:pt x="3044397" y="5711588"/>
                </a:cubicBezTo>
                <a:cubicBezTo>
                  <a:pt x="3022649" y="5686734"/>
                  <a:pt x="3008927" y="5648935"/>
                  <a:pt x="3003232" y="5598191"/>
                </a:cubicBezTo>
                <a:lnTo>
                  <a:pt x="3637016" y="5598191"/>
                </a:lnTo>
                <a:lnTo>
                  <a:pt x="3637016" y="5562462"/>
                </a:lnTo>
                <a:cubicBezTo>
                  <a:pt x="3637016" y="5453725"/>
                  <a:pt x="3619152" y="5365440"/>
                  <a:pt x="3583424" y="5297609"/>
                </a:cubicBezTo>
                <a:cubicBezTo>
                  <a:pt x="3547696" y="5229778"/>
                  <a:pt x="3495657" y="5177998"/>
                  <a:pt x="3427308" y="5142270"/>
                </a:cubicBezTo>
                <a:cubicBezTo>
                  <a:pt x="3358959" y="5106541"/>
                  <a:pt x="3265755" y="5088677"/>
                  <a:pt x="3147697" y="5088677"/>
                </a:cubicBezTo>
                <a:close/>
                <a:moveTo>
                  <a:pt x="6979324" y="4793533"/>
                </a:moveTo>
                <a:lnTo>
                  <a:pt x="6662431" y="4955862"/>
                </a:lnTo>
                <a:lnTo>
                  <a:pt x="6662431" y="5107318"/>
                </a:lnTo>
                <a:lnTo>
                  <a:pt x="6545926" y="5107318"/>
                </a:lnTo>
                <a:lnTo>
                  <a:pt x="6545926" y="5338774"/>
                </a:lnTo>
                <a:lnTo>
                  <a:pt x="6662431" y="5338774"/>
                </a:lnTo>
                <a:lnTo>
                  <a:pt x="6662431" y="5628894"/>
                </a:lnTo>
                <a:cubicBezTo>
                  <a:pt x="6662431" y="5720941"/>
                  <a:pt x="6671363" y="5787521"/>
                  <a:pt x="6689227" y="5828633"/>
                </a:cubicBezTo>
                <a:cubicBezTo>
                  <a:pt x="6707091" y="5869745"/>
                  <a:pt x="6734664" y="5900387"/>
                  <a:pt x="6771945" y="5920556"/>
                </a:cubicBezTo>
                <a:cubicBezTo>
                  <a:pt x="6809226" y="5940726"/>
                  <a:pt x="6867221" y="5950811"/>
                  <a:pt x="6945925" y="5950811"/>
                </a:cubicBezTo>
                <a:cubicBezTo>
                  <a:pt x="7013757" y="5950811"/>
                  <a:pt x="7086767" y="5942267"/>
                  <a:pt x="7164954" y="5925180"/>
                </a:cubicBezTo>
                <a:lnTo>
                  <a:pt x="7141653" y="5706965"/>
                </a:lnTo>
                <a:cubicBezTo>
                  <a:pt x="7099712" y="5720403"/>
                  <a:pt x="7067090" y="5727122"/>
                  <a:pt x="7043789" y="5727122"/>
                </a:cubicBezTo>
                <a:cubicBezTo>
                  <a:pt x="7017900" y="5727122"/>
                  <a:pt x="6999776" y="5718336"/>
                  <a:pt x="6989421" y="5700763"/>
                </a:cubicBezTo>
                <a:cubicBezTo>
                  <a:pt x="6982689" y="5689396"/>
                  <a:pt x="6979324" y="5666143"/>
                  <a:pt x="6979324" y="5631006"/>
                </a:cubicBezTo>
                <a:lnTo>
                  <a:pt x="6979324" y="5338774"/>
                </a:lnTo>
                <a:lnTo>
                  <a:pt x="7153304" y="5338774"/>
                </a:lnTo>
                <a:lnTo>
                  <a:pt x="7153304" y="5107318"/>
                </a:lnTo>
                <a:lnTo>
                  <a:pt x="6979324" y="5107318"/>
                </a:lnTo>
                <a:close/>
                <a:moveTo>
                  <a:pt x="5750599" y="4793533"/>
                </a:moveTo>
                <a:lnTo>
                  <a:pt x="5433707" y="4955862"/>
                </a:lnTo>
                <a:lnTo>
                  <a:pt x="5433707" y="5107318"/>
                </a:lnTo>
                <a:lnTo>
                  <a:pt x="5317202" y="5107318"/>
                </a:lnTo>
                <a:lnTo>
                  <a:pt x="5317202" y="5338774"/>
                </a:lnTo>
                <a:lnTo>
                  <a:pt x="5433707" y="5338774"/>
                </a:lnTo>
                <a:lnTo>
                  <a:pt x="5433707" y="5628894"/>
                </a:lnTo>
                <a:cubicBezTo>
                  <a:pt x="5433707" y="5720941"/>
                  <a:pt x="5442639" y="5787521"/>
                  <a:pt x="5460503" y="5828633"/>
                </a:cubicBezTo>
                <a:cubicBezTo>
                  <a:pt x="5478367" y="5869745"/>
                  <a:pt x="5505939" y="5900387"/>
                  <a:pt x="5543221" y="5920556"/>
                </a:cubicBezTo>
                <a:cubicBezTo>
                  <a:pt x="5580502" y="5940726"/>
                  <a:pt x="5638495" y="5950811"/>
                  <a:pt x="5717201" y="5950811"/>
                </a:cubicBezTo>
                <a:cubicBezTo>
                  <a:pt x="5785032" y="5950811"/>
                  <a:pt x="5858042" y="5942267"/>
                  <a:pt x="5936229" y="5925180"/>
                </a:cubicBezTo>
                <a:lnTo>
                  <a:pt x="5912928" y="5706965"/>
                </a:lnTo>
                <a:cubicBezTo>
                  <a:pt x="5870987" y="5720403"/>
                  <a:pt x="5838365" y="5727122"/>
                  <a:pt x="5815064" y="5727122"/>
                </a:cubicBezTo>
                <a:cubicBezTo>
                  <a:pt x="5789175" y="5727122"/>
                  <a:pt x="5771052" y="5718336"/>
                  <a:pt x="5760696" y="5700763"/>
                </a:cubicBezTo>
                <a:cubicBezTo>
                  <a:pt x="5753964" y="5689396"/>
                  <a:pt x="5750599" y="5666143"/>
                  <a:pt x="5750599" y="5631006"/>
                </a:cubicBezTo>
                <a:lnTo>
                  <a:pt x="5750599" y="5338774"/>
                </a:lnTo>
                <a:lnTo>
                  <a:pt x="5924579" y="5338774"/>
                </a:lnTo>
                <a:lnTo>
                  <a:pt x="5924579" y="5107318"/>
                </a:lnTo>
                <a:lnTo>
                  <a:pt x="5750599" y="5107318"/>
                </a:lnTo>
                <a:close/>
                <a:moveTo>
                  <a:pt x="4159924" y="4793533"/>
                </a:moveTo>
                <a:lnTo>
                  <a:pt x="3843032" y="4955862"/>
                </a:lnTo>
                <a:lnTo>
                  <a:pt x="3843032" y="5107318"/>
                </a:lnTo>
                <a:lnTo>
                  <a:pt x="3726527" y="5107318"/>
                </a:lnTo>
                <a:lnTo>
                  <a:pt x="3726527" y="5338774"/>
                </a:lnTo>
                <a:lnTo>
                  <a:pt x="3843032" y="5338774"/>
                </a:lnTo>
                <a:lnTo>
                  <a:pt x="3843032" y="5628894"/>
                </a:lnTo>
                <a:cubicBezTo>
                  <a:pt x="3843032" y="5720941"/>
                  <a:pt x="3851964" y="5787521"/>
                  <a:pt x="3869828" y="5828633"/>
                </a:cubicBezTo>
                <a:cubicBezTo>
                  <a:pt x="3887692" y="5869745"/>
                  <a:pt x="3915264" y="5900387"/>
                  <a:pt x="3952546" y="5920556"/>
                </a:cubicBezTo>
                <a:cubicBezTo>
                  <a:pt x="3989827" y="5940726"/>
                  <a:pt x="4047821" y="5950811"/>
                  <a:pt x="4126526" y="5950811"/>
                </a:cubicBezTo>
                <a:cubicBezTo>
                  <a:pt x="4194357" y="5950811"/>
                  <a:pt x="4267367" y="5942267"/>
                  <a:pt x="4345554" y="5925180"/>
                </a:cubicBezTo>
                <a:lnTo>
                  <a:pt x="4322254" y="5706965"/>
                </a:lnTo>
                <a:cubicBezTo>
                  <a:pt x="4280312" y="5720403"/>
                  <a:pt x="4247690" y="5727122"/>
                  <a:pt x="4224389" y="5727122"/>
                </a:cubicBezTo>
                <a:cubicBezTo>
                  <a:pt x="4198500" y="5727122"/>
                  <a:pt x="4180377" y="5718336"/>
                  <a:pt x="4170021" y="5700763"/>
                </a:cubicBezTo>
                <a:cubicBezTo>
                  <a:pt x="4163289" y="5689396"/>
                  <a:pt x="4159924" y="5666143"/>
                  <a:pt x="4159924" y="5631006"/>
                </a:cubicBezTo>
                <a:lnTo>
                  <a:pt x="4159924" y="5338774"/>
                </a:lnTo>
                <a:lnTo>
                  <a:pt x="4333904" y="5338774"/>
                </a:lnTo>
                <a:lnTo>
                  <a:pt x="4333904" y="5107318"/>
                </a:lnTo>
                <a:lnTo>
                  <a:pt x="4159924" y="5107318"/>
                </a:lnTo>
                <a:close/>
                <a:moveTo>
                  <a:pt x="2200318" y="4793533"/>
                </a:moveTo>
                <a:lnTo>
                  <a:pt x="2200318" y="5011008"/>
                </a:lnTo>
                <a:lnTo>
                  <a:pt x="2517211" y="5011008"/>
                </a:lnTo>
                <a:lnTo>
                  <a:pt x="2517211" y="4793533"/>
                </a:lnTo>
                <a:close/>
                <a:moveTo>
                  <a:pt x="9822024" y="4774115"/>
                </a:moveTo>
                <a:cubicBezTo>
                  <a:pt x="9677041" y="4774115"/>
                  <a:pt x="9569469" y="4807902"/>
                  <a:pt x="9499306" y="4875474"/>
                </a:cubicBezTo>
                <a:cubicBezTo>
                  <a:pt x="9429145" y="4943047"/>
                  <a:pt x="9388887" y="5032238"/>
                  <a:pt x="9378530" y="5143046"/>
                </a:cubicBezTo>
                <a:lnTo>
                  <a:pt x="9679888" y="5180328"/>
                </a:lnTo>
                <a:cubicBezTo>
                  <a:pt x="9686620" y="5119745"/>
                  <a:pt x="9702024" y="5077286"/>
                  <a:pt x="9726102" y="5052949"/>
                </a:cubicBezTo>
                <a:cubicBezTo>
                  <a:pt x="9750179" y="5028613"/>
                  <a:pt x="9780600" y="5016445"/>
                  <a:pt x="9817364" y="5016445"/>
                </a:cubicBezTo>
                <a:cubicBezTo>
                  <a:pt x="9851538" y="5016445"/>
                  <a:pt x="9877041" y="5024341"/>
                  <a:pt x="9893868" y="5040134"/>
                </a:cubicBezTo>
                <a:cubicBezTo>
                  <a:pt x="9910697" y="5055927"/>
                  <a:pt x="9919111" y="5078063"/>
                  <a:pt x="9919111" y="5106541"/>
                </a:cubicBezTo>
                <a:cubicBezTo>
                  <a:pt x="9919111" y="5135021"/>
                  <a:pt x="9898140" y="5166347"/>
                  <a:pt x="9856198" y="5200522"/>
                </a:cubicBezTo>
                <a:cubicBezTo>
                  <a:pt x="9777493" y="5265764"/>
                  <a:pt x="9726878" y="5311331"/>
                  <a:pt x="9704354" y="5337221"/>
                </a:cubicBezTo>
                <a:cubicBezTo>
                  <a:pt x="9681830" y="5363110"/>
                  <a:pt x="9664872" y="5391719"/>
                  <a:pt x="9653481" y="5423046"/>
                </a:cubicBezTo>
                <a:cubicBezTo>
                  <a:pt x="9642090" y="5454372"/>
                  <a:pt x="9636393" y="5495149"/>
                  <a:pt x="9636393" y="5545375"/>
                </a:cubicBezTo>
                <a:lnTo>
                  <a:pt x="9636393" y="5574890"/>
                </a:lnTo>
                <a:lnTo>
                  <a:pt x="9931538" y="5574890"/>
                </a:lnTo>
                <a:cubicBezTo>
                  <a:pt x="9931538" y="5534501"/>
                  <a:pt x="9938400" y="5501751"/>
                  <a:pt x="9952120" y="5476637"/>
                </a:cubicBezTo>
                <a:cubicBezTo>
                  <a:pt x="9965842" y="5451524"/>
                  <a:pt x="9998852" y="5418256"/>
                  <a:pt x="10051149" y="5376832"/>
                </a:cubicBezTo>
                <a:cubicBezTo>
                  <a:pt x="10126230" y="5317803"/>
                  <a:pt x="10175939" y="5267836"/>
                  <a:pt x="10200275" y="5226929"/>
                </a:cubicBezTo>
                <a:cubicBezTo>
                  <a:pt x="10224613" y="5186024"/>
                  <a:pt x="10236780" y="5143564"/>
                  <a:pt x="10236780" y="5099551"/>
                </a:cubicBezTo>
                <a:cubicBezTo>
                  <a:pt x="10236780" y="4993403"/>
                  <a:pt x="10189661" y="4908484"/>
                  <a:pt x="10095421" y="4844795"/>
                </a:cubicBezTo>
                <a:cubicBezTo>
                  <a:pt x="10026036" y="4797675"/>
                  <a:pt x="9934905" y="4774115"/>
                  <a:pt x="9822024" y="4774115"/>
                </a:cubicBezTo>
                <a:close/>
                <a:moveTo>
                  <a:pt x="2939496" y="3401153"/>
                </a:moveTo>
                <a:cubicBezTo>
                  <a:pt x="2982991" y="3401153"/>
                  <a:pt x="3019496" y="3418628"/>
                  <a:pt x="3049010" y="3453580"/>
                </a:cubicBezTo>
                <a:cubicBezTo>
                  <a:pt x="3078525" y="3488531"/>
                  <a:pt x="3093282" y="3541735"/>
                  <a:pt x="3093282" y="3613191"/>
                </a:cubicBezTo>
                <a:cubicBezTo>
                  <a:pt x="3093282" y="3689825"/>
                  <a:pt x="3078654" y="3745488"/>
                  <a:pt x="3049398" y="3780180"/>
                </a:cubicBezTo>
                <a:cubicBezTo>
                  <a:pt x="3020144" y="3814873"/>
                  <a:pt x="2982732" y="3832219"/>
                  <a:pt x="2937166" y="3832219"/>
                </a:cubicBezTo>
                <a:cubicBezTo>
                  <a:pt x="2892118" y="3832219"/>
                  <a:pt x="2854707" y="3814614"/>
                  <a:pt x="2824934" y="3779404"/>
                </a:cubicBezTo>
                <a:cubicBezTo>
                  <a:pt x="2795160" y="3744194"/>
                  <a:pt x="2780274" y="3689825"/>
                  <a:pt x="2780274" y="3616297"/>
                </a:cubicBezTo>
                <a:cubicBezTo>
                  <a:pt x="2780274" y="3543806"/>
                  <a:pt x="2795289" y="3489825"/>
                  <a:pt x="2825321" y="3454356"/>
                </a:cubicBezTo>
                <a:cubicBezTo>
                  <a:pt x="2855354" y="3418887"/>
                  <a:pt x="2893412" y="3401153"/>
                  <a:pt x="2939496" y="3401153"/>
                </a:cubicBezTo>
                <a:close/>
                <a:moveTo>
                  <a:pt x="10457051" y="3370861"/>
                </a:moveTo>
                <a:cubicBezTo>
                  <a:pt x="10500546" y="3370861"/>
                  <a:pt x="10535627" y="3384065"/>
                  <a:pt x="10562293" y="3410473"/>
                </a:cubicBezTo>
                <a:cubicBezTo>
                  <a:pt x="10588959" y="3436881"/>
                  <a:pt x="10605400" y="3480634"/>
                  <a:pt x="10611613" y="3541735"/>
                </a:cubicBezTo>
                <a:lnTo>
                  <a:pt x="10300158" y="3541735"/>
                </a:lnTo>
                <a:cubicBezTo>
                  <a:pt x="10305336" y="3492544"/>
                  <a:pt x="10317504" y="3455521"/>
                  <a:pt x="10336663" y="3430667"/>
                </a:cubicBezTo>
                <a:cubicBezTo>
                  <a:pt x="10366695" y="3390797"/>
                  <a:pt x="10406824" y="3370861"/>
                  <a:pt x="10457051" y="3370861"/>
                </a:cubicBezTo>
                <a:close/>
                <a:moveTo>
                  <a:pt x="6113651" y="3370861"/>
                </a:moveTo>
                <a:cubicBezTo>
                  <a:pt x="6157146" y="3370861"/>
                  <a:pt x="6192227" y="3384065"/>
                  <a:pt x="6218893" y="3410473"/>
                </a:cubicBezTo>
                <a:cubicBezTo>
                  <a:pt x="6245560" y="3436881"/>
                  <a:pt x="6262000" y="3480634"/>
                  <a:pt x="6268214" y="3541735"/>
                </a:cubicBezTo>
                <a:lnTo>
                  <a:pt x="5956758" y="3541735"/>
                </a:lnTo>
                <a:cubicBezTo>
                  <a:pt x="5961936" y="3492544"/>
                  <a:pt x="5974104" y="3455521"/>
                  <a:pt x="5993263" y="3430667"/>
                </a:cubicBezTo>
                <a:cubicBezTo>
                  <a:pt x="6023295" y="3390797"/>
                  <a:pt x="6063424" y="3370861"/>
                  <a:pt x="6113651" y="3370861"/>
                </a:cubicBezTo>
                <a:close/>
                <a:moveTo>
                  <a:pt x="9495690" y="3202318"/>
                </a:moveTo>
                <a:lnTo>
                  <a:pt x="9495690" y="4027170"/>
                </a:lnTo>
                <a:lnTo>
                  <a:pt x="9811806" y="4027170"/>
                </a:lnTo>
                <a:lnTo>
                  <a:pt x="9811806" y="3202318"/>
                </a:lnTo>
                <a:close/>
                <a:moveTo>
                  <a:pt x="10443847" y="3183678"/>
                </a:moveTo>
                <a:cubicBezTo>
                  <a:pt x="10298346" y="3183678"/>
                  <a:pt x="10184300" y="3223548"/>
                  <a:pt x="10101712" y="3303289"/>
                </a:cubicBezTo>
                <a:cubicBezTo>
                  <a:pt x="10019123" y="3383030"/>
                  <a:pt x="9977829" y="3487366"/>
                  <a:pt x="9977829" y="3616297"/>
                </a:cubicBezTo>
                <a:cubicBezTo>
                  <a:pt x="9977829" y="3706912"/>
                  <a:pt x="9998411" y="3785747"/>
                  <a:pt x="10039576" y="3852802"/>
                </a:cubicBezTo>
                <a:cubicBezTo>
                  <a:pt x="10080741" y="3919857"/>
                  <a:pt x="10132650" y="3968788"/>
                  <a:pt x="10195304" y="3999597"/>
                </a:cubicBezTo>
                <a:cubicBezTo>
                  <a:pt x="10257958" y="4030406"/>
                  <a:pt x="10343912" y="4045811"/>
                  <a:pt x="10453167" y="4045811"/>
                </a:cubicBezTo>
                <a:cubicBezTo>
                  <a:pt x="10578992" y="4045811"/>
                  <a:pt x="10675561" y="4027817"/>
                  <a:pt x="10742875" y="3991830"/>
                </a:cubicBezTo>
                <a:cubicBezTo>
                  <a:pt x="10810189" y="3955844"/>
                  <a:pt x="10867665" y="3896426"/>
                  <a:pt x="10915302" y="3813578"/>
                </a:cubicBezTo>
                <a:lnTo>
                  <a:pt x="10603846" y="3784841"/>
                </a:lnTo>
                <a:cubicBezTo>
                  <a:pt x="10584170" y="3809695"/>
                  <a:pt x="10565788" y="3827041"/>
                  <a:pt x="10548701" y="3836879"/>
                </a:cubicBezTo>
                <a:cubicBezTo>
                  <a:pt x="10520740" y="3852413"/>
                  <a:pt x="10491225" y="3860180"/>
                  <a:pt x="10460157" y="3860180"/>
                </a:cubicBezTo>
                <a:cubicBezTo>
                  <a:pt x="10410967" y="3860180"/>
                  <a:pt x="10371096" y="3842316"/>
                  <a:pt x="10340546" y="3806588"/>
                </a:cubicBezTo>
                <a:cubicBezTo>
                  <a:pt x="10318799" y="3781734"/>
                  <a:pt x="10305077" y="3743935"/>
                  <a:pt x="10299381" y="3693190"/>
                </a:cubicBezTo>
                <a:lnTo>
                  <a:pt x="10933165" y="3693190"/>
                </a:lnTo>
                <a:lnTo>
                  <a:pt x="10933165" y="3657462"/>
                </a:lnTo>
                <a:cubicBezTo>
                  <a:pt x="10933165" y="3548725"/>
                  <a:pt x="10915302" y="3460440"/>
                  <a:pt x="10879574" y="3392609"/>
                </a:cubicBezTo>
                <a:cubicBezTo>
                  <a:pt x="10843846" y="3324777"/>
                  <a:pt x="10791807" y="3272997"/>
                  <a:pt x="10723458" y="3237269"/>
                </a:cubicBezTo>
                <a:cubicBezTo>
                  <a:pt x="10655108" y="3201542"/>
                  <a:pt x="10561905" y="3183678"/>
                  <a:pt x="10443847" y="3183678"/>
                </a:cubicBezTo>
                <a:close/>
                <a:moveTo>
                  <a:pt x="7323935" y="3183678"/>
                </a:moveTo>
                <a:cubicBezTo>
                  <a:pt x="7259211" y="3183678"/>
                  <a:pt x="7204324" y="3195457"/>
                  <a:pt x="7159275" y="3219017"/>
                </a:cubicBezTo>
                <a:cubicBezTo>
                  <a:pt x="7114227" y="3242577"/>
                  <a:pt x="7069697" y="3281800"/>
                  <a:pt x="7025684" y="3336687"/>
                </a:cubicBezTo>
                <a:lnTo>
                  <a:pt x="7025684" y="3202318"/>
                </a:lnTo>
                <a:lnTo>
                  <a:pt x="6731316" y="3202318"/>
                </a:lnTo>
                <a:lnTo>
                  <a:pt x="6731316" y="4027170"/>
                </a:lnTo>
                <a:lnTo>
                  <a:pt x="7047431" y="4027170"/>
                </a:lnTo>
                <a:lnTo>
                  <a:pt x="7047431" y="3631055"/>
                </a:lnTo>
                <a:cubicBezTo>
                  <a:pt x="7047431" y="3555974"/>
                  <a:pt x="7059340" y="3503935"/>
                  <a:pt x="7083159" y="3474939"/>
                </a:cubicBezTo>
                <a:cubicBezTo>
                  <a:pt x="7106978" y="3445942"/>
                  <a:pt x="7138046" y="3431444"/>
                  <a:pt x="7176363" y="3431444"/>
                </a:cubicBezTo>
                <a:cubicBezTo>
                  <a:pt x="7211055" y="3431444"/>
                  <a:pt x="7237981" y="3442188"/>
                  <a:pt x="7257139" y="3463676"/>
                </a:cubicBezTo>
                <a:cubicBezTo>
                  <a:pt x="7276298" y="3485165"/>
                  <a:pt x="7285877" y="3521799"/>
                  <a:pt x="7285877" y="3573579"/>
                </a:cubicBezTo>
                <a:lnTo>
                  <a:pt x="7285877" y="4027170"/>
                </a:lnTo>
                <a:lnTo>
                  <a:pt x="7603546" y="4027170"/>
                </a:lnTo>
                <a:lnTo>
                  <a:pt x="7603546" y="3502900"/>
                </a:lnTo>
                <a:cubicBezTo>
                  <a:pt x="7603546" y="3394162"/>
                  <a:pt x="7578821" y="3313774"/>
                  <a:pt x="7529371" y="3261735"/>
                </a:cubicBezTo>
                <a:cubicBezTo>
                  <a:pt x="7479922" y="3209697"/>
                  <a:pt x="7411443" y="3183678"/>
                  <a:pt x="7323935" y="3183678"/>
                </a:cubicBezTo>
                <a:close/>
                <a:moveTo>
                  <a:pt x="6100447" y="3183678"/>
                </a:moveTo>
                <a:cubicBezTo>
                  <a:pt x="5954946" y="3183678"/>
                  <a:pt x="5840901" y="3223548"/>
                  <a:pt x="5758312" y="3303289"/>
                </a:cubicBezTo>
                <a:cubicBezTo>
                  <a:pt x="5675723" y="3383030"/>
                  <a:pt x="5634429" y="3487366"/>
                  <a:pt x="5634429" y="3616297"/>
                </a:cubicBezTo>
                <a:cubicBezTo>
                  <a:pt x="5634429" y="3706912"/>
                  <a:pt x="5655012" y="3785747"/>
                  <a:pt x="5696177" y="3852802"/>
                </a:cubicBezTo>
                <a:cubicBezTo>
                  <a:pt x="5737342" y="3919857"/>
                  <a:pt x="5789251" y="3968788"/>
                  <a:pt x="5851905" y="3999597"/>
                </a:cubicBezTo>
                <a:cubicBezTo>
                  <a:pt x="5914558" y="4030406"/>
                  <a:pt x="6000512" y="4045811"/>
                  <a:pt x="6109767" y="4045811"/>
                </a:cubicBezTo>
                <a:cubicBezTo>
                  <a:pt x="6235592" y="4045811"/>
                  <a:pt x="6332161" y="4027817"/>
                  <a:pt x="6399475" y="3991830"/>
                </a:cubicBezTo>
                <a:cubicBezTo>
                  <a:pt x="6466789" y="3955844"/>
                  <a:pt x="6524265" y="3896426"/>
                  <a:pt x="6571902" y="3813578"/>
                </a:cubicBezTo>
                <a:lnTo>
                  <a:pt x="6260447" y="3784841"/>
                </a:lnTo>
                <a:cubicBezTo>
                  <a:pt x="6240770" y="3809695"/>
                  <a:pt x="6222388" y="3827041"/>
                  <a:pt x="6205301" y="3836879"/>
                </a:cubicBezTo>
                <a:cubicBezTo>
                  <a:pt x="6177340" y="3852413"/>
                  <a:pt x="6147826" y="3860180"/>
                  <a:pt x="6116758" y="3860180"/>
                </a:cubicBezTo>
                <a:cubicBezTo>
                  <a:pt x="6067567" y="3860180"/>
                  <a:pt x="6027696" y="3842316"/>
                  <a:pt x="5997146" y="3806588"/>
                </a:cubicBezTo>
                <a:cubicBezTo>
                  <a:pt x="5975400" y="3781734"/>
                  <a:pt x="5961677" y="3743935"/>
                  <a:pt x="5955981" y="3693190"/>
                </a:cubicBezTo>
                <a:lnTo>
                  <a:pt x="6589766" y="3693190"/>
                </a:lnTo>
                <a:lnTo>
                  <a:pt x="6589766" y="3657462"/>
                </a:lnTo>
                <a:cubicBezTo>
                  <a:pt x="6589766" y="3548725"/>
                  <a:pt x="6571902" y="3460440"/>
                  <a:pt x="6536174" y="3392609"/>
                </a:cubicBezTo>
                <a:cubicBezTo>
                  <a:pt x="6500446" y="3324777"/>
                  <a:pt x="6448407" y="3272997"/>
                  <a:pt x="6380058" y="3237269"/>
                </a:cubicBezTo>
                <a:cubicBezTo>
                  <a:pt x="6311709" y="3201542"/>
                  <a:pt x="6218505" y="3183678"/>
                  <a:pt x="6100447" y="3183678"/>
                </a:cubicBezTo>
                <a:close/>
                <a:moveTo>
                  <a:pt x="5209385" y="3183678"/>
                </a:moveTo>
                <a:cubicBezTo>
                  <a:pt x="5144661" y="3183678"/>
                  <a:pt x="5089774" y="3195457"/>
                  <a:pt x="5044725" y="3219017"/>
                </a:cubicBezTo>
                <a:cubicBezTo>
                  <a:pt x="4999677" y="3242577"/>
                  <a:pt x="4955147" y="3281800"/>
                  <a:pt x="4911133" y="3336687"/>
                </a:cubicBezTo>
                <a:lnTo>
                  <a:pt x="4911133" y="3202318"/>
                </a:lnTo>
                <a:lnTo>
                  <a:pt x="4616766" y="3202318"/>
                </a:lnTo>
                <a:lnTo>
                  <a:pt x="4616766" y="4027170"/>
                </a:lnTo>
                <a:lnTo>
                  <a:pt x="4932881" y="4027170"/>
                </a:lnTo>
                <a:lnTo>
                  <a:pt x="4932881" y="3631055"/>
                </a:lnTo>
                <a:cubicBezTo>
                  <a:pt x="4932881" y="3555974"/>
                  <a:pt x="4944791" y="3503935"/>
                  <a:pt x="4968609" y="3474939"/>
                </a:cubicBezTo>
                <a:cubicBezTo>
                  <a:pt x="4992428" y="3445942"/>
                  <a:pt x="5023496" y="3431444"/>
                  <a:pt x="5061813" y="3431444"/>
                </a:cubicBezTo>
                <a:cubicBezTo>
                  <a:pt x="5096505" y="3431444"/>
                  <a:pt x="5123431" y="3442188"/>
                  <a:pt x="5142590" y="3463676"/>
                </a:cubicBezTo>
                <a:cubicBezTo>
                  <a:pt x="5161748" y="3485165"/>
                  <a:pt x="5171327" y="3521799"/>
                  <a:pt x="5171327" y="3573579"/>
                </a:cubicBezTo>
                <a:lnTo>
                  <a:pt x="5171327" y="4027170"/>
                </a:lnTo>
                <a:lnTo>
                  <a:pt x="5488996" y="4027170"/>
                </a:lnTo>
                <a:lnTo>
                  <a:pt x="5488996" y="3502900"/>
                </a:lnTo>
                <a:cubicBezTo>
                  <a:pt x="5488996" y="3394162"/>
                  <a:pt x="5464271" y="3313774"/>
                  <a:pt x="5414822" y="3261735"/>
                </a:cubicBezTo>
                <a:cubicBezTo>
                  <a:pt x="5365372" y="3209697"/>
                  <a:pt x="5296894" y="3183678"/>
                  <a:pt x="5209385" y="3183678"/>
                </a:cubicBezTo>
                <a:close/>
                <a:moveTo>
                  <a:pt x="4152111" y="3183678"/>
                </a:moveTo>
                <a:cubicBezTo>
                  <a:pt x="4087386" y="3183678"/>
                  <a:pt x="4032499" y="3195457"/>
                  <a:pt x="3987451" y="3219017"/>
                </a:cubicBezTo>
                <a:cubicBezTo>
                  <a:pt x="3942402" y="3242577"/>
                  <a:pt x="3897872" y="3281800"/>
                  <a:pt x="3853860" y="3336687"/>
                </a:cubicBezTo>
                <a:lnTo>
                  <a:pt x="3853860" y="3202318"/>
                </a:lnTo>
                <a:lnTo>
                  <a:pt x="3559491" y="3202318"/>
                </a:lnTo>
                <a:lnTo>
                  <a:pt x="3559491" y="4027170"/>
                </a:lnTo>
                <a:lnTo>
                  <a:pt x="3875607" y="4027170"/>
                </a:lnTo>
                <a:lnTo>
                  <a:pt x="3875607" y="3631055"/>
                </a:lnTo>
                <a:cubicBezTo>
                  <a:pt x="3875607" y="3555974"/>
                  <a:pt x="3887516" y="3503935"/>
                  <a:pt x="3911335" y="3474939"/>
                </a:cubicBezTo>
                <a:cubicBezTo>
                  <a:pt x="3935153" y="3445942"/>
                  <a:pt x="3966221" y="3431444"/>
                  <a:pt x="4004538" y="3431444"/>
                </a:cubicBezTo>
                <a:cubicBezTo>
                  <a:pt x="4039231" y="3431444"/>
                  <a:pt x="4066156" y="3442188"/>
                  <a:pt x="4085315" y="3463676"/>
                </a:cubicBezTo>
                <a:cubicBezTo>
                  <a:pt x="4104473" y="3485165"/>
                  <a:pt x="4114053" y="3521799"/>
                  <a:pt x="4114053" y="3573579"/>
                </a:cubicBezTo>
                <a:lnTo>
                  <a:pt x="4114053" y="4027170"/>
                </a:lnTo>
                <a:lnTo>
                  <a:pt x="4431721" y="4027170"/>
                </a:lnTo>
                <a:lnTo>
                  <a:pt x="4431721" y="3502900"/>
                </a:lnTo>
                <a:cubicBezTo>
                  <a:pt x="4431721" y="3394162"/>
                  <a:pt x="4406997" y="3313774"/>
                  <a:pt x="4357546" y="3261735"/>
                </a:cubicBezTo>
                <a:cubicBezTo>
                  <a:pt x="4308097" y="3209697"/>
                  <a:pt x="4239618" y="3183678"/>
                  <a:pt x="4152111" y="3183678"/>
                </a:cubicBezTo>
                <a:close/>
                <a:moveTo>
                  <a:pt x="2934836" y="3183678"/>
                </a:moveTo>
                <a:cubicBezTo>
                  <a:pt x="2790370" y="3183678"/>
                  <a:pt x="2675678" y="3224454"/>
                  <a:pt x="2590760" y="3306007"/>
                </a:cubicBezTo>
                <a:cubicBezTo>
                  <a:pt x="2505841" y="3387560"/>
                  <a:pt x="2463381" y="3491249"/>
                  <a:pt x="2463381" y="3617074"/>
                </a:cubicBezTo>
                <a:cubicBezTo>
                  <a:pt x="2463381" y="3752219"/>
                  <a:pt x="2513608" y="3861475"/>
                  <a:pt x="2614060" y="3944840"/>
                </a:cubicBezTo>
                <a:cubicBezTo>
                  <a:pt x="2695872" y="4012154"/>
                  <a:pt x="2803057" y="4045811"/>
                  <a:pt x="2935613" y="4045811"/>
                </a:cubicBezTo>
                <a:cubicBezTo>
                  <a:pt x="3084221" y="4045811"/>
                  <a:pt x="3200596" y="4005293"/>
                  <a:pt x="3284738" y="3924258"/>
                </a:cubicBezTo>
                <a:cubicBezTo>
                  <a:pt x="3368880" y="3843223"/>
                  <a:pt x="3410951" y="3739275"/>
                  <a:pt x="3410951" y="3612414"/>
                </a:cubicBezTo>
                <a:cubicBezTo>
                  <a:pt x="3410951" y="3499534"/>
                  <a:pt x="3377036" y="3404518"/>
                  <a:pt x="3309203" y="3327366"/>
                </a:cubicBezTo>
                <a:cubicBezTo>
                  <a:pt x="3224803" y="3231574"/>
                  <a:pt x="3100013" y="3183678"/>
                  <a:pt x="2934836" y="3183678"/>
                </a:cubicBezTo>
                <a:close/>
                <a:moveTo>
                  <a:pt x="3000078" y="2904067"/>
                </a:moveTo>
                <a:lnTo>
                  <a:pt x="3000078" y="3098241"/>
                </a:lnTo>
                <a:lnTo>
                  <a:pt x="3204350" y="3098241"/>
                </a:lnTo>
                <a:lnTo>
                  <a:pt x="3204350" y="2904067"/>
                </a:lnTo>
                <a:close/>
                <a:moveTo>
                  <a:pt x="2670759" y="2904067"/>
                </a:moveTo>
                <a:lnTo>
                  <a:pt x="2670759" y="3098241"/>
                </a:lnTo>
                <a:lnTo>
                  <a:pt x="2872700" y="3098241"/>
                </a:lnTo>
                <a:lnTo>
                  <a:pt x="2872700" y="2904067"/>
                </a:lnTo>
                <a:close/>
                <a:moveTo>
                  <a:pt x="9495690" y="2888533"/>
                </a:moveTo>
                <a:lnTo>
                  <a:pt x="9495690" y="3103678"/>
                </a:lnTo>
                <a:lnTo>
                  <a:pt x="9811806" y="3103678"/>
                </a:lnTo>
                <a:lnTo>
                  <a:pt x="9811806" y="2888533"/>
                </a:lnTo>
                <a:close/>
                <a:moveTo>
                  <a:pt x="1502091" y="2888533"/>
                </a:moveTo>
                <a:lnTo>
                  <a:pt x="1502091" y="4027170"/>
                </a:lnTo>
                <a:lnTo>
                  <a:pt x="1825197" y="4027170"/>
                </a:lnTo>
                <a:lnTo>
                  <a:pt x="1825197" y="3812802"/>
                </a:lnTo>
                <a:lnTo>
                  <a:pt x="1944286" y="3696516"/>
                </a:lnTo>
                <a:lnTo>
                  <a:pt x="2111349" y="4027170"/>
                </a:lnTo>
                <a:lnTo>
                  <a:pt x="2467525" y="4027170"/>
                </a:lnTo>
                <a:lnTo>
                  <a:pt x="2154528" y="3491261"/>
                </a:lnTo>
                <a:lnTo>
                  <a:pt x="2450438" y="3202318"/>
                </a:lnTo>
                <a:lnTo>
                  <a:pt x="2061312" y="3202318"/>
                </a:lnTo>
                <a:lnTo>
                  <a:pt x="1825197" y="3476274"/>
                </a:lnTo>
                <a:lnTo>
                  <a:pt x="1825197" y="2888533"/>
                </a:lnTo>
                <a:close/>
                <a:moveTo>
                  <a:pt x="8817728" y="2869115"/>
                </a:moveTo>
                <a:cubicBezTo>
                  <a:pt x="8699152" y="2869115"/>
                  <a:pt x="8605819" y="2884002"/>
                  <a:pt x="8537728" y="2913775"/>
                </a:cubicBezTo>
                <a:cubicBezTo>
                  <a:pt x="8469638" y="2943549"/>
                  <a:pt x="8418635" y="2984455"/>
                  <a:pt x="8384719" y="3036494"/>
                </a:cubicBezTo>
                <a:cubicBezTo>
                  <a:pt x="8350803" y="3088532"/>
                  <a:pt x="8333846" y="3143807"/>
                  <a:pt x="8333846" y="3202318"/>
                </a:cubicBezTo>
                <a:cubicBezTo>
                  <a:pt x="8333846" y="3291379"/>
                  <a:pt x="8366985" y="3364648"/>
                  <a:pt x="8433262" y="3422124"/>
                </a:cubicBezTo>
                <a:cubicBezTo>
                  <a:pt x="8499023" y="3479599"/>
                  <a:pt x="8609054" y="3525683"/>
                  <a:pt x="8763358" y="3560375"/>
                </a:cubicBezTo>
                <a:cubicBezTo>
                  <a:pt x="8857598" y="3581088"/>
                  <a:pt x="8917662" y="3603094"/>
                  <a:pt x="8943552" y="3626394"/>
                </a:cubicBezTo>
                <a:cubicBezTo>
                  <a:pt x="8969442" y="3649695"/>
                  <a:pt x="8982387" y="3676103"/>
                  <a:pt x="8982387" y="3705618"/>
                </a:cubicBezTo>
                <a:cubicBezTo>
                  <a:pt x="8982387" y="3736685"/>
                  <a:pt x="8968795" y="3763999"/>
                  <a:pt x="8941610" y="3787559"/>
                </a:cubicBezTo>
                <a:cubicBezTo>
                  <a:pt x="8914426" y="3811119"/>
                  <a:pt x="8875721" y="3822899"/>
                  <a:pt x="8825494" y="3822899"/>
                </a:cubicBezTo>
                <a:cubicBezTo>
                  <a:pt x="8758180" y="3822899"/>
                  <a:pt x="8706401" y="3799857"/>
                  <a:pt x="8670155" y="3753773"/>
                </a:cubicBezTo>
                <a:cubicBezTo>
                  <a:pt x="8647890" y="3725294"/>
                  <a:pt x="8633132" y="3683870"/>
                  <a:pt x="8625884" y="3629501"/>
                </a:cubicBezTo>
                <a:lnTo>
                  <a:pt x="8291127" y="3650472"/>
                </a:lnTo>
                <a:cubicBezTo>
                  <a:pt x="8300966" y="3765423"/>
                  <a:pt x="8343166" y="3860180"/>
                  <a:pt x="8417728" y="3934743"/>
                </a:cubicBezTo>
                <a:cubicBezTo>
                  <a:pt x="8492292" y="4009306"/>
                  <a:pt x="8626402" y="4046587"/>
                  <a:pt x="8820058" y="4046587"/>
                </a:cubicBezTo>
                <a:cubicBezTo>
                  <a:pt x="8930348" y="4046587"/>
                  <a:pt x="9021740" y="4030665"/>
                  <a:pt x="9094232" y="3998821"/>
                </a:cubicBezTo>
                <a:cubicBezTo>
                  <a:pt x="9166723" y="3966976"/>
                  <a:pt x="9223163" y="3920245"/>
                  <a:pt x="9263552" y="3858627"/>
                </a:cubicBezTo>
                <a:cubicBezTo>
                  <a:pt x="9303940" y="3797009"/>
                  <a:pt x="9324134" y="3729695"/>
                  <a:pt x="9324134" y="3656686"/>
                </a:cubicBezTo>
                <a:cubicBezTo>
                  <a:pt x="9324134" y="3594550"/>
                  <a:pt x="9308988" y="3538369"/>
                  <a:pt x="9278697" y="3488142"/>
                </a:cubicBezTo>
                <a:cubicBezTo>
                  <a:pt x="9248406" y="3437916"/>
                  <a:pt x="9199992" y="3395845"/>
                  <a:pt x="9133454" y="3361929"/>
                </a:cubicBezTo>
                <a:cubicBezTo>
                  <a:pt x="9066918" y="3328014"/>
                  <a:pt x="8956756" y="3294486"/>
                  <a:pt x="8802970" y="3261347"/>
                </a:cubicBezTo>
                <a:cubicBezTo>
                  <a:pt x="8740834" y="3248402"/>
                  <a:pt x="8701482" y="3234422"/>
                  <a:pt x="8684912" y="3219405"/>
                </a:cubicBezTo>
                <a:cubicBezTo>
                  <a:pt x="8667825" y="3204907"/>
                  <a:pt x="8659282" y="3188596"/>
                  <a:pt x="8659282" y="3170473"/>
                </a:cubicBezTo>
                <a:cubicBezTo>
                  <a:pt x="8659282" y="3145619"/>
                  <a:pt x="8669637" y="3124519"/>
                  <a:pt x="8690349" y="3107173"/>
                </a:cubicBezTo>
                <a:cubicBezTo>
                  <a:pt x="8711062" y="3089827"/>
                  <a:pt x="8741870" y="3081154"/>
                  <a:pt x="8782776" y="3081154"/>
                </a:cubicBezTo>
                <a:cubicBezTo>
                  <a:pt x="8832484" y="3081154"/>
                  <a:pt x="8871449" y="3092804"/>
                  <a:pt x="8899669" y="3116105"/>
                </a:cubicBezTo>
                <a:cubicBezTo>
                  <a:pt x="8927889" y="3139406"/>
                  <a:pt x="8946400" y="3176687"/>
                  <a:pt x="8955203" y="3227949"/>
                </a:cubicBezTo>
                <a:lnTo>
                  <a:pt x="9286852" y="3208532"/>
                </a:lnTo>
                <a:cubicBezTo>
                  <a:pt x="9272354" y="3090474"/>
                  <a:pt x="9226917" y="3004390"/>
                  <a:pt x="9150542" y="2950280"/>
                </a:cubicBezTo>
                <a:cubicBezTo>
                  <a:pt x="9074167" y="2896170"/>
                  <a:pt x="8963228" y="2869115"/>
                  <a:pt x="8817728" y="2869115"/>
                </a:cubicBezTo>
                <a:close/>
                <a:moveTo>
                  <a:pt x="6617369" y="1730715"/>
                </a:moveTo>
                <a:lnTo>
                  <a:pt x="6617369" y="1781200"/>
                </a:lnTo>
                <a:cubicBezTo>
                  <a:pt x="6617369" y="1820553"/>
                  <a:pt x="6611026" y="1852527"/>
                  <a:pt x="6598340" y="1877123"/>
                </a:cubicBezTo>
                <a:cubicBezTo>
                  <a:pt x="6585654" y="1901718"/>
                  <a:pt x="6564165" y="1922559"/>
                  <a:pt x="6533874" y="1939647"/>
                </a:cubicBezTo>
                <a:cubicBezTo>
                  <a:pt x="6503583" y="1956734"/>
                  <a:pt x="6470832" y="1965278"/>
                  <a:pt x="6435622" y="1965278"/>
                </a:cubicBezTo>
                <a:cubicBezTo>
                  <a:pt x="6401965" y="1965278"/>
                  <a:pt x="6376463" y="1957381"/>
                  <a:pt x="6359117" y="1941588"/>
                </a:cubicBezTo>
                <a:cubicBezTo>
                  <a:pt x="6341771" y="1925795"/>
                  <a:pt x="6333098" y="1905472"/>
                  <a:pt x="6333098" y="1880618"/>
                </a:cubicBezTo>
                <a:cubicBezTo>
                  <a:pt x="6333098" y="1858870"/>
                  <a:pt x="6341900" y="1839453"/>
                  <a:pt x="6359506" y="1822365"/>
                </a:cubicBezTo>
                <a:cubicBezTo>
                  <a:pt x="6376593" y="1805796"/>
                  <a:pt x="6417240" y="1788967"/>
                  <a:pt x="6481447" y="1771880"/>
                </a:cubicBezTo>
                <a:cubicBezTo>
                  <a:pt x="6528567" y="1759971"/>
                  <a:pt x="6573874" y="1746249"/>
                  <a:pt x="6617369" y="1730715"/>
                </a:cubicBezTo>
                <a:close/>
                <a:moveTo>
                  <a:pt x="7492120" y="1278678"/>
                </a:moveTo>
                <a:cubicBezTo>
                  <a:pt x="7398917" y="1278678"/>
                  <a:pt x="7324612" y="1288376"/>
                  <a:pt x="7269208" y="1307773"/>
                </a:cubicBezTo>
                <a:cubicBezTo>
                  <a:pt x="7213804" y="1327170"/>
                  <a:pt x="7170309" y="1356525"/>
                  <a:pt x="7138723" y="1395837"/>
                </a:cubicBezTo>
                <a:cubicBezTo>
                  <a:pt x="7107137" y="1435149"/>
                  <a:pt x="7091345" y="1481966"/>
                  <a:pt x="7091345" y="1536286"/>
                </a:cubicBezTo>
                <a:cubicBezTo>
                  <a:pt x="7091345" y="1585946"/>
                  <a:pt x="7105972" y="1630173"/>
                  <a:pt x="7135228" y="1668968"/>
                </a:cubicBezTo>
                <a:cubicBezTo>
                  <a:pt x="7164484" y="1707762"/>
                  <a:pt x="7200471" y="1735307"/>
                  <a:pt x="7243189" y="1751601"/>
                </a:cubicBezTo>
                <a:cubicBezTo>
                  <a:pt x="7285907" y="1767895"/>
                  <a:pt x="7362153" y="1785610"/>
                  <a:pt x="7471926" y="1804744"/>
                </a:cubicBezTo>
                <a:cubicBezTo>
                  <a:pt x="7545454" y="1817673"/>
                  <a:pt x="7590761" y="1828530"/>
                  <a:pt x="7607848" y="1837317"/>
                </a:cubicBezTo>
                <a:cubicBezTo>
                  <a:pt x="7631666" y="1849728"/>
                  <a:pt x="7643576" y="1867309"/>
                  <a:pt x="7643576" y="1890059"/>
                </a:cubicBezTo>
                <a:cubicBezTo>
                  <a:pt x="7643576" y="1910221"/>
                  <a:pt x="7634514" y="1927021"/>
                  <a:pt x="7616392" y="1940460"/>
                </a:cubicBezTo>
                <a:cubicBezTo>
                  <a:pt x="7593091" y="1958558"/>
                  <a:pt x="7560211" y="1967608"/>
                  <a:pt x="7517751" y="1967608"/>
                </a:cubicBezTo>
                <a:cubicBezTo>
                  <a:pt x="7478916" y="1967608"/>
                  <a:pt x="7447849" y="1959582"/>
                  <a:pt x="7424548" y="1943530"/>
                </a:cubicBezTo>
                <a:cubicBezTo>
                  <a:pt x="7401247" y="1927478"/>
                  <a:pt x="7383124" y="1900812"/>
                  <a:pt x="7370179" y="1863530"/>
                </a:cubicBezTo>
                <a:lnTo>
                  <a:pt x="7056393" y="1893045"/>
                </a:lnTo>
                <a:cubicBezTo>
                  <a:pt x="7074516" y="1972268"/>
                  <a:pt x="7115552" y="2033368"/>
                  <a:pt x="7179500" y="2076345"/>
                </a:cubicBezTo>
                <a:cubicBezTo>
                  <a:pt x="7243448" y="2119322"/>
                  <a:pt x="7350761" y="2140811"/>
                  <a:pt x="7501441" y="2140811"/>
                </a:cubicBezTo>
                <a:cubicBezTo>
                  <a:pt x="7608107" y="2140811"/>
                  <a:pt x="7692378" y="2127492"/>
                  <a:pt x="7754255" y="2100854"/>
                </a:cubicBezTo>
                <a:cubicBezTo>
                  <a:pt x="7816132" y="2074215"/>
                  <a:pt x="7861440" y="2038394"/>
                  <a:pt x="7890177" y="1993390"/>
                </a:cubicBezTo>
                <a:cubicBezTo>
                  <a:pt x="7918915" y="1948386"/>
                  <a:pt x="7933284" y="1902090"/>
                  <a:pt x="7933284" y="1854501"/>
                </a:cubicBezTo>
                <a:cubicBezTo>
                  <a:pt x="7933284" y="1807430"/>
                  <a:pt x="7919692" y="1764239"/>
                  <a:pt x="7892507" y="1724926"/>
                </a:cubicBezTo>
                <a:cubicBezTo>
                  <a:pt x="7865323" y="1685614"/>
                  <a:pt x="7826100" y="1655353"/>
                  <a:pt x="7774838" y="1634144"/>
                </a:cubicBezTo>
                <a:cubicBezTo>
                  <a:pt x="7723576" y="1612934"/>
                  <a:pt x="7645388" y="1596383"/>
                  <a:pt x="7540275" y="1584490"/>
                </a:cubicBezTo>
                <a:cubicBezTo>
                  <a:pt x="7470891" y="1576213"/>
                  <a:pt x="7425842" y="1566905"/>
                  <a:pt x="7405130" y="1556565"/>
                </a:cubicBezTo>
                <a:cubicBezTo>
                  <a:pt x="7384418" y="1546225"/>
                  <a:pt x="7374062" y="1530975"/>
                  <a:pt x="7374062" y="1510813"/>
                </a:cubicBezTo>
                <a:cubicBezTo>
                  <a:pt x="7374062" y="1492714"/>
                  <a:pt x="7382218" y="1477332"/>
                  <a:pt x="7398528" y="1464666"/>
                </a:cubicBezTo>
                <a:cubicBezTo>
                  <a:pt x="7414839" y="1452000"/>
                  <a:pt x="7440858" y="1445667"/>
                  <a:pt x="7476586" y="1445667"/>
                </a:cubicBezTo>
                <a:cubicBezTo>
                  <a:pt x="7511796" y="1445667"/>
                  <a:pt x="7541829" y="1453952"/>
                  <a:pt x="7566683" y="1470522"/>
                </a:cubicBezTo>
                <a:cubicBezTo>
                  <a:pt x="7584806" y="1482949"/>
                  <a:pt x="7597751" y="1502366"/>
                  <a:pt x="7605518" y="1528774"/>
                </a:cubicBezTo>
                <a:lnTo>
                  <a:pt x="7905323" y="1499260"/>
                </a:lnTo>
                <a:cubicBezTo>
                  <a:pt x="7884611" y="1445409"/>
                  <a:pt x="7858592" y="1402690"/>
                  <a:pt x="7827265" y="1371105"/>
                </a:cubicBezTo>
                <a:cubicBezTo>
                  <a:pt x="7795938" y="1339519"/>
                  <a:pt x="7756844" y="1316218"/>
                  <a:pt x="7709984" y="1301202"/>
                </a:cubicBezTo>
                <a:cubicBezTo>
                  <a:pt x="7663123" y="1286186"/>
                  <a:pt x="7590501" y="1278678"/>
                  <a:pt x="7492120" y="1278678"/>
                </a:cubicBezTo>
                <a:close/>
                <a:moveTo>
                  <a:pt x="6467467" y="1278678"/>
                </a:moveTo>
                <a:cubicBezTo>
                  <a:pt x="6408438" y="1278678"/>
                  <a:pt x="6353551" y="1283079"/>
                  <a:pt x="6302807" y="1291882"/>
                </a:cubicBezTo>
                <a:cubicBezTo>
                  <a:pt x="6252063" y="1300684"/>
                  <a:pt x="6212192" y="1313111"/>
                  <a:pt x="6183196" y="1329163"/>
                </a:cubicBezTo>
                <a:cubicBezTo>
                  <a:pt x="6142807" y="1351428"/>
                  <a:pt x="6111869" y="1377706"/>
                  <a:pt x="6090380" y="1407998"/>
                </a:cubicBezTo>
                <a:cubicBezTo>
                  <a:pt x="6068892" y="1438289"/>
                  <a:pt x="6052452" y="1479842"/>
                  <a:pt x="6041060" y="1532657"/>
                </a:cubicBezTo>
                <a:lnTo>
                  <a:pt x="6343195" y="1564502"/>
                </a:lnTo>
                <a:cubicBezTo>
                  <a:pt x="6355622" y="1528774"/>
                  <a:pt x="6371933" y="1504438"/>
                  <a:pt x="6392127" y="1491493"/>
                </a:cubicBezTo>
                <a:cubicBezTo>
                  <a:pt x="6418017" y="1474923"/>
                  <a:pt x="6456851" y="1466638"/>
                  <a:pt x="6508631" y="1466638"/>
                </a:cubicBezTo>
                <a:cubicBezTo>
                  <a:pt x="6549020" y="1466638"/>
                  <a:pt x="6577239" y="1474405"/>
                  <a:pt x="6593291" y="1489939"/>
                </a:cubicBezTo>
                <a:cubicBezTo>
                  <a:pt x="6609343" y="1505473"/>
                  <a:pt x="6617369" y="1532657"/>
                  <a:pt x="6617369" y="1571492"/>
                </a:cubicBezTo>
                <a:cubicBezTo>
                  <a:pt x="6578016" y="1587026"/>
                  <a:pt x="6540735" y="1599583"/>
                  <a:pt x="6505525" y="1609162"/>
                </a:cubicBezTo>
                <a:cubicBezTo>
                  <a:pt x="6470315" y="1618741"/>
                  <a:pt x="6393422" y="1635440"/>
                  <a:pt x="6274846" y="1659259"/>
                </a:cubicBezTo>
                <a:cubicBezTo>
                  <a:pt x="6175947" y="1678935"/>
                  <a:pt x="6108115" y="1708968"/>
                  <a:pt x="6071352" y="1749356"/>
                </a:cubicBezTo>
                <a:cubicBezTo>
                  <a:pt x="6034587" y="1789744"/>
                  <a:pt x="6016206" y="1841265"/>
                  <a:pt x="6016206" y="1903918"/>
                </a:cubicBezTo>
                <a:cubicBezTo>
                  <a:pt x="6016206" y="1970714"/>
                  <a:pt x="6041707" y="2026895"/>
                  <a:pt x="6092710" y="2072462"/>
                </a:cubicBezTo>
                <a:cubicBezTo>
                  <a:pt x="6143714" y="2118028"/>
                  <a:pt x="6218406" y="2140811"/>
                  <a:pt x="6316787" y="2140811"/>
                </a:cubicBezTo>
                <a:cubicBezTo>
                  <a:pt x="6390832" y="2140811"/>
                  <a:pt x="6455816" y="2129419"/>
                  <a:pt x="6511738" y="2106636"/>
                </a:cubicBezTo>
                <a:cubicBezTo>
                  <a:pt x="6552644" y="2089549"/>
                  <a:pt x="6593809" y="2061070"/>
                  <a:pt x="6635233" y="2021200"/>
                </a:cubicBezTo>
                <a:cubicBezTo>
                  <a:pt x="6638858" y="2045018"/>
                  <a:pt x="6642482" y="2062494"/>
                  <a:pt x="6646107" y="2073627"/>
                </a:cubicBezTo>
                <a:cubicBezTo>
                  <a:pt x="6649732" y="2084759"/>
                  <a:pt x="6657499" y="2100940"/>
                  <a:pt x="6669408" y="2122170"/>
                </a:cubicBezTo>
                <a:lnTo>
                  <a:pt x="6966106" y="2122170"/>
                </a:lnTo>
                <a:cubicBezTo>
                  <a:pt x="6949536" y="2087996"/>
                  <a:pt x="6938792" y="2059905"/>
                  <a:pt x="6933873" y="2037899"/>
                </a:cubicBezTo>
                <a:cubicBezTo>
                  <a:pt x="6928953" y="2015892"/>
                  <a:pt x="6926494" y="1985472"/>
                  <a:pt x="6926494" y="1946637"/>
                </a:cubicBezTo>
                <a:lnTo>
                  <a:pt x="6926494" y="1582366"/>
                </a:lnTo>
                <a:cubicBezTo>
                  <a:pt x="6926494" y="1543531"/>
                  <a:pt x="6918727" y="1502755"/>
                  <a:pt x="6903193" y="1460036"/>
                </a:cubicBezTo>
                <a:cubicBezTo>
                  <a:pt x="6887659" y="1417318"/>
                  <a:pt x="6866429" y="1384308"/>
                  <a:pt x="6839504" y="1361008"/>
                </a:cubicBezTo>
                <a:cubicBezTo>
                  <a:pt x="6801187" y="1327351"/>
                  <a:pt x="6753291" y="1305215"/>
                  <a:pt x="6695815" y="1294600"/>
                </a:cubicBezTo>
                <a:cubicBezTo>
                  <a:pt x="6638340" y="1283985"/>
                  <a:pt x="6562224" y="1278678"/>
                  <a:pt x="6467467" y="1278678"/>
                </a:cubicBezTo>
                <a:close/>
                <a:moveTo>
                  <a:pt x="4396631" y="983533"/>
                </a:moveTo>
                <a:lnTo>
                  <a:pt x="4649954" y="2122170"/>
                </a:lnTo>
                <a:lnTo>
                  <a:pt x="4994978" y="2122170"/>
                </a:lnTo>
                <a:lnTo>
                  <a:pt x="5193909" y="1405279"/>
                </a:lnTo>
                <a:lnTo>
                  <a:pt x="5393618" y="2122170"/>
                </a:lnTo>
                <a:lnTo>
                  <a:pt x="5738641" y="2122170"/>
                </a:lnTo>
                <a:lnTo>
                  <a:pt x="5989635" y="983533"/>
                </a:lnTo>
                <a:lnTo>
                  <a:pt x="5657185" y="983533"/>
                </a:lnTo>
                <a:lnTo>
                  <a:pt x="5536736" y="1620121"/>
                </a:lnTo>
                <a:lnTo>
                  <a:pt x="5360207" y="983533"/>
                </a:lnTo>
                <a:lnTo>
                  <a:pt x="5027223" y="983533"/>
                </a:lnTo>
                <a:lnTo>
                  <a:pt x="4851131" y="1620970"/>
                </a:lnTo>
                <a:lnTo>
                  <a:pt x="4730817" y="983533"/>
                </a:lnTo>
                <a:close/>
                <a:moveTo>
                  <a:pt x="0" y="0"/>
                </a:moveTo>
                <a:lnTo>
                  <a:pt x="12192000" y="0"/>
                </a:lnTo>
                <a:lnTo>
                  <a:pt x="12192000" y="7162800"/>
                </a:lnTo>
                <a:lnTo>
                  <a:pt x="0" y="7162800"/>
                </a:lnTo>
                <a:close/>
              </a:path>
            </a:pathLst>
          </a:custGeom>
          <a:solidFill>
            <a:srgbClr val="86BC25"/>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0882717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0834A-0B0D-C41D-5CA3-29C819000E10}"/>
              </a:ext>
            </a:extLst>
          </p:cNvPr>
          <p:cNvSpPr>
            <a:spLocks noGrp="1"/>
          </p:cNvSpPr>
          <p:nvPr>
            <p:ph type="title"/>
          </p:nvPr>
        </p:nvSpPr>
        <p:spPr/>
        <p:txBody>
          <a:bodyPr/>
          <a:lstStyle/>
          <a:p>
            <a:endParaRPr lang="de-DE" dirty="0"/>
          </a:p>
        </p:txBody>
      </p:sp>
      <p:pic>
        <p:nvPicPr>
          <p:cNvPr id="7" name="Inhaltsplatzhalter 6">
            <a:extLst>
              <a:ext uri="{FF2B5EF4-FFF2-40B4-BE49-F238E27FC236}">
                <a16:creationId xmlns:a16="http://schemas.microsoft.com/office/drawing/2014/main" id="{0212AD4F-3F29-5BC2-698D-4676CACF57E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0380" b="24084"/>
          <a:stretch/>
        </p:blipFill>
        <p:spPr>
          <a:xfrm>
            <a:off x="0" y="-762000"/>
            <a:ext cx="12192000" cy="7990146"/>
          </a:xfrm>
        </p:spPr>
      </p:pic>
      <p:sp>
        <p:nvSpPr>
          <p:cNvPr id="10" name="Freihandform: Form 9">
            <a:extLst>
              <a:ext uri="{FF2B5EF4-FFF2-40B4-BE49-F238E27FC236}">
                <a16:creationId xmlns:a16="http://schemas.microsoft.com/office/drawing/2014/main" id="{05216DA8-E6DB-02F5-C1B6-6B6C806562E6}"/>
              </a:ext>
            </a:extLst>
          </p:cNvPr>
          <p:cNvSpPr/>
          <p:nvPr/>
        </p:nvSpPr>
        <p:spPr bwMode="auto">
          <a:xfrm>
            <a:off x="-115897025" y="-103309479"/>
            <a:ext cx="359765600" cy="225791454"/>
          </a:xfrm>
          <a:custGeom>
            <a:avLst/>
            <a:gdLst/>
            <a:ahLst/>
            <a:cxnLst/>
            <a:rect l="l" t="t" r="r" b="b"/>
            <a:pathLst>
              <a:path w="12192000" h="7162800">
                <a:moveTo>
                  <a:pt x="9626296" y="5653336"/>
                </a:moveTo>
                <a:lnTo>
                  <a:pt x="9626296" y="5932170"/>
                </a:lnTo>
                <a:lnTo>
                  <a:pt x="9942412" y="5932170"/>
                </a:lnTo>
                <a:lnTo>
                  <a:pt x="9942412" y="5653336"/>
                </a:lnTo>
                <a:close/>
                <a:moveTo>
                  <a:pt x="3160901" y="5275861"/>
                </a:moveTo>
                <a:cubicBezTo>
                  <a:pt x="3204396" y="5275861"/>
                  <a:pt x="3239477" y="5289065"/>
                  <a:pt x="3266144" y="5315473"/>
                </a:cubicBezTo>
                <a:cubicBezTo>
                  <a:pt x="3292810" y="5341881"/>
                  <a:pt x="3309250" y="5385635"/>
                  <a:pt x="3315464" y="5446735"/>
                </a:cubicBezTo>
                <a:lnTo>
                  <a:pt x="3004009" y="5446735"/>
                </a:lnTo>
                <a:cubicBezTo>
                  <a:pt x="3009186" y="5397544"/>
                  <a:pt x="3021354" y="5360522"/>
                  <a:pt x="3040513" y="5335667"/>
                </a:cubicBezTo>
                <a:cubicBezTo>
                  <a:pt x="3070545" y="5295797"/>
                  <a:pt x="3110675" y="5275861"/>
                  <a:pt x="3160901" y="5275861"/>
                </a:cubicBezTo>
                <a:close/>
                <a:moveTo>
                  <a:pt x="7299709" y="5107318"/>
                </a:moveTo>
                <a:lnTo>
                  <a:pt x="7299709" y="5632365"/>
                </a:lnTo>
                <a:cubicBezTo>
                  <a:pt x="7299709" y="5740585"/>
                  <a:pt x="7324433" y="5820714"/>
                  <a:pt x="7373883" y="5872753"/>
                </a:cubicBezTo>
                <a:cubicBezTo>
                  <a:pt x="7423333" y="5924792"/>
                  <a:pt x="7491553" y="5950811"/>
                  <a:pt x="7578543" y="5950811"/>
                </a:cubicBezTo>
                <a:cubicBezTo>
                  <a:pt x="7643785" y="5950811"/>
                  <a:pt x="7698801" y="5939160"/>
                  <a:pt x="7743591" y="5915860"/>
                </a:cubicBezTo>
                <a:cubicBezTo>
                  <a:pt x="7788381" y="5892559"/>
                  <a:pt x="7832781" y="5853465"/>
                  <a:pt x="7876794" y="5798578"/>
                </a:cubicBezTo>
                <a:lnTo>
                  <a:pt x="7876794" y="5932170"/>
                </a:lnTo>
                <a:lnTo>
                  <a:pt x="8171939" y="5932170"/>
                </a:lnTo>
                <a:lnTo>
                  <a:pt x="8171939" y="5107318"/>
                </a:lnTo>
                <a:lnTo>
                  <a:pt x="7855824" y="5107318"/>
                </a:lnTo>
                <a:lnTo>
                  <a:pt x="7855824" y="5504210"/>
                </a:lnTo>
                <a:cubicBezTo>
                  <a:pt x="7855824" y="5579291"/>
                  <a:pt x="7843785" y="5631330"/>
                  <a:pt x="7819707" y="5660326"/>
                </a:cubicBezTo>
                <a:cubicBezTo>
                  <a:pt x="7795630" y="5689323"/>
                  <a:pt x="7764691" y="5703821"/>
                  <a:pt x="7726892" y="5703821"/>
                </a:cubicBezTo>
                <a:cubicBezTo>
                  <a:pt x="7692199" y="5703821"/>
                  <a:pt x="7665274" y="5692948"/>
                  <a:pt x="7646116" y="5671200"/>
                </a:cubicBezTo>
                <a:cubicBezTo>
                  <a:pt x="7626957" y="5649453"/>
                  <a:pt x="7617378" y="5612689"/>
                  <a:pt x="7617378" y="5560909"/>
                </a:cubicBezTo>
                <a:lnTo>
                  <a:pt x="7617378" y="5107318"/>
                </a:lnTo>
                <a:close/>
                <a:moveTo>
                  <a:pt x="4447687" y="5107318"/>
                </a:moveTo>
                <a:lnTo>
                  <a:pt x="4447687" y="5323240"/>
                </a:lnTo>
                <a:lnTo>
                  <a:pt x="4812031" y="5323240"/>
                </a:lnTo>
                <a:lnTo>
                  <a:pt x="4416619" y="5727122"/>
                </a:lnTo>
                <a:lnTo>
                  <a:pt x="4416619" y="5932170"/>
                </a:lnTo>
                <a:lnTo>
                  <a:pt x="5238365" y="5932170"/>
                </a:lnTo>
                <a:lnTo>
                  <a:pt x="5238365" y="5716248"/>
                </a:lnTo>
                <a:lnTo>
                  <a:pt x="4796412" y="5716248"/>
                </a:lnTo>
                <a:lnTo>
                  <a:pt x="5212734" y="5292172"/>
                </a:lnTo>
                <a:lnTo>
                  <a:pt x="5212734" y="5107318"/>
                </a:lnTo>
                <a:close/>
                <a:moveTo>
                  <a:pt x="2200318" y="5107318"/>
                </a:moveTo>
                <a:lnTo>
                  <a:pt x="2200318" y="5880131"/>
                </a:lnTo>
                <a:cubicBezTo>
                  <a:pt x="2200318" y="5935018"/>
                  <a:pt x="2193328" y="5971653"/>
                  <a:pt x="2179347" y="5990034"/>
                </a:cubicBezTo>
                <a:cubicBezTo>
                  <a:pt x="2165367" y="6008416"/>
                  <a:pt x="2144913" y="6017607"/>
                  <a:pt x="2117988" y="6017607"/>
                </a:cubicBezTo>
                <a:cubicBezTo>
                  <a:pt x="2106079" y="6017607"/>
                  <a:pt x="2087438" y="6015018"/>
                  <a:pt x="2062066" y="6009840"/>
                </a:cubicBezTo>
                <a:lnTo>
                  <a:pt x="2014687" y="6239742"/>
                </a:lnTo>
                <a:cubicBezTo>
                  <a:pt x="2105302" y="6257865"/>
                  <a:pt x="2181160" y="6266926"/>
                  <a:pt x="2242259" y="6266926"/>
                </a:cubicBezTo>
                <a:cubicBezTo>
                  <a:pt x="2316304" y="6266926"/>
                  <a:pt x="2373262" y="6253723"/>
                  <a:pt x="2413133" y="6227315"/>
                </a:cubicBezTo>
                <a:cubicBezTo>
                  <a:pt x="2453004" y="6200907"/>
                  <a:pt x="2480317" y="6166474"/>
                  <a:pt x="2495074" y="6124014"/>
                </a:cubicBezTo>
                <a:cubicBezTo>
                  <a:pt x="2509831" y="6081555"/>
                  <a:pt x="2517211" y="6009322"/>
                  <a:pt x="2517211" y="5907316"/>
                </a:cubicBezTo>
                <a:lnTo>
                  <a:pt x="2517211" y="5107318"/>
                </a:lnTo>
                <a:close/>
                <a:moveTo>
                  <a:pt x="8952710" y="5088677"/>
                </a:moveTo>
                <a:cubicBezTo>
                  <a:pt x="8887986" y="5088677"/>
                  <a:pt x="8833098" y="5100458"/>
                  <a:pt x="8788050" y="5124017"/>
                </a:cubicBezTo>
                <a:cubicBezTo>
                  <a:pt x="8743002" y="5147577"/>
                  <a:pt x="8698472" y="5186800"/>
                  <a:pt x="8654458" y="5241687"/>
                </a:cubicBezTo>
                <a:lnTo>
                  <a:pt x="8654458" y="5107318"/>
                </a:lnTo>
                <a:lnTo>
                  <a:pt x="8360091" y="5107318"/>
                </a:lnTo>
                <a:lnTo>
                  <a:pt x="8360091" y="5932170"/>
                </a:lnTo>
                <a:lnTo>
                  <a:pt x="8676206" y="5932170"/>
                </a:lnTo>
                <a:lnTo>
                  <a:pt x="8676206" y="5536055"/>
                </a:lnTo>
                <a:cubicBezTo>
                  <a:pt x="8676206" y="5460974"/>
                  <a:pt x="8688115" y="5408936"/>
                  <a:pt x="8711934" y="5379939"/>
                </a:cubicBezTo>
                <a:cubicBezTo>
                  <a:pt x="8735753" y="5350942"/>
                  <a:pt x="8766820" y="5336444"/>
                  <a:pt x="8805138" y="5336444"/>
                </a:cubicBezTo>
                <a:cubicBezTo>
                  <a:pt x="8839830" y="5336444"/>
                  <a:pt x="8866756" y="5347188"/>
                  <a:pt x="8885914" y="5368677"/>
                </a:cubicBezTo>
                <a:cubicBezTo>
                  <a:pt x="8905072" y="5390165"/>
                  <a:pt x="8914652" y="5426800"/>
                  <a:pt x="8914652" y="5478579"/>
                </a:cubicBezTo>
                <a:lnTo>
                  <a:pt x="8914652" y="5932170"/>
                </a:lnTo>
                <a:lnTo>
                  <a:pt x="9232321" y="5932170"/>
                </a:lnTo>
                <a:lnTo>
                  <a:pt x="9232321" y="5407900"/>
                </a:lnTo>
                <a:cubicBezTo>
                  <a:pt x="9232321" y="5299162"/>
                  <a:pt x="9207596" y="5218774"/>
                  <a:pt x="9158146" y="5166735"/>
                </a:cubicBezTo>
                <a:cubicBezTo>
                  <a:pt x="9108696" y="5114697"/>
                  <a:pt x="9040218" y="5088677"/>
                  <a:pt x="8952710" y="5088677"/>
                </a:cubicBezTo>
                <a:close/>
                <a:moveTo>
                  <a:pt x="3147697" y="5088677"/>
                </a:moveTo>
                <a:cubicBezTo>
                  <a:pt x="3002196" y="5088677"/>
                  <a:pt x="2888151" y="5128548"/>
                  <a:pt x="2805562" y="5208289"/>
                </a:cubicBezTo>
                <a:cubicBezTo>
                  <a:pt x="2722973" y="5288030"/>
                  <a:pt x="2681679" y="5392366"/>
                  <a:pt x="2681679" y="5521298"/>
                </a:cubicBezTo>
                <a:cubicBezTo>
                  <a:pt x="2681679" y="5611912"/>
                  <a:pt x="2702262" y="5690747"/>
                  <a:pt x="2743427" y="5757802"/>
                </a:cubicBezTo>
                <a:cubicBezTo>
                  <a:pt x="2784592" y="5824857"/>
                  <a:pt x="2836501" y="5873789"/>
                  <a:pt x="2899155" y="5904597"/>
                </a:cubicBezTo>
                <a:cubicBezTo>
                  <a:pt x="2961808" y="5935407"/>
                  <a:pt x="3047762" y="5950811"/>
                  <a:pt x="3157018" y="5950811"/>
                </a:cubicBezTo>
                <a:cubicBezTo>
                  <a:pt x="3282843" y="5950811"/>
                  <a:pt x="3379412" y="5932818"/>
                  <a:pt x="3446725" y="5896830"/>
                </a:cubicBezTo>
                <a:cubicBezTo>
                  <a:pt x="3514039" y="5860844"/>
                  <a:pt x="3571515" y="5801426"/>
                  <a:pt x="3619152" y="5718579"/>
                </a:cubicBezTo>
                <a:lnTo>
                  <a:pt x="3307697" y="5689841"/>
                </a:lnTo>
                <a:cubicBezTo>
                  <a:pt x="3288020" y="5714695"/>
                  <a:pt x="3269639" y="5732042"/>
                  <a:pt x="3252552" y="5741879"/>
                </a:cubicBezTo>
                <a:cubicBezTo>
                  <a:pt x="3224590" y="5757413"/>
                  <a:pt x="3195076" y="5765180"/>
                  <a:pt x="3164008" y="5765180"/>
                </a:cubicBezTo>
                <a:cubicBezTo>
                  <a:pt x="3114817" y="5765180"/>
                  <a:pt x="3074947" y="5747316"/>
                  <a:pt x="3044397" y="5711588"/>
                </a:cubicBezTo>
                <a:cubicBezTo>
                  <a:pt x="3022649" y="5686734"/>
                  <a:pt x="3008927" y="5648935"/>
                  <a:pt x="3003232" y="5598191"/>
                </a:cubicBezTo>
                <a:lnTo>
                  <a:pt x="3637016" y="5598191"/>
                </a:lnTo>
                <a:lnTo>
                  <a:pt x="3637016" y="5562462"/>
                </a:lnTo>
                <a:cubicBezTo>
                  <a:pt x="3637016" y="5453725"/>
                  <a:pt x="3619152" y="5365440"/>
                  <a:pt x="3583424" y="5297609"/>
                </a:cubicBezTo>
                <a:cubicBezTo>
                  <a:pt x="3547696" y="5229778"/>
                  <a:pt x="3495657" y="5177998"/>
                  <a:pt x="3427308" y="5142270"/>
                </a:cubicBezTo>
                <a:cubicBezTo>
                  <a:pt x="3358959" y="5106541"/>
                  <a:pt x="3265755" y="5088677"/>
                  <a:pt x="3147697" y="5088677"/>
                </a:cubicBezTo>
                <a:close/>
                <a:moveTo>
                  <a:pt x="6979324" y="4793533"/>
                </a:moveTo>
                <a:lnTo>
                  <a:pt x="6662431" y="4955862"/>
                </a:lnTo>
                <a:lnTo>
                  <a:pt x="6662431" y="5107318"/>
                </a:lnTo>
                <a:lnTo>
                  <a:pt x="6545926" y="5107318"/>
                </a:lnTo>
                <a:lnTo>
                  <a:pt x="6545926" y="5338774"/>
                </a:lnTo>
                <a:lnTo>
                  <a:pt x="6662431" y="5338774"/>
                </a:lnTo>
                <a:lnTo>
                  <a:pt x="6662431" y="5628894"/>
                </a:lnTo>
                <a:cubicBezTo>
                  <a:pt x="6662431" y="5720941"/>
                  <a:pt x="6671363" y="5787521"/>
                  <a:pt x="6689227" y="5828633"/>
                </a:cubicBezTo>
                <a:cubicBezTo>
                  <a:pt x="6707091" y="5869745"/>
                  <a:pt x="6734664" y="5900387"/>
                  <a:pt x="6771945" y="5920556"/>
                </a:cubicBezTo>
                <a:cubicBezTo>
                  <a:pt x="6809226" y="5940726"/>
                  <a:pt x="6867221" y="5950811"/>
                  <a:pt x="6945925" y="5950811"/>
                </a:cubicBezTo>
                <a:cubicBezTo>
                  <a:pt x="7013757" y="5950811"/>
                  <a:pt x="7086767" y="5942267"/>
                  <a:pt x="7164954" y="5925180"/>
                </a:cubicBezTo>
                <a:lnTo>
                  <a:pt x="7141653" y="5706965"/>
                </a:lnTo>
                <a:cubicBezTo>
                  <a:pt x="7099712" y="5720403"/>
                  <a:pt x="7067090" y="5727122"/>
                  <a:pt x="7043789" y="5727122"/>
                </a:cubicBezTo>
                <a:cubicBezTo>
                  <a:pt x="7017900" y="5727122"/>
                  <a:pt x="6999776" y="5718336"/>
                  <a:pt x="6989421" y="5700763"/>
                </a:cubicBezTo>
                <a:cubicBezTo>
                  <a:pt x="6982689" y="5689396"/>
                  <a:pt x="6979324" y="5666143"/>
                  <a:pt x="6979324" y="5631006"/>
                </a:cubicBezTo>
                <a:lnTo>
                  <a:pt x="6979324" y="5338774"/>
                </a:lnTo>
                <a:lnTo>
                  <a:pt x="7153304" y="5338774"/>
                </a:lnTo>
                <a:lnTo>
                  <a:pt x="7153304" y="5107318"/>
                </a:lnTo>
                <a:lnTo>
                  <a:pt x="6979324" y="5107318"/>
                </a:lnTo>
                <a:close/>
                <a:moveTo>
                  <a:pt x="5750599" y="4793533"/>
                </a:moveTo>
                <a:lnTo>
                  <a:pt x="5433707" y="4955862"/>
                </a:lnTo>
                <a:lnTo>
                  <a:pt x="5433707" y="5107318"/>
                </a:lnTo>
                <a:lnTo>
                  <a:pt x="5317202" y="5107318"/>
                </a:lnTo>
                <a:lnTo>
                  <a:pt x="5317202" y="5338774"/>
                </a:lnTo>
                <a:lnTo>
                  <a:pt x="5433707" y="5338774"/>
                </a:lnTo>
                <a:lnTo>
                  <a:pt x="5433707" y="5628894"/>
                </a:lnTo>
                <a:cubicBezTo>
                  <a:pt x="5433707" y="5720941"/>
                  <a:pt x="5442639" y="5787521"/>
                  <a:pt x="5460503" y="5828633"/>
                </a:cubicBezTo>
                <a:cubicBezTo>
                  <a:pt x="5478367" y="5869745"/>
                  <a:pt x="5505939" y="5900387"/>
                  <a:pt x="5543221" y="5920556"/>
                </a:cubicBezTo>
                <a:cubicBezTo>
                  <a:pt x="5580502" y="5940726"/>
                  <a:pt x="5638495" y="5950811"/>
                  <a:pt x="5717201" y="5950811"/>
                </a:cubicBezTo>
                <a:cubicBezTo>
                  <a:pt x="5785032" y="5950811"/>
                  <a:pt x="5858042" y="5942267"/>
                  <a:pt x="5936229" y="5925180"/>
                </a:cubicBezTo>
                <a:lnTo>
                  <a:pt x="5912928" y="5706965"/>
                </a:lnTo>
                <a:cubicBezTo>
                  <a:pt x="5870987" y="5720403"/>
                  <a:pt x="5838365" y="5727122"/>
                  <a:pt x="5815064" y="5727122"/>
                </a:cubicBezTo>
                <a:cubicBezTo>
                  <a:pt x="5789175" y="5727122"/>
                  <a:pt x="5771052" y="5718336"/>
                  <a:pt x="5760696" y="5700763"/>
                </a:cubicBezTo>
                <a:cubicBezTo>
                  <a:pt x="5753964" y="5689396"/>
                  <a:pt x="5750599" y="5666143"/>
                  <a:pt x="5750599" y="5631006"/>
                </a:cubicBezTo>
                <a:lnTo>
                  <a:pt x="5750599" y="5338774"/>
                </a:lnTo>
                <a:lnTo>
                  <a:pt x="5924579" y="5338774"/>
                </a:lnTo>
                <a:lnTo>
                  <a:pt x="5924579" y="5107318"/>
                </a:lnTo>
                <a:lnTo>
                  <a:pt x="5750599" y="5107318"/>
                </a:lnTo>
                <a:close/>
                <a:moveTo>
                  <a:pt x="4159924" y="4793533"/>
                </a:moveTo>
                <a:lnTo>
                  <a:pt x="3843032" y="4955862"/>
                </a:lnTo>
                <a:lnTo>
                  <a:pt x="3843032" y="5107318"/>
                </a:lnTo>
                <a:lnTo>
                  <a:pt x="3726527" y="5107318"/>
                </a:lnTo>
                <a:lnTo>
                  <a:pt x="3726527" y="5338774"/>
                </a:lnTo>
                <a:lnTo>
                  <a:pt x="3843032" y="5338774"/>
                </a:lnTo>
                <a:lnTo>
                  <a:pt x="3843032" y="5628894"/>
                </a:lnTo>
                <a:cubicBezTo>
                  <a:pt x="3843032" y="5720941"/>
                  <a:pt x="3851964" y="5787521"/>
                  <a:pt x="3869828" y="5828633"/>
                </a:cubicBezTo>
                <a:cubicBezTo>
                  <a:pt x="3887692" y="5869745"/>
                  <a:pt x="3915264" y="5900387"/>
                  <a:pt x="3952546" y="5920556"/>
                </a:cubicBezTo>
                <a:cubicBezTo>
                  <a:pt x="3989827" y="5940726"/>
                  <a:pt x="4047821" y="5950811"/>
                  <a:pt x="4126526" y="5950811"/>
                </a:cubicBezTo>
                <a:cubicBezTo>
                  <a:pt x="4194357" y="5950811"/>
                  <a:pt x="4267367" y="5942267"/>
                  <a:pt x="4345554" y="5925180"/>
                </a:cubicBezTo>
                <a:lnTo>
                  <a:pt x="4322254" y="5706965"/>
                </a:lnTo>
                <a:cubicBezTo>
                  <a:pt x="4280312" y="5720403"/>
                  <a:pt x="4247690" y="5727122"/>
                  <a:pt x="4224389" y="5727122"/>
                </a:cubicBezTo>
                <a:cubicBezTo>
                  <a:pt x="4198500" y="5727122"/>
                  <a:pt x="4180377" y="5718336"/>
                  <a:pt x="4170021" y="5700763"/>
                </a:cubicBezTo>
                <a:cubicBezTo>
                  <a:pt x="4163289" y="5689396"/>
                  <a:pt x="4159924" y="5666143"/>
                  <a:pt x="4159924" y="5631006"/>
                </a:cubicBezTo>
                <a:lnTo>
                  <a:pt x="4159924" y="5338774"/>
                </a:lnTo>
                <a:lnTo>
                  <a:pt x="4333904" y="5338774"/>
                </a:lnTo>
                <a:lnTo>
                  <a:pt x="4333904" y="5107318"/>
                </a:lnTo>
                <a:lnTo>
                  <a:pt x="4159924" y="5107318"/>
                </a:lnTo>
                <a:close/>
                <a:moveTo>
                  <a:pt x="2200318" y="4793533"/>
                </a:moveTo>
                <a:lnTo>
                  <a:pt x="2200318" y="5011008"/>
                </a:lnTo>
                <a:lnTo>
                  <a:pt x="2517211" y="5011008"/>
                </a:lnTo>
                <a:lnTo>
                  <a:pt x="2517211" y="4793533"/>
                </a:lnTo>
                <a:close/>
                <a:moveTo>
                  <a:pt x="9822024" y="4774115"/>
                </a:moveTo>
                <a:cubicBezTo>
                  <a:pt x="9677041" y="4774115"/>
                  <a:pt x="9569469" y="4807902"/>
                  <a:pt x="9499306" y="4875474"/>
                </a:cubicBezTo>
                <a:cubicBezTo>
                  <a:pt x="9429145" y="4943047"/>
                  <a:pt x="9388887" y="5032238"/>
                  <a:pt x="9378530" y="5143046"/>
                </a:cubicBezTo>
                <a:lnTo>
                  <a:pt x="9679888" y="5180328"/>
                </a:lnTo>
                <a:cubicBezTo>
                  <a:pt x="9686620" y="5119745"/>
                  <a:pt x="9702024" y="5077286"/>
                  <a:pt x="9726102" y="5052949"/>
                </a:cubicBezTo>
                <a:cubicBezTo>
                  <a:pt x="9750179" y="5028613"/>
                  <a:pt x="9780600" y="5016445"/>
                  <a:pt x="9817364" y="5016445"/>
                </a:cubicBezTo>
                <a:cubicBezTo>
                  <a:pt x="9851538" y="5016445"/>
                  <a:pt x="9877041" y="5024341"/>
                  <a:pt x="9893868" y="5040134"/>
                </a:cubicBezTo>
                <a:cubicBezTo>
                  <a:pt x="9910697" y="5055927"/>
                  <a:pt x="9919111" y="5078063"/>
                  <a:pt x="9919111" y="5106541"/>
                </a:cubicBezTo>
                <a:cubicBezTo>
                  <a:pt x="9919111" y="5135021"/>
                  <a:pt x="9898140" y="5166347"/>
                  <a:pt x="9856198" y="5200522"/>
                </a:cubicBezTo>
                <a:cubicBezTo>
                  <a:pt x="9777493" y="5265764"/>
                  <a:pt x="9726878" y="5311331"/>
                  <a:pt x="9704354" y="5337221"/>
                </a:cubicBezTo>
                <a:cubicBezTo>
                  <a:pt x="9681830" y="5363110"/>
                  <a:pt x="9664872" y="5391719"/>
                  <a:pt x="9653481" y="5423046"/>
                </a:cubicBezTo>
                <a:cubicBezTo>
                  <a:pt x="9642090" y="5454372"/>
                  <a:pt x="9636393" y="5495149"/>
                  <a:pt x="9636393" y="5545375"/>
                </a:cubicBezTo>
                <a:lnTo>
                  <a:pt x="9636393" y="5574890"/>
                </a:lnTo>
                <a:lnTo>
                  <a:pt x="9931538" y="5574890"/>
                </a:lnTo>
                <a:cubicBezTo>
                  <a:pt x="9931538" y="5534501"/>
                  <a:pt x="9938400" y="5501751"/>
                  <a:pt x="9952120" y="5476637"/>
                </a:cubicBezTo>
                <a:cubicBezTo>
                  <a:pt x="9965842" y="5451524"/>
                  <a:pt x="9998852" y="5418256"/>
                  <a:pt x="10051149" y="5376832"/>
                </a:cubicBezTo>
                <a:cubicBezTo>
                  <a:pt x="10126230" y="5317803"/>
                  <a:pt x="10175939" y="5267836"/>
                  <a:pt x="10200275" y="5226929"/>
                </a:cubicBezTo>
                <a:cubicBezTo>
                  <a:pt x="10224613" y="5186024"/>
                  <a:pt x="10236780" y="5143564"/>
                  <a:pt x="10236780" y="5099551"/>
                </a:cubicBezTo>
                <a:cubicBezTo>
                  <a:pt x="10236780" y="4993403"/>
                  <a:pt x="10189661" y="4908484"/>
                  <a:pt x="10095421" y="4844795"/>
                </a:cubicBezTo>
                <a:cubicBezTo>
                  <a:pt x="10026036" y="4797675"/>
                  <a:pt x="9934905" y="4774115"/>
                  <a:pt x="9822024" y="4774115"/>
                </a:cubicBezTo>
                <a:close/>
                <a:moveTo>
                  <a:pt x="2939496" y="3401153"/>
                </a:moveTo>
                <a:cubicBezTo>
                  <a:pt x="2982991" y="3401153"/>
                  <a:pt x="3019496" y="3418628"/>
                  <a:pt x="3049010" y="3453580"/>
                </a:cubicBezTo>
                <a:cubicBezTo>
                  <a:pt x="3078525" y="3488531"/>
                  <a:pt x="3093282" y="3541735"/>
                  <a:pt x="3093282" y="3613191"/>
                </a:cubicBezTo>
                <a:cubicBezTo>
                  <a:pt x="3093282" y="3689825"/>
                  <a:pt x="3078654" y="3745488"/>
                  <a:pt x="3049398" y="3780180"/>
                </a:cubicBezTo>
                <a:cubicBezTo>
                  <a:pt x="3020144" y="3814873"/>
                  <a:pt x="2982732" y="3832219"/>
                  <a:pt x="2937166" y="3832219"/>
                </a:cubicBezTo>
                <a:cubicBezTo>
                  <a:pt x="2892118" y="3832219"/>
                  <a:pt x="2854707" y="3814614"/>
                  <a:pt x="2824934" y="3779404"/>
                </a:cubicBezTo>
                <a:cubicBezTo>
                  <a:pt x="2795160" y="3744194"/>
                  <a:pt x="2780274" y="3689825"/>
                  <a:pt x="2780274" y="3616297"/>
                </a:cubicBezTo>
                <a:cubicBezTo>
                  <a:pt x="2780274" y="3543806"/>
                  <a:pt x="2795289" y="3489825"/>
                  <a:pt x="2825321" y="3454356"/>
                </a:cubicBezTo>
                <a:cubicBezTo>
                  <a:pt x="2855354" y="3418887"/>
                  <a:pt x="2893412" y="3401153"/>
                  <a:pt x="2939496" y="3401153"/>
                </a:cubicBezTo>
                <a:close/>
                <a:moveTo>
                  <a:pt x="10457051" y="3370861"/>
                </a:moveTo>
                <a:cubicBezTo>
                  <a:pt x="10500546" y="3370861"/>
                  <a:pt x="10535627" y="3384065"/>
                  <a:pt x="10562293" y="3410473"/>
                </a:cubicBezTo>
                <a:cubicBezTo>
                  <a:pt x="10588959" y="3436881"/>
                  <a:pt x="10605400" y="3480634"/>
                  <a:pt x="10611613" y="3541735"/>
                </a:cubicBezTo>
                <a:lnTo>
                  <a:pt x="10300158" y="3541735"/>
                </a:lnTo>
                <a:cubicBezTo>
                  <a:pt x="10305336" y="3492544"/>
                  <a:pt x="10317504" y="3455521"/>
                  <a:pt x="10336663" y="3430667"/>
                </a:cubicBezTo>
                <a:cubicBezTo>
                  <a:pt x="10366695" y="3390797"/>
                  <a:pt x="10406824" y="3370861"/>
                  <a:pt x="10457051" y="3370861"/>
                </a:cubicBezTo>
                <a:close/>
                <a:moveTo>
                  <a:pt x="6113651" y="3370861"/>
                </a:moveTo>
                <a:cubicBezTo>
                  <a:pt x="6157146" y="3370861"/>
                  <a:pt x="6192227" y="3384065"/>
                  <a:pt x="6218893" y="3410473"/>
                </a:cubicBezTo>
                <a:cubicBezTo>
                  <a:pt x="6245560" y="3436881"/>
                  <a:pt x="6262000" y="3480634"/>
                  <a:pt x="6268214" y="3541735"/>
                </a:cubicBezTo>
                <a:lnTo>
                  <a:pt x="5956758" y="3541735"/>
                </a:lnTo>
                <a:cubicBezTo>
                  <a:pt x="5961936" y="3492544"/>
                  <a:pt x="5974104" y="3455521"/>
                  <a:pt x="5993263" y="3430667"/>
                </a:cubicBezTo>
                <a:cubicBezTo>
                  <a:pt x="6023295" y="3390797"/>
                  <a:pt x="6063424" y="3370861"/>
                  <a:pt x="6113651" y="3370861"/>
                </a:cubicBezTo>
                <a:close/>
                <a:moveTo>
                  <a:pt x="9495690" y="3202318"/>
                </a:moveTo>
                <a:lnTo>
                  <a:pt x="9495690" y="4027170"/>
                </a:lnTo>
                <a:lnTo>
                  <a:pt x="9811806" y="4027170"/>
                </a:lnTo>
                <a:lnTo>
                  <a:pt x="9811806" y="3202318"/>
                </a:lnTo>
                <a:close/>
                <a:moveTo>
                  <a:pt x="10443847" y="3183678"/>
                </a:moveTo>
                <a:cubicBezTo>
                  <a:pt x="10298346" y="3183678"/>
                  <a:pt x="10184300" y="3223548"/>
                  <a:pt x="10101712" y="3303289"/>
                </a:cubicBezTo>
                <a:cubicBezTo>
                  <a:pt x="10019123" y="3383030"/>
                  <a:pt x="9977829" y="3487366"/>
                  <a:pt x="9977829" y="3616297"/>
                </a:cubicBezTo>
                <a:cubicBezTo>
                  <a:pt x="9977829" y="3706912"/>
                  <a:pt x="9998411" y="3785747"/>
                  <a:pt x="10039576" y="3852802"/>
                </a:cubicBezTo>
                <a:cubicBezTo>
                  <a:pt x="10080741" y="3919857"/>
                  <a:pt x="10132650" y="3968788"/>
                  <a:pt x="10195304" y="3999597"/>
                </a:cubicBezTo>
                <a:cubicBezTo>
                  <a:pt x="10257958" y="4030406"/>
                  <a:pt x="10343912" y="4045811"/>
                  <a:pt x="10453167" y="4045811"/>
                </a:cubicBezTo>
                <a:cubicBezTo>
                  <a:pt x="10578992" y="4045811"/>
                  <a:pt x="10675561" y="4027817"/>
                  <a:pt x="10742875" y="3991830"/>
                </a:cubicBezTo>
                <a:cubicBezTo>
                  <a:pt x="10810189" y="3955844"/>
                  <a:pt x="10867665" y="3896426"/>
                  <a:pt x="10915302" y="3813578"/>
                </a:cubicBezTo>
                <a:lnTo>
                  <a:pt x="10603846" y="3784841"/>
                </a:lnTo>
                <a:cubicBezTo>
                  <a:pt x="10584170" y="3809695"/>
                  <a:pt x="10565788" y="3827041"/>
                  <a:pt x="10548701" y="3836879"/>
                </a:cubicBezTo>
                <a:cubicBezTo>
                  <a:pt x="10520740" y="3852413"/>
                  <a:pt x="10491225" y="3860180"/>
                  <a:pt x="10460157" y="3860180"/>
                </a:cubicBezTo>
                <a:cubicBezTo>
                  <a:pt x="10410967" y="3860180"/>
                  <a:pt x="10371096" y="3842316"/>
                  <a:pt x="10340546" y="3806588"/>
                </a:cubicBezTo>
                <a:cubicBezTo>
                  <a:pt x="10318799" y="3781734"/>
                  <a:pt x="10305077" y="3743935"/>
                  <a:pt x="10299381" y="3693190"/>
                </a:cubicBezTo>
                <a:lnTo>
                  <a:pt x="10933165" y="3693190"/>
                </a:lnTo>
                <a:lnTo>
                  <a:pt x="10933165" y="3657462"/>
                </a:lnTo>
                <a:cubicBezTo>
                  <a:pt x="10933165" y="3548725"/>
                  <a:pt x="10915302" y="3460440"/>
                  <a:pt x="10879574" y="3392609"/>
                </a:cubicBezTo>
                <a:cubicBezTo>
                  <a:pt x="10843846" y="3324777"/>
                  <a:pt x="10791807" y="3272997"/>
                  <a:pt x="10723458" y="3237269"/>
                </a:cubicBezTo>
                <a:cubicBezTo>
                  <a:pt x="10655108" y="3201542"/>
                  <a:pt x="10561905" y="3183678"/>
                  <a:pt x="10443847" y="3183678"/>
                </a:cubicBezTo>
                <a:close/>
                <a:moveTo>
                  <a:pt x="7323935" y="3183678"/>
                </a:moveTo>
                <a:cubicBezTo>
                  <a:pt x="7259211" y="3183678"/>
                  <a:pt x="7204324" y="3195457"/>
                  <a:pt x="7159275" y="3219017"/>
                </a:cubicBezTo>
                <a:cubicBezTo>
                  <a:pt x="7114227" y="3242577"/>
                  <a:pt x="7069697" y="3281800"/>
                  <a:pt x="7025684" y="3336687"/>
                </a:cubicBezTo>
                <a:lnTo>
                  <a:pt x="7025684" y="3202318"/>
                </a:lnTo>
                <a:lnTo>
                  <a:pt x="6731316" y="3202318"/>
                </a:lnTo>
                <a:lnTo>
                  <a:pt x="6731316" y="4027170"/>
                </a:lnTo>
                <a:lnTo>
                  <a:pt x="7047431" y="4027170"/>
                </a:lnTo>
                <a:lnTo>
                  <a:pt x="7047431" y="3631055"/>
                </a:lnTo>
                <a:cubicBezTo>
                  <a:pt x="7047431" y="3555974"/>
                  <a:pt x="7059340" y="3503935"/>
                  <a:pt x="7083159" y="3474939"/>
                </a:cubicBezTo>
                <a:cubicBezTo>
                  <a:pt x="7106978" y="3445942"/>
                  <a:pt x="7138046" y="3431444"/>
                  <a:pt x="7176363" y="3431444"/>
                </a:cubicBezTo>
                <a:cubicBezTo>
                  <a:pt x="7211055" y="3431444"/>
                  <a:pt x="7237981" y="3442188"/>
                  <a:pt x="7257139" y="3463676"/>
                </a:cubicBezTo>
                <a:cubicBezTo>
                  <a:pt x="7276298" y="3485165"/>
                  <a:pt x="7285877" y="3521799"/>
                  <a:pt x="7285877" y="3573579"/>
                </a:cubicBezTo>
                <a:lnTo>
                  <a:pt x="7285877" y="4027170"/>
                </a:lnTo>
                <a:lnTo>
                  <a:pt x="7603546" y="4027170"/>
                </a:lnTo>
                <a:lnTo>
                  <a:pt x="7603546" y="3502900"/>
                </a:lnTo>
                <a:cubicBezTo>
                  <a:pt x="7603546" y="3394162"/>
                  <a:pt x="7578821" y="3313774"/>
                  <a:pt x="7529371" y="3261735"/>
                </a:cubicBezTo>
                <a:cubicBezTo>
                  <a:pt x="7479922" y="3209697"/>
                  <a:pt x="7411443" y="3183678"/>
                  <a:pt x="7323935" y="3183678"/>
                </a:cubicBezTo>
                <a:close/>
                <a:moveTo>
                  <a:pt x="6100447" y="3183678"/>
                </a:moveTo>
                <a:cubicBezTo>
                  <a:pt x="5954946" y="3183678"/>
                  <a:pt x="5840901" y="3223548"/>
                  <a:pt x="5758312" y="3303289"/>
                </a:cubicBezTo>
                <a:cubicBezTo>
                  <a:pt x="5675723" y="3383030"/>
                  <a:pt x="5634429" y="3487366"/>
                  <a:pt x="5634429" y="3616297"/>
                </a:cubicBezTo>
                <a:cubicBezTo>
                  <a:pt x="5634429" y="3706912"/>
                  <a:pt x="5655012" y="3785747"/>
                  <a:pt x="5696177" y="3852802"/>
                </a:cubicBezTo>
                <a:cubicBezTo>
                  <a:pt x="5737342" y="3919857"/>
                  <a:pt x="5789251" y="3968788"/>
                  <a:pt x="5851905" y="3999597"/>
                </a:cubicBezTo>
                <a:cubicBezTo>
                  <a:pt x="5914558" y="4030406"/>
                  <a:pt x="6000512" y="4045811"/>
                  <a:pt x="6109767" y="4045811"/>
                </a:cubicBezTo>
                <a:cubicBezTo>
                  <a:pt x="6235592" y="4045811"/>
                  <a:pt x="6332161" y="4027817"/>
                  <a:pt x="6399475" y="3991830"/>
                </a:cubicBezTo>
                <a:cubicBezTo>
                  <a:pt x="6466789" y="3955844"/>
                  <a:pt x="6524265" y="3896426"/>
                  <a:pt x="6571902" y="3813578"/>
                </a:cubicBezTo>
                <a:lnTo>
                  <a:pt x="6260447" y="3784841"/>
                </a:lnTo>
                <a:cubicBezTo>
                  <a:pt x="6240770" y="3809695"/>
                  <a:pt x="6222388" y="3827041"/>
                  <a:pt x="6205301" y="3836879"/>
                </a:cubicBezTo>
                <a:cubicBezTo>
                  <a:pt x="6177340" y="3852413"/>
                  <a:pt x="6147826" y="3860180"/>
                  <a:pt x="6116758" y="3860180"/>
                </a:cubicBezTo>
                <a:cubicBezTo>
                  <a:pt x="6067567" y="3860180"/>
                  <a:pt x="6027696" y="3842316"/>
                  <a:pt x="5997146" y="3806588"/>
                </a:cubicBezTo>
                <a:cubicBezTo>
                  <a:pt x="5975400" y="3781734"/>
                  <a:pt x="5961677" y="3743935"/>
                  <a:pt x="5955981" y="3693190"/>
                </a:cubicBezTo>
                <a:lnTo>
                  <a:pt x="6589766" y="3693190"/>
                </a:lnTo>
                <a:lnTo>
                  <a:pt x="6589766" y="3657462"/>
                </a:lnTo>
                <a:cubicBezTo>
                  <a:pt x="6589766" y="3548725"/>
                  <a:pt x="6571902" y="3460440"/>
                  <a:pt x="6536174" y="3392609"/>
                </a:cubicBezTo>
                <a:cubicBezTo>
                  <a:pt x="6500446" y="3324777"/>
                  <a:pt x="6448407" y="3272997"/>
                  <a:pt x="6380058" y="3237269"/>
                </a:cubicBezTo>
                <a:cubicBezTo>
                  <a:pt x="6311709" y="3201542"/>
                  <a:pt x="6218505" y="3183678"/>
                  <a:pt x="6100447" y="3183678"/>
                </a:cubicBezTo>
                <a:close/>
                <a:moveTo>
                  <a:pt x="5209385" y="3183678"/>
                </a:moveTo>
                <a:cubicBezTo>
                  <a:pt x="5144661" y="3183678"/>
                  <a:pt x="5089774" y="3195457"/>
                  <a:pt x="5044725" y="3219017"/>
                </a:cubicBezTo>
                <a:cubicBezTo>
                  <a:pt x="4999677" y="3242577"/>
                  <a:pt x="4955147" y="3281800"/>
                  <a:pt x="4911133" y="3336687"/>
                </a:cubicBezTo>
                <a:lnTo>
                  <a:pt x="4911133" y="3202318"/>
                </a:lnTo>
                <a:lnTo>
                  <a:pt x="4616766" y="3202318"/>
                </a:lnTo>
                <a:lnTo>
                  <a:pt x="4616766" y="4027170"/>
                </a:lnTo>
                <a:lnTo>
                  <a:pt x="4932881" y="4027170"/>
                </a:lnTo>
                <a:lnTo>
                  <a:pt x="4932881" y="3631055"/>
                </a:lnTo>
                <a:cubicBezTo>
                  <a:pt x="4932881" y="3555974"/>
                  <a:pt x="4944791" y="3503935"/>
                  <a:pt x="4968609" y="3474939"/>
                </a:cubicBezTo>
                <a:cubicBezTo>
                  <a:pt x="4992428" y="3445942"/>
                  <a:pt x="5023496" y="3431444"/>
                  <a:pt x="5061813" y="3431444"/>
                </a:cubicBezTo>
                <a:cubicBezTo>
                  <a:pt x="5096505" y="3431444"/>
                  <a:pt x="5123431" y="3442188"/>
                  <a:pt x="5142590" y="3463676"/>
                </a:cubicBezTo>
                <a:cubicBezTo>
                  <a:pt x="5161748" y="3485165"/>
                  <a:pt x="5171327" y="3521799"/>
                  <a:pt x="5171327" y="3573579"/>
                </a:cubicBezTo>
                <a:lnTo>
                  <a:pt x="5171327" y="4027170"/>
                </a:lnTo>
                <a:lnTo>
                  <a:pt x="5488996" y="4027170"/>
                </a:lnTo>
                <a:lnTo>
                  <a:pt x="5488996" y="3502900"/>
                </a:lnTo>
                <a:cubicBezTo>
                  <a:pt x="5488996" y="3394162"/>
                  <a:pt x="5464271" y="3313774"/>
                  <a:pt x="5414822" y="3261735"/>
                </a:cubicBezTo>
                <a:cubicBezTo>
                  <a:pt x="5365372" y="3209697"/>
                  <a:pt x="5296894" y="3183678"/>
                  <a:pt x="5209385" y="3183678"/>
                </a:cubicBezTo>
                <a:close/>
                <a:moveTo>
                  <a:pt x="4152111" y="3183678"/>
                </a:moveTo>
                <a:cubicBezTo>
                  <a:pt x="4087386" y="3183678"/>
                  <a:pt x="4032499" y="3195457"/>
                  <a:pt x="3987451" y="3219017"/>
                </a:cubicBezTo>
                <a:cubicBezTo>
                  <a:pt x="3942402" y="3242577"/>
                  <a:pt x="3897872" y="3281800"/>
                  <a:pt x="3853860" y="3336687"/>
                </a:cubicBezTo>
                <a:lnTo>
                  <a:pt x="3853860" y="3202318"/>
                </a:lnTo>
                <a:lnTo>
                  <a:pt x="3559491" y="3202318"/>
                </a:lnTo>
                <a:lnTo>
                  <a:pt x="3559491" y="4027170"/>
                </a:lnTo>
                <a:lnTo>
                  <a:pt x="3875607" y="4027170"/>
                </a:lnTo>
                <a:lnTo>
                  <a:pt x="3875607" y="3631055"/>
                </a:lnTo>
                <a:cubicBezTo>
                  <a:pt x="3875607" y="3555974"/>
                  <a:pt x="3887516" y="3503935"/>
                  <a:pt x="3911335" y="3474939"/>
                </a:cubicBezTo>
                <a:cubicBezTo>
                  <a:pt x="3935153" y="3445942"/>
                  <a:pt x="3966221" y="3431444"/>
                  <a:pt x="4004538" y="3431444"/>
                </a:cubicBezTo>
                <a:cubicBezTo>
                  <a:pt x="4039231" y="3431444"/>
                  <a:pt x="4066156" y="3442188"/>
                  <a:pt x="4085315" y="3463676"/>
                </a:cubicBezTo>
                <a:cubicBezTo>
                  <a:pt x="4104473" y="3485165"/>
                  <a:pt x="4114053" y="3521799"/>
                  <a:pt x="4114053" y="3573579"/>
                </a:cubicBezTo>
                <a:lnTo>
                  <a:pt x="4114053" y="4027170"/>
                </a:lnTo>
                <a:lnTo>
                  <a:pt x="4431721" y="4027170"/>
                </a:lnTo>
                <a:lnTo>
                  <a:pt x="4431721" y="3502900"/>
                </a:lnTo>
                <a:cubicBezTo>
                  <a:pt x="4431721" y="3394162"/>
                  <a:pt x="4406997" y="3313774"/>
                  <a:pt x="4357546" y="3261735"/>
                </a:cubicBezTo>
                <a:cubicBezTo>
                  <a:pt x="4308097" y="3209697"/>
                  <a:pt x="4239618" y="3183678"/>
                  <a:pt x="4152111" y="3183678"/>
                </a:cubicBezTo>
                <a:close/>
                <a:moveTo>
                  <a:pt x="2934836" y="3183678"/>
                </a:moveTo>
                <a:cubicBezTo>
                  <a:pt x="2790370" y="3183678"/>
                  <a:pt x="2675678" y="3224454"/>
                  <a:pt x="2590760" y="3306007"/>
                </a:cubicBezTo>
                <a:cubicBezTo>
                  <a:pt x="2505841" y="3387560"/>
                  <a:pt x="2463381" y="3491249"/>
                  <a:pt x="2463381" y="3617074"/>
                </a:cubicBezTo>
                <a:cubicBezTo>
                  <a:pt x="2463381" y="3752219"/>
                  <a:pt x="2513608" y="3861475"/>
                  <a:pt x="2614060" y="3944840"/>
                </a:cubicBezTo>
                <a:cubicBezTo>
                  <a:pt x="2695872" y="4012154"/>
                  <a:pt x="2803057" y="4045811"/>
                  <a:pt x="2935613" y="4045811"/>
                </a:cubicBezTo>
                <a:cubicBezTo>
                  <a:pt x="3084221" y="4045811"/>
                  <a:pt x="3200596" y="4005293"/>
                  <a:pt x="3284738" y="3924258"/>
                </a:cubicBezTo>
                <a:cubicBezTo>
                  <a:pt x="3368880" y="3843223"/>
                  <a:pt x="3410951" y="3739275"/>
                  <a:pt x="3410951" y="3612414"/>
                </a:cubicBezTo>
                <a:cubicBezTo>
                  <a:pt x="3410951" y="3499534"/>
                  <a:pt x="3377036" y="3404518"/>
                  <a:pt x="3309203" y="3327366"/>
                </a:cubicBezTo>
                <a:cubicBezTo>
                  <a:pt x="3224803" y="3231574"/>
                  <a:pt x="3100013" y="3183678"/>
                  <a:pt x="2934836" y="3183678"/>
                </a:cubicBezTo>
                <a:close/>
                <a:moveTo>
                  <a:pt x="3000078" y="2904067"/>
                </a:moveTo>
                <a:lnTo>
                  <a:pt x="3000078" y="3098241"/>
                </a:lnTo>
                <a:lnTo>
                  <a:pt x="3204350" y="3098241"/>
                </a:lnTo>
                <a:lnTo>
                  <a:pt x="3204350" y="2904067"/>
                </a:lnTo>
                <a:close/>
                <a:moveTo>
                  <a:pt x="2670759" y="2904067"/>
                </a:moveTo>
                <a:lnTo>
                  <a:pt x="2670759" y="3098241"/>
                </a:lnTo>
                <a:lnTo>
                  <a:pt x="2872700" y="3098241"/>
                </a:lnTo>
                <a:lnTo>
                  <a:pt x="2872700" y="2904067"/>
                </a:lnTo>
                <a:close/>
                <a:moveTo>
                  <a:pt x="9495690" y="2888533"/>
                </a:moveTo>
                <a:lnTo>
                  <a:pt x="9495690" y="3103678"/>
                </a:lnTo>
                <a:lnTo>
                  <a:pt x="9811806" y="3103678"/>
                </a:lnTo>
                <a:lnTo>
                  <a:pt x="9811806" y="2888533"/>
                </a:lnTo>
                <a:close/>
                <a:moveTo>
                  <a:pt x="1502091" y="2888533"/>
                </a:moveTo>
                <a:lnTo>
                  <a:pt x="1502091" y="4027170"/>
                </a:lnTo>
                <a:lnTo>
                  <a:pt x="1825197" y="4027170"/>
                </a:lnTo>
                <a:lnTo>
                  <a:pt x="1825197" y="3812802"/>
                </a:lnTo>
                <a:lnTo>
                  <a:pt x="1944286" y="3696516"/>
                </a:lnTo>
                <a:lnTo>
                  <a:pt x="2111349" y="4027170"/>
                </a:lnTo>
                <a:lnTo>
                  <a:pt x="2467525" y="4027170"/>
                </a:lnTo>
                <a:lnTo>
                  <a:pt x="2154528" y="3491261"/>
                </a:lnTo>
                <a:lnTo>
                  <a:pt x="2450438" y="3202318"/>
                </a:lnTo>
                <a:lnTo>
                  <a:pt x="2061312" y="3202318"/>
                </a:lnTo>
                <a:lnTo>
                  <a:pt x="1825197" y="3476274"/>
                </a:lnTo>
                <a:lnTo>
                  <a:pt x="1825197" y="2888533"/>
                </a:lnTo>
                <a:close/>
                <a:moveTo>
                  <a:pt x="8817728" y="2869115"/>
                </a:moveTo>
                <a:cubicBezTo>
                  <a:pt x="8699152" y="2869115"/>
                  <a:pt x="8605819" y="2884002"/>
                  <a:pt x="8537728" y="2913775"/>
                </a:cubicBezTo>
                <a:cubicBezTo>
                  <a:pt x="8469638" y="2943549"/>
                  <a:pt x="8418635" y="2984455"/>
                  <a:pt x="8384719" y="3036494"/>
                </a:cubicBezTo>
                <a:cubicBezTo>
                  <a:pt x="8350803" y="3088532"/>
                  <a:pt x="8333846" y="3143807"/>
                  <a:pt x="8333846" y="3202318"/>
                </a:cubicBezTo>
                <a:cubicBezTo>
                  <a:pt x="8333846" y="3291379"/>
                  <a:pt x="8366985" y="3364648"/>
                  <a:pt x="8433262" y="3422124"/>
                </a:cubicBezTo>
                <a:cubicBezTo>
                  <a:pt x="8499023" y="3479599"/>
                  <a:pt x="8609054" y="3525683"/>
                  <a:pt x="8763358" y="3560375"/>
                </a:cubicBezTo>
                <a:cubicBezTo>
                  <a:pt x="8857598" y="3581088"/>
                  <a:pt x="8917662" y="3603094"/>
                  <a:pt x="8943552" y="3626394"/>
                </a:cubicBezTo>
                <a:cubicBezTo>
                  <a:pt x="8969442" y="3649695"/>
                  <a:pt x="8982387" y="3676103"/>
                  <a:pt x="8982387" y="3705618"/>
                </a:cubicBezTo>
                <a:cubicBezTo>
                  <a:pt x="8982387" y="3736685"/>
                  <a:pt x="8968795" y="3763999"/>
                  <a:pt x="8941610" y="3787559"/>
                </a:cubicBezTo>
                <a:cubicBezTo>
                  <a:pt x="8914426" y="3811119"/>
                  <a:pt x="8875721" y="3822899"/>
                  <a:pt x="8825494" y="3822899"/>
                </a:cubicBezTo>
                <a:cubicBezTo>
                  <a:pt x="8758180" y="3822899"/>
                  <a:pt x="8706401" y="3799857"/>
                  <a:pt x="8670155" y="3753773"/>
                </a:cubicBezTo>
                <a:cubicBezTo>
                  <a:pt x="8647890" y="3725294"/>
                  <a:pt x="8633132" y="3683870"/>
                  <a:pt x="8625884" y="3629501"/>
                </a:cubicBezTo>
                <a:lnTo>
                  <a:pt x="8291127" y="3650472"/>
                </a:lnTo>
                <a:cubicBezTo>
                  <a:pt x="8300966" y="3765423"/>
                  <a:pt x="8343166" y="3860180"/>
                  <a:pt x="8417728" y="3934743"/>
                </a:cubicBezTo>
                <a:cubicBezTo>
                  <a:pt x="8492292" y="4009306"/>
                  <a:pt x="8626402" y="4046587"/>
                  <a:pt x="8820058" y="4046587"/>
                </a:cubicBezTo>
                <a:cubicBezTo>
                  <a:pt x="8930348" y="4046587"/>
                  <a:pt x="9021740" y="4030665"/>
                  <a:pt x="9094232" y="3998821"/>
                </a:cubicBezTo>
                <a:cubicBezTo>
                  <a:pt x="9166723" y="3966976"/>
                  <a:pt x="9223163" y="3920245"/>
                  <a:pt x="9263552" y="3858627"/>
                </a:cubicBezTo>
                <a:cubicBezTo>
                  <a:pt x="9303940" y="3797009"/>
                  <a:pt x="9324134" y="3729695"/>
                  <a:pt x="9324134" y="3656686"/>
                </a:cubicBezTo>
                <a:cubicBezTo>
                  <a:pt x="9324134" y="3594550"/>
                  <a:pt x="9308988" y="3538369"/>
                  <a:pt x="9278697" y="3488142"/>
                </a:cubicBezTo>
                <a:cubicBezTo>
                  <a:pt x="9248406" y="3437916"/>
                  <a:pt x="9199992" y="3395845"/>
                  <a:pt x="9133454" y="3361929"/>
                </a:cubicBezTo>
                <a:cubicBezTo>
                  <a:pt x="9066918" y="3328014"/>
                  <a:pt x="8956756" y="3294486"/>
                  <a:pt x="8802970" y="3261347"/>
                </a:cubicBezTo>
                <a:cubicBezTo>
                  <a:pt x="8740834" y="3248402"/>
                  <a:pt x="8701482" y="3234422"/>
                  <a:pt x="8684912" y="3219405"/>
                </a:cubicBezTo>
                <a:cubicBezTo>
                  <a:pt x="8667825" y="3204907"/>
                  <a:pt x="8659282" y="3188596"/>
                  <a:pt x="8659282" y="3170473"/>
                </a:cubicBezTo>
                <a:cubicBezTo>
                  <a:pt x="8659282" y="3145619"/>
                  <a:pt x="8669637" y="3124519"/>
                  <a:pt x="8690349" y="3107173"/>
                </a:cubicBezTo>
                <a:cubicBezTo>
                  <a:pt x="8711062" y="3089827"/>
                  <a:pt x="8741870" y="3081154"/>
                  <a:pt x="8782776" y="3081154"/>
                </a:cubicBezTo>
                <a:cubicBezTo>
                  <a:pt x="8832484" y="3081154"/>
                  <a:pt x="8871449" y="3092804"/>
                  <a:pt x="8899669" y="3116105"/>
                </a:cubicBezTo>
                <a:cubicBezTo>
                  <a:pt x="8927889" y="3139406"/>
                  <a:pt x="8946400" y="3176687"/>
                  <a:pt x="8955203" y="3227949"/>
                </a:cubicBezTo>
                <a:lnTo>
                  <a:pt x="9286852" y="3208532"/>
                </a:lnTo>
                <a:cubicBezTo>
                  <a:pt x="9272354" y="3090474"/>
                  <a:pt x="9226917" y="3004390"/>
                  <a:pt x="9150542" y="2950280"/>
                </a:cubicBezTo>
                <a:cubicBezTo>
                  <a:pt x="9074167" y="2896170"/>
                  <a:pt x="8963228" y="2869115"/>
                  <a:pt x="8817728" y="2869115"/>
                </a:cubicBezTo>
                <a:close/>
                <a:moveTo>
                  <a:pt x="6617369" y="1730715"/>
                </a:moveTo>
                <a:lnTo>
                  <a:pt x="6617369" y="1781200"/>
                </a:lnTo>
                <a:cubicBezTo>
                  <a:pt x="6617369" y="1820553"/>
                  <a:pt x="6611026" y="1852527"/>
                  <a:pt x="6598340" y="1877123"/>
                </a:cubicBezTo>
                <a:cubicBezTo>
                  <a:pt x="6585654" y="1901718"/>
                  <a:pt x="6564165" y="1922559"/>
                  <a:pt x="6533874" y="1939647"/>
                </a:cubicBezTo>
                <a:cubicBezTo>
                  <a:pt x="6503583" y="1956734"/>
                  <a:pt x="6470832" y="1965278"/>
                  <a:pt x="6435622" y="1965278"/>
                </a:cubicBezTo>
                <a:cubicBezTo>
                  <a:pt x="6401965" y="1965278"/>
                  <a:pt x="6376463" y="1957381"/>
                  <a:pt x="6359117" y="1941588"/>
                </a:cubicBezTo>
                <a:cubicBezTo>
                  <a:pt x="6341771" y="1925795"/>
                  <a:pt x="6333098" y="1905472"/>
                  <a:pt x="6333098" y="1880618"/>
                </a:cubicBezTo>
                <a:cubicBezTo>
                  <a:pt x="6333098" y="1858870"/>
                  <a:pt x="6341900" y="1839453"/>
                  <a:pt x="6359506" y="1822365"/>
                </a:cubicBezTo>
                <a:cubicBezTo>
                  <a:pt x="6376593" y="1805796"/>
                  <a:pt x="6417240" y="1788967"/>
                  <a:pt x="6481447" y="1771880"/>
                </a:cubicBezTo>
                <a:cubicBezTo>
                  <a:pt x="6528567" y="1759971"/>
                  <a:pt x="6573874" y="1746249"/>
                  <a:pt x="6617369" y="1730715"/>
                </a:cubicBezTo>
                <a:close/>
                <a:moveTo>
                  <a:pt x="7492120" y="1278678"/>
                </a:moveTo>
                <a:cubicBezTo>
                  <a:pt x="7398917" y="1278678"/>
                  <a:pt x="7324612" y="1288376"/>
                  <a:pt x="7269208" y="1307773"/>
                </a:cubicBezTo>
                <a:cubicBezTo>
                  <a:pt x="7213804" y="1327170"/>
                  <a:pt x="7170309" y="1356525"/>
                  <a:pt x="7138723" y="1395837"/>
                </a:cubicBezTo>
                <a:cubicBezTo>
                  <a:pt x="7107137" y="1435149"/>
                  <a:pt x="7091345" y="1481966"/>
                  <a:pt x="7091345" y="1536286"/>
                </a:cubicBezTo>
                <a:cubicBezTo>
                  <a:pt x="7091345" y="1585946"/>
                  <a:pt x="7105972" y="1630173"/>
                  <a:pt x="7135228" y="1668968"/>
                </a:cubicBezTo>
                <a:cubicBezTo>
                  <a:pt x="7164484" y="1707762"/>
                  <a:pt x="7200471" y="1735307"/>
                  <a:pt x="7243189" y="1751601"/>
                </a:cubicBezTo>
                <a:cubicBezTo>
                  <a:pt x="7285907" y="1767895"/>
                  <a:pt x="7362153" y="1785610"/>
                  <a:pt x="7471926" y="1804744"/>
                </a:cubicBezTo>
                <a:cubicBezTo>
                  <a:pt x="7545454" y="1817673"/>
                  <a:pt x="7590761" y="1828530"/>
                  <a:pt x="7607848" y="1837317"/>
                </a:cubicBezTo>
                <a:cubicBezTo>
                  <a:pt x="7631666" y="1849728"/>
                  <a:pt x="7643576" y="1867309"/>
                  <a:pt x="7643576" y="1890059"/>
                </a:cubicBezTo>
                <a:cubicBezTo>
                  <a:pt x="7643576" y="1910221"/>
                  <a:pt x="7634514" y="1927021"/>
                  <a:pt x="7616392" y="1940460"/>
                </a:cubicBezTo>
                <a:cubicBezTo>
                  <a:pt x="7593091" y="1958558"/>
                  <a:pt x="7560211" y="1967608"/>
                  <a:pt x="7517751" y="1967608"/>
                </a:cubicBezTo>
                <a:cubicBezTo>
                  <a:pt x="7478916" y="1967608"/>
                  <a:pt x="7447849" y="1959582"/>
                  <a:pt x="7424548" y="1943530"/>
                </a:cubicBezTo>
                <a:cubicBezTo>
                  <a:pt x="7401247" y="1927478"/>
                  <a:pt x="7383124" y="1900812"/>
                  <a:pt x="7370179" y="1863530"/>
                </a:cubicBezTo>
                <a:lnTo>
                  <a:pt x="7056393" y="1893045"/>
                </a:lnTo>
                <a:cubicBezTo>
                  <a:pt x="7074516" y="1972268"/>
                  <a:pt x="7115552" y="2033368"/>
                  <a:pt x="7179500" y="2076345"/>
                </a:cubicBezTo>
                <a:cubicBezTo>
                  <a:pt x="7243448" y="2119322"/>
                  <a:pt x="7350761" y="2140811"/>
                  <a:pt x="7501441" y="2140811"/>
                </a:cubicBezTo>
                <a:cubicBezTo>
                  <a:pt x="7608107" y="2140811"/>
                  <a:pt x="7692378" y="2127492"/>
                  <a:pt x="7754255" y="2100854"/>
                </a:cubicBezTo>
                <a:cubicBezTo>
                  <a:pt x="7816132" y="2074215"/>
                  <a:pt x="7861440" y="2038394"/>
                  <a:pt x="7890177" y="1993390"/>
                </a:cubicBezTo>
                <a:cubicBezTo>
                  <a:pt x="7918915" y="1948386"/>
                  <a:pt x="7933284" y="1902090"/>
                  <a:pt x="7933284" y="1854501"/>
                </a:cubicBezTo>
                <a:cubicBezTo>
                  <a:pt x="7933284" y="1807430"/>
                  <a:pt x="7919692" y="1764239"/>
                  <a:pt x="7892507" y="1724926"/>
                </a:cubicBezTo>
                <a:cubicBezTo>
                  <a:pt x="7865323" y="1685614"/>
                  <a:pt x="7826100" y="1655353"/>
                  <a:pt x="7774838" y="1634144"/>
                </a:cubicBezTo>
                <a:cubicBezTo>
                  <a:pt x="7723576" y="1612934"/>
                  <a:pt x="7645388" y="1596383"/>
                  <a:pt x="7540275" y="1584490"/>
                </a:cubicBezTo>
                <a:cubicBezTo>
                  <a:pt x="7470891" y="1576213"/>
                  <a:pt x="7425842" y="1566905"/>
                  <a:pt x="7405130" y="1556565"/>
                </a:cubicBezTo>
                <a:cubicBezTo>
                  <a:pt x="7384418" y="1546225"/>
                  <a:pt x="7374062" y="1530975"/>
                  <a:pt x="7374062" y="1510813"/>
                </a:cubicBezTo>
                <a:cubicBezTo>
                  <a:pt x="7374062" y="1492714"/>
                  <a:pt x="7382218" y="1477332"/>
                  <a:pt x="7398528" y="1464666"/>
                </a:cubicBezTo>
                <a:cubicBezTo>
                  <a:pt x="7414839" y="1452000"/>
                  <a:pt x="7440858" y="1445667"/>
                  <a:pt x="7476586" y="1445667"/>
                </a:cubicBezTo>
                <a:cubicBezTo>
                  <a:pt x="7511796" y="1445667"/>
                  <a:pt x="7541829" y="1453952"/>
                  <a:pt x="7566683" y="1470522"/>
                </a:cubicBezTo>
                <a:cubicBezTo>
                  <a:pt x="7584806" y="1482949"/>
                  <a:pt x="7597751" y="1502366"/>
                  <a:pt x="7605518" y="1528774"/>
                </a:cubicBezTo>
                <a:lnTo>
                  <a:pt x="7905323" y="1499260"/>
                </a:lnTo>
                <a:cubicBezTo>
                  <a:pt x="7884611" y="1445409"/>
                  <a:pt x="7858592" y="1402690"/>
                  <a:pt x="7827265" y="1371105"/>
                </a:cubicBezTo>
                <a:cubicBezTo>
                  <a:pt x="7795938" y="1339519"/>
                  <a:pt x="7756844" y="1316218"/>
                  <a:pt x="7709984" y="1301202"/>
                </a:cubicBezTo>
                <a:cubicBezTo>
                  <a:pt x="7663123" y="1286186"/>
                  <a:pt x="7590501" y="1278678"/>
                  <a:pt x="7492120" y="1278678"/>
                </a:cubicBezTo>
                <a:close/>
                <a:moveTo>
                  <a:pt x="6467467" y="1278678"/>
                </a:moveTo>
                <a:cubicBezTo>
                  <a:pt x="6408438" y="1278678"/>
                  <a:pt x="6353551" y="1283079"/>
                  <a:pt x="6302807" y="1291882"/>
                </a:cubicBezTo>
                <a:cubicBezTo>
                  <a:pt x="6252063" y="1300684"/>
                  <a:pt x="6212192" y="1313111"/>
                  <a:pt x="6183196" y="1329163"/>
                </a:cubicBezTo>
                <a:cubicBezTo>
                  <a:pt x="6142807" y="1351428"/>
                  <a:pt x="6111869" y="1377706"/>
                  <a:pt x="6090380" y="1407998"/>
                </a:cubicBezTo>
                <a:cubicBezTo>
                  <a:pt x="6068892" y="1438289"/>
                  <a:pt x="6052452" y="1479842"/>
                  <a:pt x="6041060" y="1532657"/>
                </a:cubicBezTo>
                <a:lnTo>
                  <a:pt x="6343195" y="1564502"/>
                </a:lnTo>
                <a:cubicBezTo>
                  <a:pt x="6355622" y="1528774"/>
                  <a:pt x="6371933" y="1504438"/>
                  <a:pt x="6392127" y="1491493"/>
                </a:cubicBezTo>
                <a:cubicBezTo>
                  <a:pt x="6418017" y="1474923"/>
                  <a:pt x="6456851" y="1466638"/>
                  <a:pt x="6508631" y="1466638"/>
                </a:cubicBezTo>
                <a:cubicBezTo>
                  <a:pt x="6549020" y="1466638"/>
                  <a:pt x="6577239" y="1474405"/>
                  <a:pt x="6593291" y="1489939"/>
                </a:cubicBezTo>
                <a:cubicBezTo>
                  <a:pt x="6609343" y="1505473"/>
                  <a:pt x="6617369" y="1532657"/>
                  <a:pt x="6617369" y="1571492"/>
                </a:cubicBezTo>
                <a:cubicBezTo>
                  <a:pt x="6578016" y="1587026"/>
                  <a:pt x="6540735" y="1599583"/>
                  <a:pt x="6505525" y="1609162"/>
                </a:cubicBezTo>
                <a:cubicBezTo>
                  <a:pt x="6470315" y="1618741"/>
                  <a:pt x="6393422" y="1635440"/>
                  <a:pt x="6274846" y="1659259"/>
                </a:cubicBezTo>
                <a:cubicBezTo>
                  <a:pt x="6175947" y="1678935"/>
                  <a:pt x="6108115" y="1708968"/>
                  <a:pt x="6071352" y="1749356"/>
                </a:cubicBezTo>
                <a:cubicBezTo>
                  <a:pt x="6034587" y="1789744"/>
                  <a:pt x="6016206" y="1841265"/>
                  <a:pt x="6016206" y="1903918"/>
                </a:cubicBezTo>
                <a:cubicBezTo>
                  <a:pt x="6016206" y="1970714"/>
                  <a:pt x="6041707" y="2026895"/>
                  <a:pt x="6092710" y="2072462"/>
                </a:cubicBezTo>
                <a:cubicBezTo>
                  <a:pt x="6143714" y="2118028"/>
                  <a:pt x="6218406" y="2140811"/>
                  <a:pt x="6316787" y="2140811"/>
                </a:cubicBezTo>
                <a:cubicBezTo>
                  <a:pt x="6390832" y="2140811"/>
                  <a:pt x="6455816" y="2129419"/>
                  <a:pt x="6511738" y="2106636"/>
                </a:cubicBezTo>
                <a:cubicBezTo>
                  <a:pt x="6552644" y="2089549"/>
                  <a:pt x="6593809" y="2061070"/>
                  <a:pt x="6635233" y="2021200"/>
                </a:cubicBezTo>
                <a:cubicBezTo>
                  <a:pt x="6638858" y="2045018"/>
                  <a:pt x="6642482" y="2062494"/>
                  <a:pt x="6646107" y="2073627"/>
                </a:cubicBezTo>
                <a:cubicBezTo>
                  <a:pt x="6649732" y="2084759"/>
                  <a:pt x="6657499" y="2100940"/>
                  <a:pt x="6669408" y="2122170"/>
                </a:cubicBezTo>
                <a:lnTo>
                  <a:pt x="6966106" y="2122170"/>
                </a:lnTo>
                <a:cubicBezTo>
                  <a:pt x="6949536" y="2087996"/>
                  <a:pt x="6938792" y="2059905"/>
                  <a:pt x="6933873" y="2037899"/>
                </a:cubicBezTo>
                <a:cubicBezTo>
                  <a:pt x="6928953" y="2015892"/>
                  <a:pt x="6926494" y="1985472"/>
                  <a:pt x="6926494" y="1946637"/>
                </a:cubicBezTo>
                <a:lnTo>
                  <a:pt x="6926494" y="1582366"/>
                </a:lnTo>
                <a:cubicBezTo>
                  <a:pt x="6926494" y="1543531"/>
                  <a:pt x="6918727" y="1502755"/>
                  <a:pt x="6903193" y="1460036"/>
                </a:cubicBezTo>
                <a:cubicBezTo>
                  <a:pt x="6887659" y="1417318"/>
                  <a:pt x="6866429" y="1384308"/>
                  <a:pt x="6839504" y="1361008"/>
                </a:cubicBezTo>
                <a:cubicBezTo>
                  <a:pt x="6801187" y="1327351"/>
                  <a:pt x="6753291" y="1305215"/>
                  <a:pt x="6695815" y="1294600"/>
                </a:cubicBezTo>
                <a:cubicBezTo>
                  <a:pt x="6638340" y="1283985"/>
                  <a:pt x="6562224" y="1278678"/>
                  <a:pt x="6467467" y="1278678"/>
                </a:cubicBezTo>
                <a:close/>
                <a:moveTo>
                  <a:pt x="4396631" y="983533"/>
                </a:moveTo>
                <a:lnTo>
                  <a:pt x="4649954" y="2122170"/>
                </a:lnTo>
                <a:lnTo>
                  <a:pt x="4994978" y="2122170"/>
                </a:lnTo>
                <a:lnTo>
                  <a:pt x="5193909" y="1405279"/>
                </a:lnTo>
                <a:lnTo>
                  <a:pt x="5393618" y="2122170"/>
                </a:lnTo>
                <a:lnTo>
                  <a:pt x="5738641" y="2122170"/>
                </a:lnTo>
                <a:lnTo>
                  <a:pt x="5989635" y="983533"/>
                </a:lnTo>
                <a:lnTo>
                  <a:pt x="5657185" y="983533"/>
                </a:lnTo>
                <a:lnTo>
                  <a:pt x="5536736" y="1620121"/>
                </a:lnTo>
                <a:lnTo>
                  <a:pt x="5360207" y="983533"/>
                </a:lnTo>
                <a:lnTo>
                  <a:pt x="5027223" y="983533"/>
                </a:lnTo>
                <a:lnTo>
                  <a:pt x="4851131" y="1620970"/>
                </a:lnTo>
                <a:lnTo>
                  <a:pt x="4730817" y="983533"/>
                </a:lnTo>
                <a:close/>
                <a:moveTo>
                  <a:pt x="0" y="0"/>
                </a:moveTo>
                <a:lnTo>
                  <a:pt x="12192000" y="0"/>
                </a:lnTo>
                <a:lnTo>
                  <a:pt x="12192000" y="7162800"/>
                </a:lnTo>
                <a:lnTo>
                  <a:pt x="0" y="7162800"/>
                </a:lnTo>
                <a:close/>
              </a:path>
            </a:pathLst>
          </a:custGeom>
          <a:solidFill>
            <a:srgbClr val="86BC25"/>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3" name="Textfeld 2">
            <a:extLst>
              <a:ext uri="{FF2B5EF4-FFF2-40B4-BE49-F238E27FC236}">
                <a16:creationId xmlns:a16="http://schemas.microsoft.com/office/drawing/2014/main" id="{338A2A11-41D3-F12F-A99F-B6CD5D35779B}"/>
              </a:ext>
            </a:extLst>
          </p:cNvPr>
          <p:cNvSpPr txBox="1"/>
          <p:nvPr/>
        </p:nvSpPr>
        <p:spPr>
          <a:xfrm>
            <a:off x="-123825" y="4995208"/>
            <a:ext cx="5038725" cy="1938992"/>
          </a:xfrm>
          <a:prstGeom prst="rect">
            <a:avLst/>
          </a:prstGeom>
          <a:noFill/>
        </p:spPr>
        <p:txBody>
          <a:bodyPr wrap="square" rtlCol="0">
            <a:spAutoFit/>
          </a:bodyPr>
          <a:lstStyle/>
          <a:p>
            <a:r>
              <a:rPr lang="de-DE" sz="6000" dirty="0">
                <a:solidFill>
                  <a:schemeClr val="bg1"/>
                </a:solidFill>
                <a:latin typeface="Arial Black" panose="020B0A04020102020204" pitchFamily="34" charset="0"/>
              </a:rPr>
              <a:t>Lesen </a:t>
            </a:r>
          </a:p>
          <a:p>
            <a:r>
              <a:rPr lang="de-DE" sz="6000" dirty="0">
                <a:solidFill>
                  <a:schemeClr val="bg1"/>
                </a:solidFill>
                <a:latin typeface="Arial Black" panose="020B0A04020102020204" pitchFamily="34" charset="0"/>
              </a:rPr>
              <a:t>im Alltag</a:t>
            </a:r>
          </a:p>
        </p:txBody>
      </p:sp>
    </p:spTree>
    <p:extLst>
      <p:ext uri="{BB962C8B-B14F-4D97-AF65-F5344CB8AC3E}">
        <p14:creationId xmlns:p14="http://schemas.microsoft.com/office/powerpoint/2010/main" val="3425923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EEAA3-0A5E-BDE3-4A9D-7A94B773D1C0}"/>
              </a:ext>
            </a:extLst>
          </p:cNvPr>
          <p:cNvSpPr>
            <a:spLocks noGrp="1"/>
          </p:cNvSpPr>
          <p:nvPr>
            <p:ph type="title"/>
          </p:nvPr>
        </p:nvSpPr>
        <p:spPr/>
        <p:txBody>
          <a:bodyPr/>
          <a:lstStyle/>
          <a:p>
            <a:r>
              <a:rPr lang="de-DE" dirty="0"/>
              <a:t>Wie </a:t>
            </a:r>
            <a:r>
              <a:rPr lang="de-DE" b="1" dirty="0"/>
              <a:t>motivieren</a:t>
            </a:r>
            <a:r>
              <a:rPr lang="de-DE" dirty="0"/>
              <a:t> Sie Ihr Kind zum Lesen?</a:t>
            </a:r>
          </a:p>
        </p:txBody>
      </p:sp>
      <p:sp>
        <p:nvSpPr>
          <p:cNvPr id="3" name="Inhaltsplatzhalter 2">
            <a:extLst>
              <a:ext uri="{FF2B5EF4-FFF2-40B4-BE49-F238E27FC236}">
                <a16:creationId xmlns:a16="http://schemas.microsoft.com/office/drawing/2014/main" id="{07FDED94-BBF7-5340-3162-C167CCA020D8}"/>
              </a:ext>
            </a:extLst>
          </p:cNvPr>
          <p:cNvSpPr>
            <a:spLocks noGrp="1"/>
          </p:cNvSpPr>
          <p:nvPr>
            <p:ph sz="half" idx="1"/>
          </p:nvPr>
        </p:nvSpPr>
        <p:spPr>
          <a:xfrm>
            <a:off x="360000" y="2160000"/>
            <a:ext cx="11466000" cy="4176251"/>
          </a:xfrm>
        </p:spPr>
        <p:txBody>
          <a:bodyPr/>
          <a:lstStyle/>
          <a:p>
            <a:pPr marL="0" indent="0">
              <a:spcBef>
                <a:spcPts val="1000"/>
              </a:spcBef>
              <a:buNone/>
            </a:pPr>
            <a:r>
              <a:rPr lang="de-DE" b="1" dirty="0"/>
              <a:t>Lese-Atmosphäre</a:t>
            </a:r>
            <a:r>
              <a:rPr lang="de-DE" dirty="0"/>
              <a:t> schaffen:</a:t>
            </a:r>
          </a:p>
          <a:p>
            <a:pPr>
              <a:spcBef>
                <a:spcPts val="1000"/>
              </a:spcBef>
            </a:pPr>
            <a:r>
              <a:rPr lang="de-DE" dirty="0"/>
              <a:t>gemeinsam in die Bücherei bzw. zum Bücherbus gehen</a:t>
            </a:r>
          </a:p>
          <a:p>
            <a:pPr>
              <a:spcBef>
                <a:spcPts val="1000"/>
              </a:spcBef>
            </a:pPr>
            <a:r>
              <a:rPr lang="de-DE" dirty="0"/>
              <a:t>immer viele Bücher „herumliegen“ lassen</a:t>
            </a:r>
          </a:p>
          <a:p>
            <a:pPr>
              <a:spcBef>
                <a:spcPts val="1000"/>
              </a:spcBef>
            </a:pPr>
            <a:r>
              <a:rPr lang="de-DE" dirty="0"/>
              <a:t>gemütliche Leseecke zu Hause</a:t>
            </a:r>
          </a:p>
          <a:p>
            <a:pPr>
              <a:spcBef>
                <a:spcPts val="1000"/>
              </a:spcBef>
            </a:pPr>
            <a:r>
              <a:rPr lang="de-DE" dirty="0"/>
              <a:t>selber als Vorbild das Lesen vorleben</a:t>
            </a:r>
          </a:p>
          <a:p>
            <a:pPr>
              <a:spcBef>
                <a:spcPts val="1000"/>
              </a:spcBef>
            </a:pPr>
            <a:endParaRPr lang="de-DE" b="1" dirty="0"/>
          </a:p>
          <a:p>
            <a:pPr>
              <a:spcBef>
                <a:spcPts val="1000"/>
              </a:spcBef>
            </a:pPr>
            <a:endParaRPr lang="de-DE" b="1" dirty="0"/>
          </a:p>
          <a:p>
            <a:pPr marL="0" indent="0">
              <a:spcBef>
                <a:spcPts val="1000"/>
              </a:spcBef>
              <a:buNone/>
            </a:pPr>
            <a:endParaRPr lang="de-DE" dirty="0"/>
          </a:p>
          <a:p>
            <a:pPr>
              <a:spcBef>
                <a:spcPts val="1000"/>
              </a:spcBef>
            </a:pPr>
            <a:endParaRPr lang="de-DE" dirty="0"/>
          </a:p>
          <a:p>
            <a:pPr>
              <a:spcBef>
                <a:spcPts val="1000"/>
              </a:spcBef>
            </a:pPr>
            <a:endParaRPr lang="de-DE" dirty="0"/>
          </a:p>
          <a:p>
            <a:pPr marL="0" indent="0">
              <a:spcBef>
                <a:spcPts val="1000"/>
              </a:spcBef>
              <a:buNone/>
            </a:pPr>
            <a:endParaRPr lang="de-DE" dirty="0"/>
          </a:p>
        </p:txBody>
      </p:sp>
      <p:pic>
        <p:nvPicPr>
          <p:cNvPr id="4" name="Grafik 3">
            <a:extLst>
              <a:ext uri="{FF2B5EF4-FFF2-40B4-BE49-F238E27FC236}">
                <a16:creationId xmlns:a16="http://schemas.microsoft.com/office/drawing/2014/main" id="{7BF909C0-6E7B-073C-551B-394B97CE4179}"/>
              </a:ext>
            </a:extLst>
          </p:cNvPr>
          <p:cNvPicPr>
            <a:picLocks noChangeAspect="1"/>
          </p:cNvPicPr>
          <p:nvPr/>
        </p:nvPicPr>
        <p:blipFill rotWithShape="1">
          <a:blip r:embed="rId3"/>
          <a:srcRect t="8333" b="19723"/>
          <a:stretch/>
        </p:blipFill>
        <p:spPr>
          <a:xfrm rot="21123523">
            <a:off x="6674542" y="3468802"/>
            <a:ext cx="2490676" cy="2388351"/>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a:extLst>
              <a:ext uri="{FF2B5EF4-FFF2-40B4-BE49-F238E27FC236}">
                <a16:creationId xmlns:a16="http://schemas.microsoft.com/office/drawing/2014/main" id="{2362FBB0-A9E2-07BB-56AC-4904765FFF89}"/>
              </a:ext>
            </a:extLst>
          </p:cNvPr>
          <p:cNvPicPr>
            <a:picLocks noChangeAspect="1"/>
          </p:cNvPicPr>
          <p:nvPr/>
        </p:nvPicPr>
        <p:blipFill>
          <a:blip r:embed="rId4"/>
          <a:stretch>
            <a:fillRect/>
          </a:stretch>
        </p:blipFill>
        <p:spPr>
          <a:xfrm rot="572420">
            <a:off x="8994011" y="1261217"/>
            <a:ext cx="2910060" cy="194004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rafik 6">
            <a:extLst>
              <a:ext uri="{FF2B5EF4-FFF2-40B4-BE49-F238E27FC236}">
                <a16:creationId xmlns:a16="http://schemas.microsoft.com/office/drawing/2014/main" id="{715E98CE-1F71-C384-7C28-7473748A2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5330">
            <a:off x="9415137" y="3468760"/>
            <a:ext cx="2303033" cy="2980463"/>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42319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EEAA3-0A5E-BDE3-4A9D-7A94B773D1C0}"/>
              </a:ext>
            </a:extLst>
          </p:cNvPr>
          <p:cNvSpPr>
            <a:spLocks noGrp="1"/>
          </p:cNvSpPr>
          <p:nvPr>
            <p:ph type="title"/>
          </p:nvPr>
        </p:nvSpPr>
        <p:spPr/>
        <p:txBody>
          <a:bodyPr/>
          <a:lstStyle/>
          <a:p>
            <a:r>
              <a:rPr lang="de-DE" dirty="0"/>
              <a:t>Wie </a:t>
            </a:r>
            <a:r>
              <a:rPr lang="de-DE" b="1" dirty="0"/>
              <a:t>motivieren</a:t>
            </a:r>
            <a:r>
              <a:rPr lang="de-DE" dirty="0"/>
              <a:t> Sie Ihr Kind zum Lesen?</a:t>
            </a:r>
          </a:p>
        </p:txBody>
      </p:sp>
      <p:sp>
        <p:nvSpPr>
          <p:cNvPr id="3" name="Inhaltsplatzhalter 2">
            <a:extLst>
              <a:ext uri="{FF2B5EF4-FFF2-40B4-BE49-F238E27FC236}">
                <a16:creationId xmlns:a16="http://schemas.microsoft.com/office/drawing/2014/main" id="{07FDED94-BBF7-5340-3162-C167CCA020D8}"/>
              </a:ext>
            </a:extLst>
          </p:cNvPr>
          <p:cNvSpPr>
            <a:spLocks noGrp="1"/>
          </p:cNvSpPr>
          <p:nvPr>
            <p:ph sz="half" idx="1"/>
          </p:nvPr>
        </p:nvSpPr>
        <p:spPr>
          <a:xfrm>
            <a:off x="360000" y="1979999"/>
            <a:ext cx="9498375" cy="4176251"/>
          </a:xfrm>
        </p:spPr>
        <p:txBody>
          <a:bodyPr/>
          <a:lstStyle/>
          <a:p>
            <a:pPr marL="0" indent="0">
              <a:spcBef>
                <a:spcPts val="1000"/>
              </a:spcBef>
              <a:buNone/>
            </a:pPr>
            <a:r>
              <a:rPr lang="de-DE" b="1" dirty="0"/>
              <a:t>Lesen zum gemeinsamen Thema </a:t>
            </a:r>
            <a:r>
              <a:rPr lang="de-DE" dirty="0"/>
              <a:t>machen:</a:t>
            </a:r>
          </a:p>
          <a:p>
            <a:pPr>
              <a:spcBef>
                <a:spcPts val="1000"/>
              </a:spcBef>
            </a:pPr>
            <a:r>
              <a:rPr lang="de-DE" dirty="0"/>
              <a:t>täglich vorlesen, z. B. vor dem Einschlafen</a:t>
            </a:r>
          </a:p>
          <a:p>
            <a:pPr>
              <a:spcBef>
                <a:spcPts val="1000"/>
              </a:spcBef>
            </a:pPr>
            <a:r>
              <a:rPr lang="de-DE" dirty="0"/>
              <a:t>Hörbücher und Filme mit einbeziehen</a:t>
            </a:r>
          </a:p>
          <a:p>
            <a:pPr>
              <a:spcBef>
                <a:spcPts val="1000"/>
              </a:spcBef>
            </a:pPr>
            <a:r>
              <a:rPr lang="de-DE" dirty="0"/>
              <a:t>loben, loben, loben –                                                                    auch bei kleinen Fortschritten</a:t>
            </a:r>
          </a:p>
          <a:p>
            <a:pPr>
              <a:spcBef>
                <a:spcPts val="1000"/>
              </a:spcBef>
            </a:pPr>
            <a:r>
              <a:rPr lang="de-DE" dirty="0"/>
              <a:t>Interesse an Texten zeigen,                                                         die in der Schule gelesen werden</a:t>
            </a:r>
          </a:p>
          <a:p>
            <a:pPr>
              <a:spcBef>
                <a:spcPts val="1000"/>
              </a:spcBef>
            </a:pPr>
            <a:r>
              <a:rPr lang="de-DE" dirty="0"/>
              <a:t>Themen erkennen, die Kinder interessieren</a:t>
            </a:r>
            <a:endParaRPr lang="de-DE" b="1" dirty="0"/>
          </a:p>
          <a:p>
            <a:pPr>
              <a:spcBef>
                <a:spcPts val="1000"/>
              </a:spcBef>
            </a:pPr>
            <a:endParaRPr lang="de-DE" b="1" dirty="0"/>
          </a:p>
          <a:p>
            <a:pPr marL="0" indent="0">
              <a:spcBef>
                <a:spcPts val="1000"/>
              </a:spcBef>
              <a:buNone/>
            </a:pPr>
            <a:endParaRPr lang="de-DE" dirty="0"/>
          </a:p>
          <a:p>
            <a:pPr>
              <a:spcBef>
                <a:spcPts val="1000"/>
              </a:spcBef>
            </a:pPr>
            <a:endParaRPr lang="de-DE" dirty="0"/>
          </a:p>
          <a:p>
            <a:pPr>
              <a:spcBef>
                <a:spcPts val="1000"/>
              </a:spcBef>
            </a:pPr>
            <a:endParaRPr lang="de-DE" dirty="0"/>
          </a:p>
          <a:p>
            <a:pPr marL="0" indent="0">
              <a:spcBef>
                <a:spcPts val="1000"/>
              </a:spcBef>
              <a:buNone/>
            </a:pPr>
            <a:endParaRPr lang="de-DE" dirty="0"/>
          </a:p>
        </p:txBody>
      </p:sp>
      <p:pic>
        <p:nvPicPr>
          <p:cNvPr id="7" name="Grafik 6">
            <a:extLst>
              <a:ext uri="{FF2B5EF4-FFF2-40B4-BE49-F238E27FC236}">
                <a16:creationId xmlns:a16="http://schemas.microsoft.com/office/drawing/2014/main" id="{1ED68895-E7DB-9808-575A-348BC4077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8143">
            <a:off x="7207816" y="3925915"/>
            <a:ext cx="2751641" cy="205200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a:extLst>
              <a:ext uri="{FF2B5EF4-FFF2-40B4-BE49-F238E27FC236}">
                <a16:creationId xmlns:a16="http://schemas.microsoft.com/office/drawing/2014/main" id="{C93B9620-F79A-EF7B-943A-827B5B07F352}"/>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t="46806" r="23055"/>
          <a:stretch/>
        </p:blipFill>
        <p:spPr>
          <a:xfrm rot="363817">
            <a:off x="8917944" y="1408202"/>
            <a:ext cx="2673212" cy="259200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40645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1+#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250" fill="hold"/>
                                        <p:tgtEl>
                                          <p:spTgt spid="5"/>
                                        </p:tgtEl>
                                        <p:attrNameLst>
                                          <p:attrName>ppt_x</p:attrName>
                                        </p:attrNameLst>
                                      </p:cBhvr>
                                      <p:tavLst>
                                        <p:tav tm="0">
                                          <p:val>
                                            <p:strVal val="1+#ppt_w/2"/>
                                          </p:val>
                                        </p:tav>
                                        <p:tav tm="100000">
                                          <p:val>
                                            <p:strVal val="#ppt_x"/>
                                          </p:val>
                                        </p:tav>
                                      </p:tavLst>
                                    </p:anim>
                                    <p:anim calcmode="lin" valueType="num">
                                      <p:cBhvr additive="base">
                                        <p:cTn id="12" dur="22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25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3250"/>
                            </p:stCondLst>
                            <p:childTnLst>
                              <p:par>
                                <p:cTn id="17" presetID="1" presetClass="entr" presetSubtype="0"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4250"/>
                            </p:stCondLst>
                            <p:childTnLst>
                              <p:par>
                                <p:cTn id="20" presetID="1" presetClass="entr" presetSubtype="0" fill="hold"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par>
                          <p:cTn id="22" fill="hold">
                            <p:stCondLst>
                              <p:cond delay="5250"/>
                            </p:stCondLst>
                            <p:childTnLst>
                              <p:par>
                                <p:cTn id="23" presetID="1" presetClass="entr" presetSubtype="0" fill="hold"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par>
                          <p:cTn id="25" fill="hold">
                            <p:stCondLst>
                              <p:cond delay="6250"/>
                            </p:stCondLst>
                            <p:childTnLst>
                              <p:par>
                                <p:cTn id="26" presetID="1" presetClass="entr" presetSubtype="0" fill="hold" nodeType="afterEffect">
                                  <p:stCondLst>
                                    <p:cond delay="100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37C0-3AEE-8364-9D6A-2903026183BC}"/>
              </a:ext>
            </a:extLst>
          </p:cNvPr>
          <p:cNvSpPr>
            <a:spLocks noGrp="1"/>
          </p:cNvSpPr>
          <p:nvPr>
            <p:ph type="title"/>
          </p:nvPr>
        </p:nvSpPr>
        <p:spPr>
          <a:xfrm>
            <a:off x="360000" y="978682"/>
            <a:ext cx="11466000" cy="612000"/>
          </a:xfrm>
        </p:spPr>
        <p:txBody>
          <a:bodyPr/>
          <a:lstStyle/>
          <a:p>
            <a:r>
              <a:rPr lang="de-DE" dirty="0"/>
              <a:t>Wie </a:t>
            </a:r>
            <a:r>
              <a:rPr lang="de-DE" b="1" dirty="0"/>
              <a:t>üben</a:t>
            </a:r>
            <a:r>
              <a:rPr lang="de-DE" dirty="0"/>
              <a:t> Sie das Lesen?</a:t>
            </a:r>
            <a:endParaRPr lang="de-DE" dirty="0">
              <a:solidFill>
                <a:srgbClr val="FF0000"/>
              </a:solidFill>
            </a:endParaRPr>
          </a:p>
        </p:txBody>
      </p:sp>
      <p:sp>
        <p:nvSpPr>
          <p:cNvPr id="3" name="Inhaltsplatzhalter 2">
            <a:extLst>
              <a:ext uri="{FF2B5EF4-FFF2-40B4-BE49-F238E27FC236}">
                <a16:creationId xmlns:a16="http://schemas.microsoft.com/office/drawing/2014/main" id="{8068B2A1-06A9-EEA1-1E6B-392AF3C37C5E}"/>
              </a:ext>
            </a:extLst>
          </p:cNvPr>
          <p:cNvSpPr>
            <a:spLocks noGrp="1"/>
          </p:cNvSpPr>
          <p:nvPr>
            <p:ph sz="half" idx="1"/>
          </p:nvPr>
        </p:nvSpPr>
        <p:spPr>
          <a:xfrm>
            <a:off x="360000" y="1800000"/>
            <a:ext cx="11466000" cy="4823012"/>
          </a:xfrm>
        </p:spPr>
        <p:txBody>
          <a:bodyPr/>
          <a:lstStyle/>
          <a:p>
            <a:r>
              <a:rPr lang="de-DE" dirty="0"/>
              <a:t>täglich in kleinen, kurzen Einheiten trainieren</a:t>
            </a:r>
          </a:p>
          <a:p>
            <a:pPr marL="900000" indent="0">
              <a:spcBef>
                <a:spcPts val="600"/>
              </a:spcBef>
              <a:buNone/>
            </a:pPr>
            <a:r>
              <a:rPr lang="de-DE" dirty="0">
                <a:solidFill>
                  <a:srgbClr val="86BC25"/>
                </a:solidFill>
                <a:sym typeface="Wingdings 3" panose="05040102010807070707" pitchFamily="18" charset="2"/>
              </a:rPr>
              <a:t> </a:t>
            </a:r>
            <a:r>
              <a:rPr lang="de-DE" dirty="0">
                <a:solidFill>
                  <a:srgbClr val="86BC25"/>
                </a:solidFill>
                <a:latin typeface="Arial Narrow" panose="020B0606020202030204" pitchFamily="34" charset="0"/>
              </a:rPr>
              <a:t>Konzentration und Motivation</a:t>
            </a:r>
          </a:p>
          <a:p>
            <a:r>
              <a:rPr lang="de-DE" dirty="0"/>
              <a:t>Lesen als festen Bestandteil im Alltag integrieren</a:t>
            </a:r>
          </a:p>
          <a:p>
            <a:pPr marL="900000" indent="0">
              <a:buNone/>
            </a:pPr>
            <a:r>
              <a:rPr lang="de-DE" dirty="0">
                <a:solidFill>
                  <a:srgbClr val="86BC25"/>
                </a:solidFill>
                <a:sym typeface="Wingdings 3" panose="05040102010807070707" pitchFamily="18" charset="2"/>
              </a:rPr>
              <a:t> </a:t>
            </a:r>
            <a:r>
              <a:rPr lang="de-DE" dirty="0">
                <a:solidFill>
                  <a:srgbClr val="86BC25"/>
                </a:solidFill>
                <a:latin typeface="Arial Narrow" panose="020B0606020202030204" pitchFamily="34" charset="0"/>
                <a:sym typeface="Wingdings 3" panose="05040102010807070707" pitchFamily="18" charset="2"/>
              </a:rPr>
              <a:t>p</a:t>
            </a:r>
            <a:r>
              <a:rPr lang="de-DE" sz="2600" dirty="0">
                <a:solidFill>
                  <a:srgbClr val="86BC25"/>
                </a:solidFill>
                <a:latin typeface="Arial Narrow" panose="020B0606020202030204" pitchFamily="34" charset="0"/>
              </a:rPr>
              <a:t>ositives Erleben</a:t>
            </a:r>
          </a:p>
          <a:p>
            <a:r>
              <a:rPr lang="de-DE" dirty="0"/>
              <a:t>Texte wiederholt lesen</a:t>
            </a:r>
          </a:p>
          <a:p>
            <a:pPr marL="900000" indent="0">
              <a:buNone/>
            </a:pPr>
            <a:r>
              <a:rPr lang="de-DE" dirty="0">
                <a:solidFill>
                  <a:srgbClr val="86BC25"/>
                </a:solidFill>
                <a:sym typeface="Wingdings 3" panose="05040102010807070707" pitchFamily="18" charset="2"/>
              </a:rPr>
              <a:t> </a:t>
            </a:r>
            <a:r>
              <a:rPr lang="de-DE" dirty="0">
                <a:solidFill>
                  <a:srgbClr val="86BC25"/>
                </a:solidFill>
                <a:latin typeface="Arial Narrow" panose="020B0606020202030204" pitchFamily="34" charset="0"/>
                <a:sym typeface="Wingdings 3" panose="05040102010807070707" pitchFamily="18" charset="2"/>
              </a:rPr>
              <a:t>Steigerung der Sicherheit</a:t>
            </a:r>
          </a:p>
          <a:p>
            <a:r>
              <a:rPr lang="de-DE" dirty="0"/>
              <a:t>abwechselnd lesen und darüber sprechen</a:t>
            </a:r>
          </a:p>
          <a:p>
            <a:pPr marL="1357200" indent="-457200">
              <a:buFont typeface="Wingdings 3" panose="05040102010807070707" pitchFamily="18" charset="2"/>
              <a:buChar char="g"/>
            </a:pPr>
            <a:r>
              <a:rPr lang="de-DE" dirty="0">
                <a:solidFill>
                  <a:srgbClr val="86BC25"/>
                </a:solidFill>
                <a:latin typeface="Arial Narrow" panose="020B0606020202030204" pitchFamily="34" charset="0"/>
                <a:sym typeface="Wingdings 3" panose="05040102010807070707" pitchFamily="18" charset="2"/>
              </a:rPr>
              <a:t>Förderung der Neugier</a:t>
            </a:r>
          </a:p>
          <a:p>
            <a:r>
              <a:rPr lang="de-DE" dirty="0"/>
              <a:t>Übungstexte auch am Wochenende und in Ferienzeiten lesen</a:t>
            </a:r>
          </a:p>
          <a:p>
            <a:pPr marL="900000" indent="0">
              <a:buNone/>
            </a:pPr>
            <a:r>
              <a:rPr lang="de-DE" dirty="0">
                <a:solidFill>
                  <a:srgbClr val="86BC25"/>
                </a:solidFill>
                <a:sym typeface="Wingdings 3" panose="05040102010807070707" pitchFamily="18" charset="2"/>
              </a:rPr>
              <a:t> </a:t>
            </a:r>
            <a:r>
              <a:rPr lang="de-DE" dirty="0">
                <a:solidFill>
                  <a:srgbClr val="86BC25"/>
                </a:solidFill>
                <a:latin typeface="Arial Narrow" panose="020B0606020202030204" pitchFamily="34" charset="0"/>
                <a:sym typeface="Wingdings 3" panose="05040102010807070707" pitchFamily="18" charset="2"/>
              </a:rPr>
              <a:t>Erhalten und Stärken der gewonnenen Lesekompetenzen</a:t>
            </a:r>
            <a:endParaRPr lang="de-DE" dirty="0">
              <a:solidFill>
                <a:srgbClr val="86BC25"/>
              </a:solidFill>
              <a:latin typeface="Arial Narrow" panose="020B0606020202030204" pitchFamily="34" charset="0"/>
            </a:endParaRPr>
          </a:p>
          <a:p>
            <a:pPr marL="1357200" indent="-457200">
              <a:buFont typeface="Wingdings 3" panose="05040102010807070707" pitchFamily="18" charset="2"/>
              <a:buChar char="g"/>
            </a:pPr>
            <a:endParaRPr lang="de-DE" dirty="0">
              <a:solidFill>
                <a:srgbClr val="86BC25"/>
              </a:solidFill>
              <a:latin typeface="Arial Narrow" panose="020B0606020202030204" pitchFamily="34" charset="0"/>
            </a:endParaRPr>
          </a:p>
          <a:p>
            <a:pPr marL="900000" indent="0">
              <a:buNone/>
            </a:pPr>
            <a:endParaRPr lang="de-DE" dirty="0">
              <a:solidFill>
                <a:srgbClr val="86BC25"/>
              </a:solidFill>
              <a:latin typeface="Arial Narrow" panose="020B0606020202030204" pitchFamily="34" charset="0"/>
            </a:endParaRPr>
          </a:p>
        </p:txBody>
      </p:sp>
      <p:pic>
        <p:nvPicPr>
          <p:cNvPr id="5" name="Grafik 4">
            <a:extLst>
              <a:ext uri="{FF2B5EF4-FFF2-40B4-BE49-F238E27FC236}">
                <a16:creationId xmlns:a16="http://schemas.microsoft.com/office/drawing/2014/main" id="{A06A42A8-E8D1-945E-45D5-A68B73E4B1C7}"/>
              </a:ext>
            </a:extLst>
          </p:cNvPr>
          <p:cNvPicPr>
            <a:picLocks noChangeAspect="1"/>
          </p:cNvPicPr>
          <p:nvPr/>
        </p:nvPicPr>
        <p:blipFill>
          <a:blip r:embed="rId3" cstate="print">
            <a:extLst>
              <a:ext uri="{28A0092B-C50C-407E-A947-70E740481C1C}">
                <a14:useLocalDpi xmlns:a14="http://schemas.microsoft.com/office/drawing/2010/main" val="0"/>
              </a:ext>
            </a:extLst>
          </a:blip>
          <a:srcRect l="4106" t="13805" r="40450" b="6666"/>
          <a:stretch/>
        </p:blipFill>
        <p:spPr>
          <a:xfrm>
            <a:off x="9878509" y="1188897"/>
            <a:ext cx="2067807" cy="198000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a:extLst>
              <a:ext uri="{FF2B5EF4-FFF2-40B4-BE49-F238E27FC236}">
                <a16:creationId xmlns:a16="http://schemas.microsoft.com/office/drawing/2014/main" id="{803ED94E-3B79-7057-3EA9-BDC217FD4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004" y="2789316"/>
            <a:ext cx="3749148" cy="259200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7845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rechblase: rechteckig mit abgerundeten Ecken 2">
            <a:extLst>
              <a:ext uri="{FF2B5EF4-FFF2-40B4-BE49-F238E27FC236}">
                <a16:creationId xmlns:a16="http://schemas.microsoft.com/office/drawing/2014/main" id="{78D95268-D4A0-ACF3-1AB6-AC2BD4C8811F}"/>
              </a:ext>
            </a:extLst>
          </p:cNvPr>
          <p:cNvSpPr/>
          <p:nvPr/>
        </p:nvSpPr>
        <p:spPr bwMode="auto">
          <a:xfrm rot="20978250">
            <a:off x="1679993" y="1886515"/>
            <a:ext cx="3112451" cy="1644518"/>
          </a:xfrm>
          <a:prstGeom prst="wedgeRoundRectCallout">
            <a:avLst/>
          </a:prstGeom>
          <a:solidFill>
            <a:srgbClr val="50AF47"/>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Warum ist das </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Üben auch in den </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Ferien so wichtig?</a:t>
            </a:r>
          </a:p>
        </p:txBody>
      </p:sp>
      <p:sp>
        <p:nvSpPr>
          <p:cNvPr id="15" name="Sprechblase: rechteckig mit abgerundeten Ecken 14">
            <a:extLst>
              <a:ext uri="{FF2B5EF4-FFF2-40B4-BE49-F238E27FC236}">
                <a16:creationId xmlns:a16="http://schemas.microsoft.com/office/drawing/2014/main" id="{B69F5E9B-EF64-CAE8-82D2-173375FA1703}"/>
              </a:ext>
            </a:extLst>
          </p:cNvPr>
          <p:cNvSpPr/>
          <p:nvPr/>
        </p:nvSpPr>
        <p:spPr bwMode="auto">
          <a:xfrm rot="235551">
            <a:off x="5982894" y="1652293"/>
            <a:ext cx="5004613" cy="1687504"/>
          </a:xfrm>
          <a:prstGeom prst="wedgeRoundRectCallout">
            <a:avLst/>
          </a:prstGeom>
          <a:solidFill>
            <a:srgbClr val="C6E6A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Wer längere Zeit nicht trainiert, </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verliert Fähigkeiten, </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2600" b="0" i="0" u="none" strike="noStrike" cap="none" normalizeH="0" baseline="0" dirty="0">
                <a:ln>
                  <a:noFill/>
                </a:ln>
                <a:solidFill>
                  <a:schemeClr val="tx2"/>
                </a:solidFill>
                <a:effectLst/>
                <a:latin typeface="Arial" charset="0"/>
              </a:rPr>
              <a:t>die er schon mal beherrscht</a:t>
            </a:r>
            <a:r>
              <a:rPr kumimoji="0" lang="de-DE" sz="2600" b="0" i="0" u="none" strike="noStrike" cap="none" normalizeH="0" dirty="0">
                <a:ln>
                  <a:noFill/>
                </a:ln>
                <a:solidFill>
                  <a:schemeClr val="tx2"/>
                </a:solidFill>
                <a:effectLst/>
                <a:latin typeface="Arial" charset="0"/>
              </a:rPr>
              <a:t> hat</a:t>
            </a:r>
            <a:r>
              <a:rPr kumimoji="0" lang="de-DE" sz="2600" b="0" i="0" u="none" strike="noStrike" cap="none" normalizeH="0" baseline="0" dirty="0">
                <a:ln>
                  <a:noFill/>
                </a:ln>
                <a:solidFill>
                  <a:schemeClr val="tx2"/>
                </a:solidFill>
                <a:effectLst/>
                <a:latin typeface="Arial" charset="0"/>
              </a:rPr>
              <a:t>!</a:t>
            </a:r>
          </a:p>
        </p:txBody>
      </p:sp>
      <p:pic>
        <p:nvPicPr>
          <p:cNvPr id="8" name="Grafik 7">
            <a:extLst>
              <a:ext uri="{FF2B5EF4-FFF2-40B4-BE49-F238E27FC236}">
                <a16:creationId xmlns:a16="http://schemas.microsoft.com/office/drawing/2014/main" id="{BEA5CCC8-E884-D5E2-105E-6F2E893075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5" b="99691" l="9877" r="89815">
                        <a14:foregroundMark x1="34568" y1="9259" x2="51235" y2="8333"/>
                        <a14:foregroundMark x1="51235" y1="8333" x2="52160" y2="8951"/>
                        <a14:foregroundMark x1="14198" y1="91049" x2="27469" y2="96914"/>
                        <a14:foregroundMark x1="27469" y1="96914" x2="73765" y2="99691"/>
                        <a14:foregroundMark x1="73765" y1="99691" x2="87963" y2="98765"/>
                      </a14:backgroundRemoval>
                    </a14:imgEffect>
                  </a14:imgLayer>
                </a14:imgProps>
              </a:ext>
              <a:ext uri="{28A0092B-C50C-407E-A947-70E740481C1C}">
                <a14:useLocalDpi xmlns:a14="http://schemas.microsoft.com/office/drawing/2010/main" val="0"/>
              </a:ext>
            </a:extLst>
          </a:blip>
          <a:stretch>
            <a:fillRect/>
          </a:stretch>
        </p:blipFill>
        <p:spPr>
          <a:xfrm>
            <a:off x="2255312" y="3685931"/>
            <a:ext cx="3172069" cy="3172069"/>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E4125F72-D54F-8345-5505-4850E28A08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51" b="99383" l="9877" r="89815">
                        <a14:foregroundMark x1="40741" y1="9568" x2="52160" y2="9259"/>
                        <a14:foregroundMark x1="26852" y1="75000" x2="29012" y2="91049"/>
                        <a14:foregroundMark x1="29012" y1="91049" x2="72840" y2="97840"/>
                        <a14:foregroundMark x1="81790" y1="65123" x2="77469" y2="77469"/>
                        <a14:foregroundMark x1="61420" y1="16358" x2="60494" y2="18827"/>
                        <a14:foregroundMark x1="62037" y1="20679" x2="62654" y2="26852"/>
                        <a14:foregroundMark x1="61728" y1="16358" x2="61420" y2="18519"/>
                        <a14:foregroundMark x1="73148" y1="99383" x2="74383" y2="99383"/>
                      </a14:backgroundRemoval>
                    </a14:imgEffect>
                  </a14:imgLayer>
                </a14:imgProps>
              </a:ext>
              <a:ext uri="{28A0092B-C50C-407E-A947-70E740481C1C}">
                <a14:useLocalDpi xmlns:a14="http://schemas.microsoft.com/office/drawing/2010/main" val="0"/>
              </a:ext>
            </a:extLst>
          </a:blip>
          <a:stretch>
            <a:fillRect/>
          </a:stretch>
        </p:blipFill>
        <p:spPr>
          <a:xfrm flipH="1">
            <a:off x="7031305" y="3254776"/>
            <a:ext cx="3603224" cy="3603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8839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25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2250"/>
                            </p:stCondLst>
                            <p:childTnLst>
                              <p:par>
                                <p:cTn id="12" presetID="31" presetClass="entr" presetSubtype="0" fill="hold" nodeType="afterEffect">
                                  <p:stCondLst>
                                    <p:cond delay="1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77964-8ADF-9AE9-8B9B-1A7D458566B2}"/>
              </a:ext>
            </a:extLst>
          </p:cNvPr>
          <p:cNvSpPr>
            <a:spLocks noGrp="1"/>
          </p:cNvSpPr>
          <p:nvPr>
            <p:ph type="title"/>
          </p:nvPr>
        </p:nvSpPr>
        <p:spPr/>
        <p:txBody>
          <a:bodyPr/>
          <a:lstStyle/>
          <a:p>
            <a:r>
              <a:rPr lang="de-DE" dirty="0"/>
              <a:t>Wie soll ich auf </a:t>
            </a:r>
            <a:r>
              <a:rPr lang="de-DE" b="1" dirty="0"/>
              <a:t>Lesefehler</a:t>
            </a:r>
            <a:r>
              <a:rPr lang="de-DE" dirty="0"/>
              <a:t> reagieren?</a:t>
            </a:r>
          </a:p>
        </p:txBody>
      </p:sp>
      <p:sp>
        <p:nvSpPr>
          <p:cNvPr id="3" name="Inhaltsplatzhalter 2">
            <a:extLst>
              <a:ext uri="{FF2B5EF4-FFF2-40B4-BE49-F238E27FC236}">
                <a16:creationId xmlns:a16="http://schemas.microsoft.com/office/drawing/2014/main" id="{2F0CB4E4-5563-1346-47AA-AC2AD3F3CEA3}"/>
              </a:ext>
            </a:extLst>
          </p:cNvPr>
          <p:cNvSpPr>
            <a:spLocks noGrp="1"/>
          </p:cNvSpPr>
          <p:nvPr>
            <p:ph sz="half" idx="1"/>
          </p:nvPr>
        </p:nvSpPr>
        <p:spPr>
          <a:xfrm>
            <a:off x="360000" y="1980000"/>
            <a:ext cx="8749276" cy="3357107"/>
          </a:xfrm>
        </p:spPr>
        <p:txBody>
          <a:bodyPr/>
          <a:lstStyle/>
          <a:p>
            <a:r>
              <a:rPr lang="de-DE" b="1" dirty="0"/>
              <a:t>Geduld</a:t>
            </a:r>
            <a:r>
              <a:rPr lang="de-DE" dirty="0"/>
              <a:t> haben und </a:t>
            </a:r>
            <a:r>
              <a:rPr lang="de-DE" b="1" dirty="0"/>
              <a:t>gelassen</a:t>
            </a:r>
            <a:r>
              <a:rPr lang="de-DE" dirty="0"/>
              <a:t> bleiben</a:t>
            </a:r>
            <a:endParaRPr lang="de-DE" dirty="0">
              <a:solidFill>
                <a:schemeClr val="tx1"/>
              </a:solidFill>
            </a:endParaRPr>
          </a:p>
          <a:p>
            <a:pPr lvl="0">
              <a:spcBef>
                <a:spcPts val="1200"/>
              </a:spcBef>
            </a:pPr>
            <a:r>
              <a:rPr lang="de-DE" dirty="0">
                <a:solidFill>
                  <a:schemeClr val="tx1"/>
                </a:solidFill>
              </a:rPr>
              <a:t>Niemals das falsch gelesene Wort richtig vorsagen, sondern </a:t>
            </a:r>
            <a:r>
              <a:rPr lang="de-DE" b="1" dirty="0">
                <a:solidFill>
                  <a:schemeClr val="tx1"/>
                </a:solidFill>
              </a:rPr>
              <a:t>Hinweise</a:t>
            </a:r>
            <a:r>
              <a:rPr lang="de-DE" dirty="0">
                <a:solidFill>
                  <a:schemeClr val="tx1"/>
                </a:solidFill>
              </a:rPr>
              <a:t> geben, wie z. B.</a:t>
            </a:r>
          </a:p>
          <a:p>
            <a:pPr lvl="1" indent="-342900">
              <a:buSzPct val="75000"/>
              <a:buFont typeface="Courier New" panose="02070309020205020404" pitchFamily="49" charset="0"/>
              <a:buChar char="o"/>
            </a:pPr>
            <a:r>
              <a:rPr lang="de-DE" sz="2600" dirty="0">
                <a:solidFill>
                  <a:schemeClr val="tx1"/>
                </a:solidFill>
              </a:rPr>
              <a:t>„Schau nochmal genau hin!“</a:t>
            </a:r>
          </a:p>
          <a:p>
            <a:pPr lvl="1" indent="-342900">
              <a:buSzPct val="75000"/>
              <a:buFont typeface="Courier New" panose="02070309020205020404" pitchFamily="49" charset="0"/>
              <a:buChar char="o"/>
            </a:pPr>
            <a:r>
              <a:rPr lang="de-DE" sz="2600" dirty="0">
                <a:solidFill>
                  <a:schemeClr val="tx1"/>
                </a:solidFill>
              </a:rPr>
              <a:t>„Denk nochmal nach!“</a:t>
            </a:r>
          </a:p>
          <a:p>
            <a:pPr lvl="1" indent="-342900">
              <a:buSzPct val="75000"/>
              <a:buFont typeface="Courier New" panose="02070309020205020404" pitchFamily="49" charset="0"/>
              <a:buChar char="o"/>
            </a:pPr>
            <a:r>
              <a:rPr lang="de-DE" sz="2600" dirty="0">
                <a:solidFill>
                  <a:schemeClr val="tx1"/>
                </a:solidFill>
              </a:rPr>
              <a:t>„Oh, da stimmt etwas nicht!“</a:t>
            </a:r>
          </a:p>
          <a:p>
            <a:pPr lvl="0"/>
            <a:endParaRPr lang="de-DE" sz="1800" dirty="0">
              <a:solidFill>
                <a:srgbClr val="50AF47"/>
              </a:solidFill>
            </a:endParaRPr>
          </a:p>
          <a:p>
            <a:pPr marL="0" lvl="0" indent="0">
              <a:spcBef>
                <a:spcPts val="0"/>
              </a:spcBef>
              <a:buNone/>
            </a:pPr>
            <a:r>
              <a:rPr lang="de-DE" sz="2800" dirty="0">
                <a:solidFill>
                  <a:srgbClr val="50AF47"/>
                </a:solidFill>
              </a:rPr>
              <a:t>	</a:t>
            </a:r>
            <a:endParaRPr lang="de-DE" dirty="0"/>
          </a:p>
        </p:txBody>
      </p:sp>
      <p:pic>
        <p:nvPicPr>
          <p:cNvPr id="7" name="Grafik 6">
            <a:extLst>
              <a:ext uri="{FF2B5EF4-FFF2-40B4-BE49-F238E27FC236}">
                <a16:creationId xmlns:a16="http://schemas.microsoft.com/office/drawing/2014/main" id="{EBA9784D-7E61-81CF-F867-EE170A6D4B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593" r="90000">
                        <a14:foregroundMark x1="9630" y1="49352" x2="7593" y2="56481"/>
                        <a14:foregroundMark x1="7593" y1="56481" x2="9352" y2="60278"/>
                      </a14:backgroundRemoval>
                    </a14:imgEffect>
                  </a14:imgLayer>
                </a14:imgProps>
              </a:ext>
              <a:ext uri="{28A0092B-C50C-407E-A947-70E740481C1C}">
                <a14:useLocalDpi xmlns:a14="http://schemas.microsoft.com/office/drawing/2010/main" val="0"/>
              </a:ext>
            </a:extLst>
          </a:blip>
          <a:stretch>
            <a:fillRect/>
          </a:stretch>
        </p:blipFill>
        <p:spPr>
          <a:xfrm>
            <a:off x="7701175" y="1482915"/>
            <a:ext cx="7920000" cy="7920000"/>
          </a:xfrm>
          <a:prstGeom prst="rect">
            <a:avLst/>
          </a:prstGeom>
        </p:spPr>
      </p:pic>
      <p:sp>
        <p:nvSpPr>
          <p:cNvPr id="4" name="Textfeld 3"/>
          <p:cNvSpPr txBox="1"/>
          <p:nvPr/>
        </p:nvSpPr>
        <p:spPr>
          <a:xfrm>
            <a:off x="1263317" y="5303817"/>
            <a:ext cx="6172200" cy="954107"/>
          </a:xfrm>
          <a:prstGeom prst="rect">
            <a:avLst/>
          </a:prstGeom>
          <a:noFill/>
        </p:spPr>
        <p:txBody>
          <a:bodyPr wrap="square" rtlCol="0">
            <a:spAutoFit/>
          </a:bodyPr>
          <a:lstStyle/>
          <a:p>
            <a:pPr algn="l"/>
            <a:r>
              <a:rPr lang="de-DE" sz="2800" dirty="0">
                <a:solidFill>
                  <a:srgbClr val="50AF47"/>
                </a:solidFill>
              </a:rPr>
              <a:t>Nur dann wird Ihr Kind denkend aktiv und verbessert sich selbst!</a:t>
            </a:r>
          </a:p>
        </p:txBody>
      </p:sp>
      <p:sp>
        <p:nvSpPr>
          <p:cNvPr id="9" name="Pfeil: nach rechts 3">
            <a:extLst>
              <a:ext uri="{FF2B5EF4-FFF2-40B4-BE49-F238E27FC236}">
                <a16:creationId xmlns:a16="http://schemas.microsoft.com/office/drawing/2014/main" id="{263C2F3A-996C-8113-8E28-76B4D014FB38}"/>
              </a:ext>
            </a:extLst>
          </p:cNvPr>
          <p:cNvSpPr/>
          <p:nvPr/>
        </p:nvSpPr>
        <p:spPr bwMode="auto">
          <a:xfrm>
            <a:off x="360000" y="5399430"/>
            <a:ext cx="716446" cy="659756"/>
          </a:xfrm>
          <a:prstGeom prst="rightArrow">
            <a:avLst/>
          </a:prstGeom>
          <a:solidFill>
            <a:srgbClr val="86BC25"/>
          </a:solidFill>
          <a:ln w="9525"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7726650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F1F1D-DA0B-1BB5-D2E2-C5A05F528DB0}"/>
              </a:ext>
            </a:extLst>
          </p:cNvPr>
          <p:cNvSpPr>
            <a:spLocks noGrp="1"/>
          </p:cNvSpPr>
          <p:nvPr>
            <p:ph type="title"/>
          </p:nvPr>
        </p:nvSpPr>
        <p:spPr/>
        <p:txBody>
          <a:bodyPr/>
          <a:lstStyle/>
          <a:p>
            <a:r>
              <a:rPr lang="de-DE" dirty="0"/>
              <a:t>Wie finde ich das </a:t>
            </a:r>
            <a:r>
              <a:rPr lang="de-DE" b="1" dirty="0"/>
              <a:t>richtige</a:t>
            </a:r>
            <a:r>
              <a:rPr lang="de-DE" dirty="0"/>
              <a:t> Buch?</a:t>
            </a:r>
          </a:p>
        </p:txBody>
      </p:sp>
      <p:sp>
        <p:nvSpPr>
          <p:cNvPr id="6" name="Gleichschenkliges Dreieck 5"/>
          <p:cNvSpPr/>
          <p:nvPr/>
        </p:nvSpPr>
        <p:spPr bwMode="auto">
          <a:xfrm>
            <a:off x="3355271" y="2824903"/>
            <a:ext cx="5086559" cy="2907758"/>
          </a:xfrm>
          <a:prstGeom prst="triangle">
            <a:avLst/>
          </a:prstGeom>
          <a:solidFill>
            <a:srgbClr val="00497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lang="de-DE" sz="16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r>
              <a:rPr lang="de-DE" dirty="0">
                <a:solidFill>
                  <a:schemeClr val="bg1"/>
                </a:solidFill>
              </a:rPr>
              <a:t>w</a:t>
            </a:r>
            <a:r>
              <a:rPr kumimoji="0" lang="de-DE" b="0" i="0" u="none" strike="noStrike" cap="none" normalizeH="0" baseline="0" dirty="0">
                <a:ln>
                  <a:noFill/>
                </a:ln>
                <a:solidFill>
                  <a:schemeClr val="bg1"/>
                </a:solidFill>
                <a:effectLst/>
              </a:rPr>
              <a:t>ichtige</a:t>
            </a:r>
          </a:p>
          <a:p>
            <a:pPr marL="0" marR="0" indent="0" algn="ctr" defTabSz="914400" rtl="0" eaLnBrk="1" fontAlgn="base" latinLnBrk="0" hangingPunct="1">
              <a:lnSpc>
                <a:spcPct val="100000"/>
              </a:lnSpc>
              <a:spcBef>
                <a:spcPct val="0"/>
              </a:spcBef>
              <a:spcAft>
                <a:spcPct val="0"/>
              </a:spcAft>
              <a:buClrTx/>
              <a:buSzTx/>
              <a:buFontTx/>
              <a:buNone/>
              <a:tabLst/>
            </a:pPr>
            <a:r>
              <a:rPr lang="de-DE" dirty="0">
                <a:solidFill>
                  <a:schemeClr val="bg1"/>
                </a:solidFill>
              </a:rPr>
              <a:t>A</a:t>
            </a:r>
            <a:r>
              <a:rPr kumimoji="0" lang="de-DE" b="0" i="0" u="none" strike="noStrike" cap="none" normalizeH="0" baseline="0" dirty="0">
                <a:ln>
                  <a:noFill/>
                </a:ln>
                <a:solidFill>
                  <a:schemeClr val="bg1"/>
                </a:solidFill>
                <a:effectLst/>
              </a:rPr>
              <a:t>uswahlkriterien</a:t>
            </a:r>
          </a:p>
        </p:txBody>
      </p:sp>
      <p:pic>
        <p:nvPicPr>
          <p:cNvPr id="7" name="Grafik 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74795" y="3167632"/>
            <a:ext cx="1447509" cy="1447509"/>
          </a:xfrm>
          <a:prstGeom prst="rect">
            <a:avLst/>
          </a:prstGeom>
        </p:spPr>
      </p:pic>
      <p:sp>
        <p:nvSpPr>
          <p:cNvPr id="9" name="Abgerundetes Rechteck 8"/>
          <p:cNvSpPr/>
          <p:nvPr/>
        </p:nvSpPr>
        <p:spPr bwMode="auto">
          <a:xfrm>
            <a:off x="474300" y="4934816"/>
            <a:ext cx="3240000" cy="720000"/>
          </a:xfrm>
          <a:prstGeom prst="roundRect">
            <a:avLst/>
          </a:prstGeom>
          <a:solidFill>
            <a:srgbClr val="C6E6A2"/>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2"/>
                </a:solidFill>
                <a:effectLst/>
                <a:latin typeface="Arial" charset="0"/>
              </a:rPr>
              <a:t>Leseniveau</a:t>
            </a:r>
          </a:p>
        </p:txBody>
      </p:sp>
      <p:sp>
        <p:nvSpPr>
          <p:cNvPr id="11" name="Abgerundetes Rechteck 10"/>
          <p:cNvSpPr/>
          <p:nvPr/>
        </p:nvSpPr>
        <p:spPr bwMode="auto">
          <a:xfrm>
            <a:off x="4278549" y="2340000"/>
            <a:ext cx="3240000" cy="720000"/>
          </a:xfrm>
          <a:prstGeom prst="roundRect">
            <a:avLst/>
          </a:prstGeom>
          <a:solidFill>
            <a:srgbClr val="C6E6A2"/>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2"/>
                </a:solidFill>
                <a:effectLst/>
                <a:latin typeface="Arial" charset="0"/>
              </a:rPr>
              <a:t>Thema</a:t>
            </a:r>
            <a:r>
              <a:rPr kumimoji="0" lang="de-DE" sz="1000" b="1" i="0" u="none" strike="noStrike" cap="none" normalizeH="0" baseline="0" dirty="0">
                <a:ln>
                  <a:noFill/>
                </a:ln>
                <a:solidFill>
                  <a:schemeClr val="tx2"/>
                </a:solidFill>
                <a:effectLst/>
                <a:latin typeface="Arial" charset="0"/>
              </a:rPr>
              <a:t> </a:t>
            </a:r>
            <a:r>
              <a:rPr kumimoji="0" lang="de-DE" sz="2800" b="1" i="0" u="none" strike="noStrike" cap="none" normalizeH="0" baseline="0" dirty="0">
                <a:ln>
                  <a:noFill/>
                </a:ln>
                <a:solidFill>
                  <a:schemeClr val="tx2"/>
                </a:solidFill>
                <a:effectLst/>
                <a:latin typeface="Arial" charset="0"/>
              </a:rPr>
              <a:t>/</a:t>
            </a:r>
            <a:r>
              <a:rPr kumimoji="0" lang="de-DE" sz="1000" b="1" i="0" u="none" strike="noStrike" cap="none" normalizeH="0" baseline="0" dirty="0">
                <a:ln>
                  <a:noFill/>
                </a:ln>
                <a:solidFill>
                  <a:schemeClr val="tx2"/>
                </a:solidFill>
                <a:effectLst/>
                <a:latin typeface="Arial" charset="0"/>
              </a:rPr>
              <a:t> </a:t>
            </a:r>
            <a:r>
              <a:rPr kumimoji="0" lang="de-DE" sz="2800" b="1" i="0" u="none" strike="noStrike" cap="none" normalizeH="0" baseline="0" dirty="0">
                <a:ln>
                  <a:noFill/>
                </a:ln>
                <a:solidFill>
                  <a:schemeClr val="tx2"/>
                </a:solidFill>
                <a:effectLst/>
                <a:latin typeface="Arial" charset="0"/>
              </a:rPr>
              <a:t>Handlung</a:t>
            </a:r>
          </a:p>
        </p:txBody>
      </p:sp>
      <p:sp>
        <p:nvSpPr>
          <p:cNvPr id="12" name="Abgerundetes Rechteck 11"/>
          <p:cNvSpPr/>
          <p:nvPr/>
        </p:nvSpPr>
        <p:spPr bwMode="auto">
          <a:xfrm>
            <a:off x="8070099" y="4934656"/>
            <a:ext cx="3628901" cy="720000"/>
          </a:xfrm>
          <a:prstGeom prst="roundRect">
            <a:avLst/>
          </a:prstGeom>
          <a:solidFill>
            <a:srgbClr val="C6E6A2"/>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spc="-100" normalizeH="0" baseline="0" dirty="0">
                <a:ln>
                  <a:noFill/>
                </a:ln>
                <a:solidFill>
                  <a:schemeClr val="tx2"/>
                </a:solidFill>
                <a:effectLst/>
                <a:latin typeface="Arial" charset="0"/>
              </a:rPr>
              <a:t>Verhältnis</a:t>
            </a:r>
            <a:r>
              <a:rPr kumimoji="0" lang="de-DE" sz="2800" b="1" i="0" u="none" strike="noStrike" cap="none" spc="-100" normalizeH="0" dirty="0">
                <a:ln>
                  <a:noFill/>
                </a:ln>
                <a:solidFill>
                  <a:schemeClr val="tx2"/>
                </a:solidFill>
                <a:effectLst/>
                <a:latin typeface="Arial" charset="0"/>
              </a:rPr>
              <a:t> Bilder</a:t>
            </a:r>
            <a:r>
              <a:rPr kumimoji="0" lang="de-DE" sz="2000" b="1" i="0" u="none" strike="noStrike" cap="none" spc="-100" normalizeH="0" dirty="0">
                <a:ln>
                  <a:noFill/>
                </a:ln>
                <a:solidFill>
                  <a:schemeClr val="tx2"/>
                </a:solidFill>
                <a:effectLst/>
                <a:latin typeface="Arial" charset="0"/>
              </a:rPr>
              <a:t> </a:t>
            </a:r>
            <a:r>
              <a:rPr kumimoji="0" lang="de-DE" sz="2800" b="1" i="0" u="none" strike="noStrike" cap="none" spc="-100" normalizeH="0" dirty="0">
                <a:ln>
                  <a:noFill/>
                </a:ln>
                <a:solidFill>
                  <a:schemeClr val="tx2"/>
                </a:solidFill>
                <a:effectLst/>
                <a:latin typeface="Arial" charset="0"/>
              </a:rPr>
              <a:t>-</a:t>
            </a:r>
            <a:r>
              <a:rPr kumimoji="0" lang="de-DE" sz="2000" b="1" i="0" u="none" strike="noStrike" cap="none" spc="-100" normalizeH="0" dirty="0">
                <a:ln>
                  <a:noFill/>
                </a:ln>
                <a:solidFill>
                  <a:schemeClr val="tx2"/>
                </a:solidFill>
                <a:effectLst/>
                <a:latin typeface="Arial" charset="0"/>
              </a:rPr>
              <a:t> </a:t>
            </a:r>
            <a:r>
              <a:rPr kumimoji="0" lang="de-DE" sz="2800" b="1" i="0" u="none" strike="noStrike" cap="none" spc="-100" normalizeH="0" dirty="0">
                <a:ln>
                  <a:noFill/>
                </a:ln>
                <a:solidFill>
                  <a:schemeClr val="tx2"/>
                </a:solidFill>
                <a:effectLst/>
                <a:latin typeface="Arial" charset="0"/>
              </a:rPr>
              <a:t>Text </a:t>
            </a:r>
            <a:endParaRPr kumimoji="0" lang="de-DE" sz="2800" b="1" i="0" u="none" strike="noStrike" cap="none" spc="-100" normalizeH="0" baseline="0" dirty="0">
              <a:ln>
                <a:noFill/>
              </a:ln>
              <a:solidFill>
                <a:schemeClr val="tx2"/>
              </a:solidFill>
              <a:effectLst/>
              <a:latin typeface="Arial" charset="0"/>
            </a:endParaRPr>
          </a:p>
        </p:txBody>
      </p:sp>
      <p:sp>
        <p:nvSpPr>
          <p:cNvPr id="13" name="Abgerundetes Rechteck 12"/>
          <p:cNvSpPr/>
          <p:nvPr/>
        </p:nvSpPr>
        <p:spPr bwMode="auto">
          <a:xfrm>
            <a:off x="474300" y="5654656"/>
            <a:ext cx="3240000" cy="720000"/>
          </a:xfrm>
          <a:prstGeom prst="roundRect">
            <a:avLst/>
          </a:prstGeom>
          <a:solidFill>
            <a:schemeClr val="bg1"/>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000" i="0" u="none" strike="noStrike" cap="none" normalizeH="0" dirty="0">
                <a:ln>
                  <a:noFill/>
                </a:ln>
                <a:solidFill>
                  <a:schemeClr val="tx2"/>
                </a:solidFill>
                <a:effectLst/>
                <a:latin typeface="Arial" charset="0"/>
              </a:rPr>
              <a:t>Altersangabe des Buches</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2000" i="0" u="none" strike="noStrike" cap="none" normalizeH="0" dirty="0">
                <a:ln>
                  <a:noFill/>
                </a:ln>
                <a:solidFill>
                  <a:schemeClr val="tx2"/>
                </a:solidFill>
                <a:effectLst/>
                <a:latin typeface="Arial" charset="0"/>
              </a:rPr>
              <a:t>Lesefähigkeit Ihres Kindes</a:t>
            </a:r>
            <a:endParaRPr kumimoji="0" lang="de-DE" sz="2000" i="0" u="none" strike="noStrike" cap="none" normalizeH="0" baseline="0" dirty="0">
              <a:ln>
                <a:noFill/>
              </a:ln>
              <a:solidFill>
                <a:schemeClr val="tx2"/>
              </a:solidFill>
              <a:effectLst/>
              <a:latin typeface="Arial" charset="0"/>
            </a:endParaRPr>
          </a:p>
        </p:txBody>
      </p:sp>
      <p:sp>
        <p:nvSpPr>
          <p:cNvPr id="14" name="Abgerundetes Rechteck 13"/>
          <p:cNvSpPr/>
          <p:nvPr/>
        </p:nvSpPr>
        <p:spPr bwMode="auto">
          <a:xfrm>
            <a:off x="8070099" y="5654496"/>
            <a:ext cx="3628900" cy="540000"/>
          </a:xfrm>
          <a:prstGeom prst="roundRect">
            <a:avLst/>
          </a:prstGeom>
          <a:solidFill>
            <a:schemeClr val="bg1"/>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000" i="0" u="none" strike="noStrike" cap="none" normalizeH="0" dirty="0">
                <a:ln>
                  <a:noFill/>
                </a:ln>
                <a:solidFill>
                  <a:schemeClr val="tx2"/>
                </a:solidFill>
                <a:effectLst/>
                <a:latin typeface="Arial" charset="0"/>
              </a:rPr>
              <a:t>Lesefähigkeit Ihres Kindes</a:t>
            </a:r>
            <a:endParaRPr kumimoji="0" lang="de-DE" sz="2000" i="0" u="none" strike="noStrike" cap="none" normalizeH="0" baseline="0" dirty="0">
              <a:ln>
                <a:noFill/>
              </a:ln>
              <a:solidFill>
                <a:schemeClr val="tx2"/>
              </a:solidFill>
              <a:effectLst/>
              <a:latin typeface="Arial" charset="0"/>
            </a:endParaRPr>
          </a:p>
        </p:txBody>
      </p:sp>
      <p:sp>
        <p:nvSpPr>
          <p:cNvPr id="15" name="Abgerundetes Rechteck 14"/>
          <p:cNvSpPr/>
          <p:nvPr/>
        </p:nvSpPr>
        <p:spPr bwMode="auto">
          <a:xfrm>
            <a:off x="4278549" y="1800000"/>
            <a:ext cx="3240000" cy="540000"/>
          </a:xfrm>
          <a:prstGeom prst="roundRect">
            <a:avLst/>
          </a:prstGeom>
          <a:solidFill>
            <a:schemeClr val="bg1"/>
          </a:solidFill>
          <a:ln w="9525" cap="flat" cmpd="sng" algn="ctr">
            <a:solidFill>
              <a:srgbClr val="50AF47"/>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000" i="0" u="none" strike="noStrike" cap="none" normalizeH="0" dirty="0">
                <a:ln>
                  <a:noFill/>
                </a:ln>
                <a:solidFill>
                  <a:schemeClr val="tx2"/>
                </a:solidFill>
                <a:effectLst/>
                <a:latin typeface="Arial" charset="0"/>
              </a:rPr>
              <a:t>Interesse Ihres Kindes </a:t>
            </a:r>
            <a:endParaRPr kumimoji="0" lang="de-DE" sz="2000" i="0" u="none" strike="noStrike" cap="none" normalizeH="0" baseline="0" dirty="0">
              <a:ln>
                <a:noFill/>
              </a:ln>
              <a:solidFill>
                <a:schemeClr val="tx2"/>
              </a:solidFill>
              <a:effectLst/>
              <a:latin typeface="Arial" charset="0"/>
            </a:endParaRPr>
          </a:p>
        </p:txBody>
      </p:sp>
      <p:sp>
        <p:nvSpPr>
          <p:cNvPr id="19" name="Pfeil nach oben 18"/>
          <p:cNvSpPr/>
          <p:nvPr/>
        </p:nvSpPr>
        <p:spPr bwMode="auto">
          <a:xfrm>
            <a:off x="1914300" y="5555264"/>
            <a:ext cx="360000" cy="180681"/>
          </a:xfrm>
          <a:prstGeom prst="upArrow">
            <a:avLst>
              <a:gd name="adj1" fmla="val 50000"/>
              <a:gd name="adj2" fmla="val 74890"/>
            </a:avLst>
          </a:prstGeom>
          <a:solidFill>
            <a:srgbClr val="50AF47"/>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20" name="Pfeil nach oben 19"/>
          <p:cNvSpPr/>
          <p:nvPr/>
        </p:nvSpPr>
        <p:spPr bwMode="auto">
          <a:xfrm>
            <a:off x="9704549" y="5551820"/>
            <a:ext cx="360000" cy="180681"/>
          </a:xfrm>
          <a:prstGeom prst="upArrow">
            <a:avLst>
              <a:gd name="adj1" fmla="val 50000"/>
              <a:gd name="adj2" fmla="val 74890"/>
            </a:avLst>
          </a:prstGeom>
          <a:solidFill>
            <a:srgbClr val="50AF47"/>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21" name="Pfeil nach oben 20"/>
          <p:cNvSpPr/>
          <p:nvPr/>
        </p:nvSpPr>
        <p:spPr bwMode="auto">
          <a:xfrm flipV="1">
            <a:off x="5718549" y="2247393"/>
            <a:ext cx="360000" cy="180681"/>
          </a:xfrm>
          <a:prstGeom prst="upArrow">
            <a:avLst>
              <a:gd name="adj1" fmla="val 50000"/>
              <a:gd name="adj2" fmla="val 74890"/>
            </a:avLst>
          </a:prstGeom>
          <a:solidFill>
            <a:srgbClr val="50AF47"/>
          </a:solidFill>
          <a:ln w="127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26" name="Rechteck 25"/>
          <p:cNvSpPr/>
          <p:nvPr/>
        </p:nvSpPr>
        <p:spPr bwMode="auto">
          <a:xfrm>
            <a:off x="4542199" y="6093421"/>
            <a:ext cx="2700000" cy="396000"/>
          </a:xfrm>
          <a:prstGeom prst="rect">
            <a:avLst/>
          </a:prstGeom>
          <a:noFill/>
          <a:ln w="9525" cap="flat" cmpd="sng" algn="ctr">
            <a:solidFill>
              <a:srgbClr val="00497B"/>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r>
              <a:rPr lang="de-DE" sz="2000" dirty="0">
                <a:solidFill>
                  <a:srgbClr val="00497B"/>
                </a:solidFill>
              </a:rPr>
              <a:t>www.stiftunglesen.de</a:t>
            </a:r>
          </a:p>
        </p:txBody>
      </p:sp>
    </p:spTree>
    <p:extLst>
      <p:ext uri="{BB962C8B-B14F-4D97-AF65-F5344CB8AC3E}">
        <p14:creationId xmlns:p14="http://schemas.microsoft.com/office/powerpoint/2010/main" val="814891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50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150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150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9" grpId="0" animBg="1"/>
      <p:bldP spid="20" grpId="0" animBg="1"/>
      <p:bldP spid="21"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360000" y="2268000"/>
            <a:ext cx="11466000" cy="1084800"/>
          </a:xfrm>
        </p:spPr>
        <p:txBody>
          <a:bodyPr anchor="b"/>
          <a:lstStyle/>
          <a:p>
            <a:r>
              <a:rPr lang="de-DE" dirty="0">
                <a:solidFill>
                  <a:schemeClr val="accent6"/>
                </a:solidFill>
              </a:rPr>
              <a:t>Vielen Dank für Ihre Aufmerksamkeit!</a:t>
            </a:r>
          </a:p>
        </p:txBody>
      </p:sp>
      <p:sp>
        <p:nvSpPr>
          <p:cNvPr id="5" name="Subtitle 4"/>
          <p:cNvSpPr>
            <a:spLocks noGrp="1"/>
          </p:cNvSpPr>
          <p:nvPr>
            <p:ph type="subTitle" sz="quarter" idx="1"/>
          </p:nvPr>
        </p:nvSpPr>
        <p:spPr>
          <a:xfrm>
            <a:off x="360000" y="4238171"/>
            <a:ext cx="11466000" cy="2061829"/>
          </a:xfrm>
        </p:spPr>
        <p:txBody>
          <a:bodyPr/>
          <a:lstStyle/>
          <a:p>
            <a:r>
              <a:rPr lang="de-DE" dirty="0"/>
              <a:t>Ihre Mithilfe ist von großer Bedeutung </a:t>
            </a:r>
          </a:p>
          <a:p>
            <a:r>
              <a:rPr lang="de-DE" dirty="0"/>
              <a:t>für die Lesekompetenz Ihres Kindes!</a:t>
            </a:r>
            <a:endParaRPr lang="de-DE" sz="3600" dirty="0"/>
          </a:p>
        </p:txBody>
      </p:sp>
    </p:spTree>
    <p:extLst>
      <p:ext uri="{BB962C8B-B14F-4D97-AF65-F5344CB8AC3E}">
        <p14:creationId xmlns:p14="http://schemas.microsoft.com/office/powerpoint/2010/main" val="12716004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EA275E3-2422-3F38-3B7C-FB6F56D13F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444" l="1667" r="99630">
                        <a14:foregroundMark x1="1759" y1="85741" x2="1759" y2="98241"/>
                        <a14:foregroundMark x1="1944" y1="86111" x2="14074" y2="77500"/>
                        <a14:foregroundMark x1="14074" y1="77500" x2="17958" y2="71113"/>
                        <a14:foregroundMark x1="13604" y1="61522" x2="12685" y2="55093"/>
                        <a14:foregroundMark x1="12685" y1="55093" x2="18519" y2="50463"/>
                        <a14:foregroundMark x1="18519" y1="50463" x2="25648" y2="50463"/>
                        <a14:foregroundMark x1="34936" y1="63265" x2="35926" y2="64630"/>
                        <a14:foregroundMark x1="25648" y1="50463" x2="31563" y2="58616"/>
                        <a14:foregroundMark x1="35926" y1="64630" x2="35463" y2="68241"/>
                        <a14:foregroundMark x1="56944" y1="62500" x2="58030" y2="62003"/>
                        <a14:foregroundMark x1="59980" y1="53368" x2="59444" y2="52407"/>
                        <a14:foregroundMark x1="61964" y1="56919" x2="60394" y2="54108"/>
                        <a14:foregroundMark x1="59444" y1="52407" x2="62778" y2="38611"/>
                        <a14:foregroundMark x1="62778" y1="38611" x2="68056" y2="33241"/>
                        <a14:foregroundMark x1="68056" y1="33241" x2="74537" y2="36574"/>
                        <a14:foregroundMark x1="74537" y1="36574" x2="75139" y2="40329"/>
                        <a14:foregroundMark x1="75565" y1="56799" x2="74167" y2="59722"/>
                        <a14:foregroundMark x1="75929" y1="56037" x2="75570" y2="56789"/>
                        <a14:foregroundMark x1="85473" y1="59159" x2="86019" y2="58704"/>
                        <a14:foregroundMark x1="83885" y1="50994" x2="83257" y2="48725"/>
                        <a14:foregroundMark x1="84660" y1="53796" x2="84531" y2="53328"/>
                        <a14:foregroundMark x1="84835" y1="54429" x2="84660" y2="53796"/>
                        <a14:foregroundMark x1="86019" y1="58704" x2="85772" y2="57813"/>
                        <a14:foregroundMark x1="76296" y1="39630" x2="80648" y2="34259"/>
                        <a14:foregroundMark x1="80648" y1="34259" x2="87685" y2="29444"/>
                        <a14:foregroundMark x1="87685" y1="29444" x2="95370" y2="28333"/>
                        <a14:foregroundMark x1="98233" y1="31196" x2="99722" y2="32685"/>
                        <a14:foregroundMark x1="97454" y1="55212" x2="98110" y2="55692"/>
                        <a14:foregroundMark x1="2500" y1="94074" x2="4352" y2="95185"/>
                        <a14:foregroundMark x1="2130" y1="94630" x2="12315" y2="99352"/>
                        <a14:foregroundMark x1="12315" y1="99352" x2="32778" y2="98333"/>
                        <a14:foregroundMark x1="32778" y1="98333" x2="21759" y2="94815"/>
                        <a14:foregroundMark x1="21759" y1="94815" x2="9444" y2="94722"/>
                        <a14:foregroundMark x1="9444" y1="94722" x2="12685" y2="87500"/>
                        <a14:foregroundMark x1="12685" y1="87500" x2="5556" y2="86019"/>
                        <a14:foregroundMark x1="43241" y1="73889" x2="45000" y2="81759"/>
                        <a14:foregroundMark x1="45000" y1="81759" x2="46389" y2="83056"/>
                        <a14:foregroundMark x1="63241" y1="92222" x2="60556" y2="99352"/>
                        <a14:foregroundMark x1="60556" y1="99352" x2="60741" y2="99444"/>
                        <a14:foregroundMark x1="58333" y1="63611" x2="63768" y2="61552"/>
                        <a14:foregroundMark x1="79633" y1="64452" x2="81019" y2="65463"/>
                        <a14:foregroundMark x1="64352" y1="62130" x2="66944" y2="74074"/>
                        <a14:foregroundMark x1="66944" y1="74074" x2="64352" y2="91481"/>
                        <a14:foregroundMark x1="64352" y1="91481" x2="67870" y2="98426"/>
                        <a14:foregroundMark x1="67870" y1="98426" x2="75833" y2="99074"/>
                        <a14:foregroundMark x1="75833" y1="99074" x2="79074" y2="66944"/>
                        <a14:foregroundMark x1="77255" y1="65020" x2="76074" y2="63772"/>
                        <a14:foregroundMark x1="79074" y1="66944" x2="77326" y2="65095"/>
                        <a14:foregroundMark x1="74259" y1="61852" x2="73519" y2="61667"/>
                        <a14:foregroundMark x1="66019" y1="87500" x2="74352" y2="93611"/>
                        <a14:foregroundMark x1="74352" y1="93611" x2="74815" y2="85185"/>
                        <a14:foregroundMark x1="74815" y1="85185" x2="66111" y2="87407"/>
                        <a14:foregroundMark x1="85185" y1="90833" x2="89352" y2="96944"/>
                        <a14:foregroundMark x1="89352" y1="96944" x2="86204" y2="90185"/>
                        <a14:foregroundMark x1="86204" y1="90185" x2="84722" y2="90185"/>
                        <a14:foregroundMark x1="40000" y1="55000" x2="40741" y2="46574"/>
                        <a14:foregroundMark x1="40741" y1="46574" x2="45833" y2="41574"/>
                        <a14:foregroundMark x1="45833" y1="41574" x2="54907" y2="44722"/>
                        <a14:foregroundMark x1="54907" y1="44722" x2="55833" y2="54167"/>
                        <a14:foregroundMark x1="55833" y1="46019" x2="56852" y2="53519"/>
                        <a14:foregroundMark x1="56852" y1="53519" x2="55741" y2="55000"/>
                        <a14:foregroundMark x1="61574" y1="42130" x2="61204" y2="49259"/>
                        <a14:foregroundMark x1="61204" y1="49259" x2="60741" y2="50278"/>
                        <a14:foregroundMark x1="64907" y1="37685" x2="74907" y2="38981"/>
                        <a14:foregroundMark x1="74907" y1="38981" x2="75616" y2="40131"/>
                        <a14:foregroundMark x1="76968" y1="56597" x2="74074" y2="46296"/>
                        <a14:foregroundMark x1="74074" y1="46296" x2="64167" y2="45000"/>
                        <a14:foregroundMark x1="64167" y1="45000" x2="65000" y2="37500"/>
                        <a14:foregroundMark x1="49167" y1="73611" x2="51667" y2="76944"/>
                        <a14:backgroundMark x1="56019" y1="44907" x2="56019" y2="45993"/>
                        <a14:backgroundMark x1="56354" y1="55395" x2="58981" y2="61389"/>
                        <a14:backgroundMark x1="58981" y1="61389" x2="60733" y2="50275"/>
                        <a14:backgroundMark x1="77904" y1="59155" x2="77963" y2="59630"/>
                        <a14:backgroundMark x1="75985" y1="43726" x2="76074" y2="44440"/>
                        <a14:backgroundMark x1="81512" y1="54860" x2="81836" y2="54425"/>
                        <a14:backgroundMark x1="80600" y1="56086" x2="81410" y2="54997"/>
                        <a14:backgroundMark x1="77963" y1="59630" x2="78415" y2="59022"/>
                        <a14:backgroundMark x1="81145" y1="46103" x2="80556" y2="44907"/>
                        <a14:backgroundMark x1="76389" y1="40833" x2="79444" y2="61852"/>
                        <a14:backgroundMark x1="79444" y1="61852" x2="84907" y2="56389"/>
                        <a14:backgroundMark x1="84907" y1="56389" x2="82037" y2="48056"/>
                        <a14:backgroundMark x1="82037" y1="48056" x2="78796" y2="43333"/>
                        <a14:backgroundMark x1="78241" y1="44907" x2="80926" y2="56667"/>
                        <a14:backgroundMark x1="80926" y1="56667" x2="81111" y2="48611"/>
                        <a14:backgroundMark x1="81574" y1="49722" x2="83148" y2="57407"/>
                        <a14:backgroundMark x1="83148" y1="57407" x2="81389" y2="56852"/>
                        <a14:backgroundMark x1="83056" y1="53796" x2="83056" y2="53796"/>
                        <a14:backgroundMark x1="77130" y1="56574" x2="78148" y2="63611"/>
                        <a14:backgroundMark x1="78148" y1="63611" x2="84352" y2="62130"/>
                        <a14:backgroundMark x1="84907" y1="54444" x2="83241" y2="61944"/>
                        <a14:backgroundMark x1="83241" y1="61944" x2="82778" y2="62130"/>
                        <a14:backgroundMark x1="74167" y1="59630" x2="77407" y2="62685"/>
                        <a14:backgroundMark x1="74907" y1="58889" x2="74907" y2="59630"/>
                        <a14:backgroundMark x1="81389" y1="57407" x2="80185" y2="57500"/>
                        <a14:backgroundMark x1="82407" y1="60278" x2="81019" y2="61111"/>
                        <a14:backgroundMark x1="79907" y1="48333" x2="81667" y2="51296"/>
                        <a14:backgroundMark x1="76111" y1="39722" x2="81852" y2="45000"/>
                        <a14:backgroundMark x1="82407" y1="45000" x2="83611" y2="48611"/>
                        <a14:backgroundMark x1="99722" y1="47500" x2="98426" y2="55370"/>
                        <a14:backgroundMark x1="98426" y1="55370" x2="99630" y2="56111"/>
                        <a14:backgroundMark x1="13519" y1="62407" x2="16019" y2="67963"/>
                        <a14:backgroundMark x1="13519" y1="61574" x2="14352" y2="62778"/>
                        <a14:backgroundMark x1="31574" y1="58611" x2="33056" y2="61574"/>
                        <a14:backgroundMark x1="33519" y1="62222" x2="35741" y2="62222"/>
                        <a14:backgroundMark x1="33796" y1="61389" x2="35556" y2="62685"/>
                        <a14:backgroundMark x1="16389" y1="67500" x2="17963" y2="71111"/>
                        <a14:backgroundMark x1="61389" y1="56574" x2="57778" y2="61852"/>
                        <a14:backgroundMark x1="61852" y1="57685" x2="60185" y2="61296"/>
                        <a14:backgroundMark x1="63333" y1="59167" x2="63333" y2="59167"/>
                        <a14:backgroundMark x1="63611" y1="59444" x2="62500" y2="60556"/>
                        <a14:backgroundMark x1="95463" y1="28611" x2="98611" y2="30833"/>
                      </a14:backgroundRemoval>
                    </a14:imgEffect>
                  </a14:imgLayer>
                </a14:imgProps>
              </a:ext>
              <a:ext uri="{28A0092B-C50C-407E-A947-70E740481C1C}">
                <a14:useLocalDpi xmlns:a14="http://schemas.microsoft.com/office/drawing/2010/main" val="0"/>
              </a:ext>
            </a:extLst>
          </a:blip>
          <a:srcRect l="1891"/>
          <a:stretch/>
        </p:blipFill>
        <p:spPr>
          <a:xfrm>
            <a:off x="7743825" y="2324100"/>
            <a:ext cx="4448175" cy="4533900"/>
          </a:xfrm>
          <a:prstGeom prst="rect">
            <a:avLst/>
          </a:prstGeom>
        </p:spPr>
      </p:pic>
      <p:sp>
        <p:nvSpPr>
          <p:cNvPr id="2" name="Titel 1">
            <a:extLst>
              <a:ext uri="{FF2B5EF4-FFF2-40B4-BE49-F238E27FC236}">
                <a16:creationId xmlns:a16="http://schemas.microsoft.com/office/drawing/2014/main" id="{795509EB-43BB-C448-6FBB-957655791778}"/>
              </a:ext>
            </a:extLst>
          </p:cNvPr>
          <p:cNvSpPr>
            <a:spLocks noGrp="1"/>
          </p:cNvSpPr>
          <p:nvPr>
            <p:ph type="title"/>
          </p:nvPr>
        </p:nvSpPr>
        <p:spPr/>
        <p:txBody>
          <a:bodyPr/>
          <a:lstStyle/>
          <a:p>
            <a:r>
              <a:rPr lang="de-DE" dirty="0"/>
              <a:t>Warum Lesen für </a:t>
            </a:r>
            <a:r>
              <a:rPr lang="de-DE" b="1" dirty="0"/>
              <a:t>Ihr Kind </a:t>
            </a:r>
            <a:r>
              <a:rPr lang="de-DE" dirty="0"/>
              <a:t>wichtig ist!</a:t>
            </a:r>
          </a:p>
        </p:txBody>
      </p:sp>
      <p:sp>
        <p:nvSpPr>
          <p:cNvPr id="3" name="Inhaltsplatzhalter 2">
            <a:extLst>
              <a:ext uri="{FF2B5EF4-FFF2-40B4-BE49-F238E27FC236}">
                <a16:creationId xmlns:a16="http://schemas.microsoft.com/office/drawing/2014/main" id="{060CA6D6-2D37-6C63-89D1-0FC727A7D4E7}"/>
              </a:ext>
            </a:extLst>
          </p:cNvPr>
          <p:cNvSpPr>
            <a:spLocks noGrp="1"/>
          </p:cNvSpPr>
          <p:nvPr>
            <p:ph sz="half" idx="1"/>
          </p:nvPr>
        </p:nvSpPr>
        <p:spPr>
          <a:xfrm>
            <a:off x="491180" y="1800000"/>
            <a:ext cx="11700820" cy="2600658"/>
          </a:xfrm>
        </p:spPr>
        <p:txBody>
          <a:bodyPr/>
          <a:lstStyle/>
          <a:p>
            <a:pPr marL="360000">
              <a:spcBef>
                <a:spcPts val="1200"/>
              </a:spcBef>
            </a:pPr>
            <a:r>
              <a:rPr lang="de-DE" dirty="0"/>
              <a:t>Aufbau des </a:t>
            </a:r>
            <a:r>
              <a:rPr lang="de-DE" b="1" dirty="0"/>
              <a:t>Wortschatzes</a:t>
            </a:r>
            <a:endParaRPr lang="de-DE" dirty="0"/>
          </a:p>
          <a:p>
            <a:pPr marL="360000">
              <a:spcBef>
                <a:spcPts val="1200"/>
              </a:spcBef>
            </a:pPr>
            <a:r>
              <a:rPr lang="de-DE" dirty="0"/>
              <a:t>Verbesserung der </a:t>
            </a:r>
            <a:r>
              <a:rPr lang="de-DE" b="1" dirty="0"/>
              <a:t>Ausdrucksweise</a:t>
            </a:r>
            <a:r>
              <a:rPr lang="de-DE" dirty="0"/>
              <a:t> </a:t>
            </a:r>
          </a:p>
          <a:p>
            <a:pPr marL="360000">
              <a:spcBef>
                <a:spcPts val="1200"/>
              </a:spcBef>
            </a:pPr>
            <a:r>
              <a:rPr lang="de-DE" dirty="0"/>
              <a:t>Erweiterung von </a:t>
            </a:r>
            <a:r>
              <a:rPr lang="de-DE" b="1" dirty="0"/>
              <a:t>Weltwissen</a:t>
            </a:r>
            <a:r>
              <a:rPr lang="de-DE" dirty="0"/>
              <a:t> </a:t>
            </a:r>
          </a:p>
          <a:p>
            <a:pPr marL="360000">
              <a:spcBef>
                <a:spcPts val="1200"/>
              </a:spcBef>
            </a:pPr>
            <a:r>
              <a:rPr lang="de-DE" dirty="0"/>
              <a:t>Verständnis von </a:t>
            </a:r>
            <a:r>
              <a:rPr lang="de-DE" b="1" dirty="0"/>
              <a:t>komplexen Zusammenhängen</a:t>
            </a:r>
          </a:p>
          <a:p>
            <a:pPr marL="360000">
              <a:spcBef>
                <a:spcPts val="1200"/>
              </a:spcBef>
            </a:pPr>
            <a:r>
              <a:rPr lang="de-DE" dirty="0"/>
              <a:t>Verstärkung von kognitiven </a:t>
            </a:r>
            <a:r>
              <a:rPr lang="de-DE" b="1" dirty="0"/>
              <a:t>Fähigkeiten</a:t>
            </a:r>
            <a:r>
              <a:rPr lang="de-DE" dirty="0"/>
              <a:t> </a:t>
            </a:r>
          </a:p>
        </p:txBody>
      </p:sp>
      <p:sp>
        <p:nvSpPr>
          <p:cNvPr id="4" name="Textfeld 3"/>
          <p:cNvSpPr txBox="1"/>
          <p:nvPr/>
        </p:nvSpPr>
        <p:spPr>
          <a:xfrm>
            <a:off x="994410" y="4888937"/>
            <a:ext cx="6749415" cy="1292662"/>
          </a:xfrm>
          <a:prstGeom prst="rect">
            <a:avLst/>
          </a:prstGeom>
          <a:noFill/>
        </p:spPr>
        <p:txBody>
          <a:bodyPr wrap="square" rtlCol="0">
            <a:spAutoFit/>
          </a:bodyPr>
          <a:lstStyle/>
          <a:p>
            <a:pPr lvl="1" algn="l"/>
            <a:r>
              <a:rPr lang="de-DE" sz="2600" dirty="0"/>
              <a:t>Lesen macht Erfolg im Leben möglich – </a:t>
            </a:r>
            <a:br>
              <a:rPr lang="de-DE" sz="2600" dirty="0"/>
            </a:br>
            <a:r>
              <a:rPr lang="de-DE" sz="2600" dirty="0"/>
              <a:t>Lesen ist die </a:t>
            </a:r>
            <a:r>
              <a:rPr lang="de-DE" sz="2600" b="1" dirty="0"/>
              <a:t>Basis für Erfolg </a:t>
            </a:r>
            <a:r>
              <a:rPr lang="de-DE" sz="2600" dirty="0"/>
              <a:t>in Ausbildung und Beruf</a:t>
            </a:r>
          </a:p>
        </p:txBody>
      </p:sp>
      <p:sp>
        <p:nvSpPr>
          <p:cNvPr id="7" name="Pfeil: nach rechts 3">
            <a:extLst>
              <a:ext uri="{FF2B5EF4-FFF2-40B4-BE49-F238E27FC236}">
                <a16:creationId xmlns:a16="http://schemas.microsoft.com/office/drawing/2014/main" id="{263C2F3A-996C-8113-8E28-76B4D014FB38}"/>
              </a:ext>
            </a:extLst>
          </p:cNvPr>
          <p:cNvSpPr/>
          <p:nvPr/>
        </p:nvSpPr>
        <p:spPr bwMode="auto">
          <a:xfrm>
            <a:off x="491180" y="5103093"/>
            <a:ext cx="716446" cy="659756"/>
          </a:xfrm>
          <a:prstGeom prst="rightArrow">
            <a:avLst/>
          </a:prstGeom>
          <a:solidFill>
            <a:srgbClr val="86BC25"/>
          </a:solidFill>
          <a:ln w="9525"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060621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060CA6D6-2D37-6C63-89D1-0FC727A7D4E7}"/>
              </a:ext>
            </a:extLst>
          </p:cNvPr>
          <p:cNvSpPr txBox="1">
            <a:spLocks/>
          </p:cNvSpPr>
          <p:nvPr/>
        </p:nvSpPr>
        <p:spPr bwMode="auto">
          <a:xfrm>
            <a:off x="360000" y="1944546"/>
            <a:ext cx="11700820" cy="453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Symbol" panose="05050102010706020507" pitchFamily="18" charset="2"/>
              <a:buChar char="-"/>
              <a:defRPr sz="2600">
                <a:solidFill>
                  <a:srgbClr val="000000"/>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200">
                <a:solidFill>
                  <a:srgbClr val="000000"/>
                </a:solidFill>
                <a:latin typeface="+mn-lt"/>
              </a:defRPr>
            </a:lvl2pPr>
            <a:lvl3pPr marL="1143000" indent="-228600" algn="l" rtl="0" eaLnBrk="1" fontAlgn="base" hangingPunct="1">
              <a:spcBef>
                <a:spcPct val="20000"/>
              </a:spcBef>
              <a:spcAft>
                <a:spcPct val="0"/>
              </a:spcAft>
              <a:buSzPct val="110000"/>
              <a:buFont typeface="Arial" panose="020B0604020202020204" pitchFamily="34" charset="0"/>
              <a:buChar char="◦"/>
              <a:defRPr sz="2000">
                <a:solidFill>
                  <a:srgbClr val="000000"/>
                </a:solidFill>
                <a:latin typeface="+mn-lt"/>
              </a:defRPr>
            </a:lvl3pPr>
            <a:lvl4pPr marL="1371600" indent="0" algn="l" rtl="0" eaLnBrk="1" fontAlgn="base" hangingPunct="1">
              <a:spcBef>
                <a:spcPct val="20000"/>
              </a:spcBef>
              <a:spcAft>
                <a:spcPct val="0"/>
              </a:spcAft>
              <a:buFont typeface="Courier New" panose="02070309020205020404" pitchFamily="49" charset="0"/>
              <a:buNone/>
              <a:defRPr sz="1800">
                <a:solidFill>
                  <a:srgbClr val="000000"/>
                </a:solidFill>
                <a:latin typeface="+mn-lt"/>
              </a:defRPr>
            </a:lvl4pPr>
            <a:lvl5pPr marL="1828800" indent="0" algn="l" rtl="0" eaLnBrk="1" fontAlgn="base" hangingPunct="1">
              <a:spcBef>
                <a:spcPct val="20000"/>
              </a:spcBef>
              <a:spcAft>
                <a:spcPct val="0"/>
              </a:spcAft>
              <a:buFont typeface="Wingdings" panose="05000000000000000000" pitchFamily="2" charset="2"/>
              <a:buNone/>
              <a:defRPr sz="1800">
                <a:solidFill>
                  <a:srgbClr val="000000"/>
                </a:solidFill>
                <a:latin typeface="+mn-lt"/>
              </a:defRPr>
            </a:lvl5pPr>
            <a:lvl6pPr marL="2514600" indent="-228600" algn="l" rtl="0" eaLnBrk="1" fontAlgn="base" hangingPunct="1">
              <a:spcBef>
                <a:spcPct val="20000"/>
              </a:spcBef>
              <a:spcAft>
                <a:spcPct val="0"/>
              </a:spcAft>
              <a:buChar char="-"/>
              <a:defRPr sz="1800">
                <a:solidFill>
                  <a:srgbClr val="000000"/>
                </a:solidFill>
                <a:latin typeface="+mn-lt"/>
              </a:defRPr>
            </a:lvl6pPr>
            <a:lvl7pPr marL="2971800" indent="-228600" algn="l" rtl="0" eaLnBrk="1" fontAlgn="base" hangingPunct="1">
              <a:spcBef>
                <a:spcPct val="20000"/>
              </a:spcBef>
              <a:spcAft>
                <a:spcPct val="0"/>
              </a:spcAft>
              <a:buChar char="-"/>
              <a:defRPr sz="1800">
                <a:solidFill>
                  <a:srgbClr val="000000"/>
                </a:solidFill>
                <a:latin typeface="+mn-lt"/>
              </a:defRPr>
            </a:lvl7pPr>
            <a:lvl8pPr marL="3429000" indent="-228600" algn="l" rtl="0" eaLnBrk="1" fontAlgn="base" hangingPunct="1">
              <a:spcBef>
                <a:spcPct val="20000"/>
              </a:spcBef>
              <a:spcAft>
                <a:spcPct val="0"/>
              </a:spcAft>
              <a:buChar char="-"/>
              <a:defRPr sz="1800">
                <a:solidFill>
                  <a:srgbClr val="000000"/>
                </a:solidFill>
                <a:latin typeface="+mn-lt"/>
              </a:defRPr>
            </a:lvl8pPr>
            <a:lvl9pPr marL="3886200" indent="-228600" algn="l" rtl="0" eaLnBrk="1" fontAlgn="base" hangingPunct="1">
              <a:spcBef>
                <a:spcPct val="20000"/>
              </a:spcBef>
              <a:spcAft>
                <a:spcPct val="0"/>
              </a:spcAft>
              <a:buChar char="-"/>
              <a:defRPr sz="1800">
                <a:solidFill>
                  <a:srgbClr val="000000"/>
                </a:solidFill>
                <a:latin typeface="+mn-lt"/>
              </a:defRPr>
            </a:lvl9pPr>
          </a:lstStyle>
          <a:p>
            <a:pPr marL="0" indent="0">
              <a:buFont typeface="Symbol" panose="05050102010706020507" pitchFamily="18" charset="2"/>
              <a:buNone/>
            </a:pPr>
            <a:endParaRPr lang="de-DE" sz="2800" kern="0" dirty="0"/>
          </a:p>
          <a:p>
            <a:pPr marL="0" indent="0">
              <a:buFont typeface="Symbol" panose="05050102010706020507" pitchFamily="18" charset="2"/>
              <a:buNone/>
            </a:pPr>
            <a:r>
              <a:rPr lang="de-DE" sz="2800" kern="0" dirty="0"/>
              <a:t>	</a:t>
            </a:r>
          </a:p>
          <a:p>
            <a:pPr marL="0" indent="0">
              <a:buFont typeface="Symbol" panose="05050102010706020507" pitchFamily="18" charset="2"/>
              <a:buNone/>
            </a:pPr>
            <a:r>
              <a:rPr lang="de-DE" sz="2800" kern="0" dirty="0"/>
              <a:t>	Weil Lesen ein so wichtiges Thema ist, </a:t>
            </a:r>
          </a:p>
          <a:p>
            <a:pPr marL="0" indent="0">
              <a:buFont typeface="Symbol" panose="05050102010706020507" pitchFamily="18" charset="2"/>
              <a:buNone/>
            </a:pPr>
            <a:r>
              <a:rPr lang="de-DE" sz="2800" kern="0" dirty="0"/>
              <a:t>	hat Oberbayern Standards dafür entwickelt, </a:t>
            </a:r>
          </a:p>
          <a:p>
            <a:pPr marL="0" indent="0">
              <a:buFont typeface="Symbol" panose="05050102010706020507" pitchFamily="18" charset="2"/>
              <a:buNone/>
            </a:pPr>
            <a:r>
              <a:rPr lang="de-DE" sz="2800" kern="0" dirty="0"/>
              <a:t>	bei denen auch </a:t>
            </a:r>
            <a:r>
              <a:rPr lang="de-DE" sz="2800" b="1" u="sng" kern="0" dirty="0"/>
              <a:t>Sie</a:t>
            </a:r>
            <a:r>
              <a:rPr lang="de-DE" sz="2800" kern="0" dirty="0"/>
              <a:t> eine wichtige Rolle spielen!</a:t>
            </a:r>
          </a:p>
        </p:txBody>
      </p:sp>
      <p:sp>
        <p:nvSpPr>
          <p:cNvPr id="2" name="Titel 1">
            <a:extLst>
              <a:ext uri="{FF2B5EF4-FFF2-40B4-BE49-F238E27FC236}">
                <a16:creationId xmlns:a16="http://schemas.microsoft.com/office/drawing/2014/main" id="{795509EB-43BB-C448-6FBB-957655791778}"/>
              </a:ext>
            </a:extLst>
          </p:cNvPr>
          <p:cNvSpPr>
            <a:spLocks noGrp="1"/>
          </p:cNvSpPr>
          <p:nvPr>
            <p:ph type="title"/>
          </p:nvPr>
        </p:nvSpPr>
        <p:spPr>
          <a:xfrm>
            <a:off x="343375" y="1016570"/>
            <a:ext cx="11466000" cy="612000"/>
          </a:xfrm>
        </p:spPr>
        <p:txBody>
          <a:bodyPr/>
          <a:lstStyle/>
          <a:p>
            <a:r>
              <a:rPr lang="de-DE" b="1" dirty="0"/>
              <a:t>Gemeinsam</a:t>
            </a:r>
            <a:r>
              <a:rPr lang="de-DE" dirty="0"/>
              <a:t> mit Plan voran!</a:t>
            </a:r>
          </a:p>
        </p:txBody>
      </p:sp>
      <p:sp>
        <p:nvSpPr>
          <p:cNvPr id="12" name="Pfeil: nach rechts 3">
            <a:extLst>
              <a:ext uri="{FF2B5EF4-FFF2-40B4-BE49-F238E27FC236}">
                <a16:creationId xmlns:a16="http://schemas.microsoft.com/office/drawing/2014/main" id="{263C2F3A-996C-8113-8E28-76B4D014FB38}"/>
              </a:ext>
            </a:extLst>
          </p:cNvPr>
          <p:cNvSpPr/>
          <p:nvPr/>
        </p:nvSpPr>
        <p:spPr bwMode="auto">
          <a:xfrm>
            <a:off x="360000" y="3264064"/>
            <a:ext cx="716446" cy="659756"/>
          </a:xfrm>
          <a:prstGeom prst="rightArrow">
            <a:avLst/>
          </a:prstGeom>
          <a:solidFill>
            <a:srgbClr val="86BC25"/>
          </a:solidFill>
          <a:ln w="9525"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pic>
        <p:nvPicPr>
          <p:cNvPr id="13" name="Grafik 12">
            <a:extLst>
              <a:ext uri="{FF2B5EF4-FFF2-40B4-BE49-F238E27FC236}">
                <a16:creationId xmlns:a16="http://schemas.microsoft.com/office/drawing/2014/main" id="{460F0CC6-02C5-6F5E-33F4-9E19F686D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282" y="-819150"/>
            <a:ext cx="7677150" cy="7677150"/>
          </a:xfrm>
          <a:prstGeom prst="rect">
            <a:avLst/>
          </a:prstGeom>
        </p:spPr>
      </p:pic>
    </p:spTree>
    <p:extLst>
      <p:ext uri="{BB962C8B-B14F-4D97-AF65-F5344CB8AC3E}">
        <p14:creationId xmlns:p14="http://schemas.microsoft.com/office/powerpoint/2010/main" val="564427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BE1C82-C335-2652-3719-4C2E56F44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88" y="1255855"/>
            <a:ext cx="12347988" cy="2990451"/>
          </a:xfrm>
          <a:prstGeom prst="rect">
            <a:avLst/>
          </a:prstGeom>
        </p:spPr>
      </p:pic>
      <p:sp>
        <p:nvSpPr>
          <p:cNvPr id="6" name="Title 3">
            <a:extLst>
              <a:ext uri="{FF2B5EF4-FFF2-40B4-BE49-F238E27FC236}">
                <a16:creationId xmlns:a16="http://schemas.microsoft.com/office/drawing/2014/main" id="{88B6FC51-104D-D3E8-D5A1-623A538EFDA9}"/>
              </a:ext>
            </a:extLst>
          </p:cNvPr>
          <p:cNvSpPr>
            <a:spLocks noGrp="1"/>
          </p:cNvSpPr>
          <p:nvPr>
            <p:ph type="ctrTitle" sz="quarter"/>
          </p:nvPr>
        </p:nvSpPr>
        <p:spPr>
          <a:xfrm>
            <a:off x="285006" y="1907025"/>
            <a:ext cx="11466000" cy="1166188"/>
          </a:xfrm>
        </p:spPr>
        <p:txBody>
          <a:bodyPr anchor="b"/>
          <a:lstStyle/>
          <a:p>
            <a:r>
              <a:rPr lang="de-DE" b="0" dirty="0">
                <a:solidFill>
                  <a:srgbClr val="FFFFFF"/>
                </a:solidFill>
              </a:rPr>
              <a:t>SMART</a:t>
            </a:r>
            <a:r>
              <a:rPr lang="de-DE" dirty="0">
                <a:solidFill>
                  <a:srgbClr val="FFFFFF"/>
                </a:solidFill>
              </a:rPr>
              <a:t> LESEN – </a:t>
            </a:r>
            <a:r>
              <a:rPr lang="de-DE" b="0" dirty="0">
                <a:solidFill>
                  <a:srgbClr val="FFFFFF"/>
                </a:solidFill>
              </a:rPr>
              <a:t>SMARTER </a:t>
            </a:r>
            <a:r>
              <a:rPr lang="de-DE" dirty="0">
                <a:solidFill>
                  <a:srgbClr val="FFFFFF"/>
                </a:solidFill>
              </a:rPr>
              <a:t>IM LEBEN</a:t>
            </a:r>
          </a:p>
        </p:txBody>
      </p:sp>
      <p:sp>
        <p:nvSpPr>
          <p:cNvPr id="7" name="Subtitle 4">
            <a:extLst>
              <a:ext uri="{FF2B5EF4-FFF2-40B4-BE49-F238E27FC236}">
                <a16:creationId xmlns:a16="http://schemas.microsoft.com/office/drawing/2014/main" id="{9C73D16E-F23C-0A03-C152-538795927208}"/>
              </a:ext>
            </a:extLst>
          </p:cNvPr>
          <p:cNvSpPr>
            <a:spLocks noGrp="1"/>
          </p:cNvSpPr>
          <p:nvPr>
            <p:ph type="subTitle" sz="quarter" idx="1"/>
          </p:nvPr>
        </p:nvSpPr>
        <p:spPr>
          <a:xfrm>
            <a:off x="285006" y="4374776"/>
            <a:ext cx="11466000" cy="2169459"/>
          </a:xfrm>
        </p:spPr>
        <p:txBody>
          <a:bodyPr/>
          <a:lstStyle/>
          <a:p>
            <a:endParaRPr lang="de-DE" dirty="0">
              <a:latin typeface="+mn-lt"/>
              <a:ea typeface="Calibri" panose="020F0502020204030204" pitchFamily="34" charset="0"/>
              <a:cs typeface="Times New Roman" panose="02020603050405020304" pitchFamily="18" charset="0"/>
            </a:endParaRPr>
          </a:p>
          <a:p>
            <a:r>
              <a:rPr lang="de-DE" dirty="0">
                <a:latin typeface="+mn-lt"/>
                <a:ea typeface="Calibri" panose="020F0502020204030204" pitchFamily="34" charset="0"/>
                <a:cs typeface="Times New Roman" panose="02020603050405020304" pitchFamily="18" charset="0"/>
              </a:rPr>
              <a:t>Wie können Sie Ihr Kind dabei </a:t>
            </a:r>
          </a:p>
          <a:p>
            <a:r>
              <a:rPr lang="de-DE" dirty="0">
                <a:latin typeface="+mn-lt"/>
                <a:ea typeface="Calibri" panose="020F0502020204030204" pitchFamily="34" charset="0"/>
                <a:cs typeface="Times New Roman" panose="02020603050405020304" pitchFamily="18" charset="0"/>
              </a:rPr>
              <a:t>ganz leicht unterstützen?</a:t>
            </a:r>
          </a:p>
          <a:p>
            <a:endParaRPr lang="de-DE" sz="3200" dirty="0">
              <a:latin typeface="+mn-lt"/>
            </a:endParaRPr>
          </a:p>
        </p:txBody>
      </p:sp>
      <p:sp>
        <p:nvSpPr>
          <p:cNvPr id="2" name="Textfeld 1">
            <a:extLst>
              <a:ext uri="{FF2B5EF4-FFF2-40B4-BE49-F238E27FC236}">
                <a16:creationId xmlns:a16="http://schemas.microsoft.com/office/drawing/2014/main" id="{24C46E92-ACF4-4266-617D-209D9FA3010D}"/>
              </a:ext>
            </a:extLst>
          </p:cNvPr>
          <p:cNvSpPr txBox="1"/>
          <p:nvPr/>
        </p:nvSpPr>
        <p:spPr>
          <a:xfrm rot="726798">
            <a:off x="8425273" y="3649893"/>
            <a:ext cx="2180404" cy="707886"/>
          </a:xfrm>
          <a:prstGeom prst="rect">
            <a:avLst/>
          </a:prstGeom>
          <a:solidFill>
            <a:srgbClr val="FFFFFF"/>
          </a:solidFill>
          <a:ln w="76200">
            <a:solidFill>
              <a:srgbClr val="50AF47"/>
            </a:solidFill>
          </a:ln>
        </p:spPr>
        <p:txBody>
          <a:bodyPr wrap="none" rtlCol="0">
            <a:spAutoFit/>
          </a:bodyPr>
          <a:lstStyle/>
          <a:p>
            <a:r>
              <a:rPr lang="de-DE" sz="2000" b="1" dirty="0">
                <a:solidFill>
                  <a:srgbClr val="50AF47"/>
                </a:solidFill>
                <a:effectLst/>
                <a:latin typeface="+mn-lt"/>
                <a:ea typeface="Calibri" panose="020F0502020204030204" pitchFamily="34" charset="0"/>
                <a:cs typeface="Times New Roman" panose="02020603050405020304" pitchFamily="18" charset="0"/>
              </a:rPr>
              <a:t>Förderung der </a:t>
            </a:r>
          </a:p>
          <a:p>
            <a:r>
              <a:rPr lang="de-DE" sz="2000" b="1" dirty="0">
                <a:solidFill>
                  <a:srgbClr val="50AF47"/>
                </a:solidFill>
                <a:effectLst/>
                <a:latin typeface="+mn-lt"/>
                <a:ea typeface="Calibri" panose="020F0502020204030204" pitchFamily="34" charset="0"/>
                <a:cs typeface="Times New Roman" panose="02020603050405020304" pitchFamily="18" charset="0"/>
              </a:rPr>
              <a:t>Lesekompetenz </a:t>
            </a:r>
          </a:p>
        </p:txBody>
      </p:sp>
      <p:pic>
        <p:nvPicPr>
          <p:cNvPr id="5" name="Grafik 4" descr="Nägel Silhouette">
            <a:extLst>
              <a:ext uri="{FF2B5EF4-FFF2-40B4-BE49-F238E27FC236}">
                <a16:creationId xmlns:a16="http://schemas.microsoft.com/office/drawing/2014/main" id="{3B5B5781-D54D-87EC-BBBD-293D74D90BEB}"/>
              </a:ext>
            </a:extLst>
          </p:cNvPr>
          <p:cNvPicPr>
            <a:picLocks noChangeAspect="1"/>
          </p:cNvPicPr>
          <p:nvPr/>
        </p:nvPicPr>
        <p:blipFill>
          <a:blip r:embed="rId4">
            <a:extLst/>
          </a:blip>
          <a:stretch>
            <a:fillRect/>
          </a:stretch>
        </p:blipFill>
        <p:spPr>
          <a:xfrm rot="4158717">
            <a:off x="9240093" y="3060950"/>
            <a:ext cx="804658" cy="804658"/>
          </a:xfrm>
          <a:prstGeom prst="rect">
            <a:avLst/>
          </a:prstGeom>
        </p:spPr>
      </p:pic>
    </p:spTree>
    <p:extLst>
      <p:ext uri="{BB962C8B-B14F-4D97-AF65-F5344CB8AC3E}">
        <p14:creationId xmlns:p14="http://schemas.microsoft.com/office/powerpoint/2010/main" val="318346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CB191-7331-0E9B-D06C-517C2D4896A2}"/>
              </a:ext>
            </a:extLst>
          </p:cNvPr>
          <p:cNvSpPr>
            <a:spLocks noGrp="1"/>
          </p:cNvSpPr>
          <p:nvPr>
            <p:ph type="title"/>
          </p:nvPr>
        </p:nvSpPr>
        <p:spPr/>
        <p:txBody>
          <a:bodyPr/>
          <a:lstStyle/>
          <a:p>
            <a:r>
              <a:rPr lang="de-DE" dirty="0"/>
              <a:t>Es ist unsere Aufgabe, dass Kinder </a:t>
            </a:r>
          </a:p>
        </p:txBody>
      </p:sp>
      <p:sp>
        <p:nvSpPr>
          <p:cNvPr id="3" name="Inhaltsplatzhalter 2">
            <a:extLst>
              <a:ext uri="{FF2B5EF4-FFF2-40B4-BE49-F238E27FC236}">
                <a16:creationId xmlns:a16="http://schemas.microsoft.com/office/drawing/2014/main" id="{9C3ACC09-FDE1-3B72-BF52-4C00B6C19434}"/>
              </a:ext>
            </a:extLst>
          </p:cNvPr>
          <p:cNvSpPr>
            <a:spLocks noGrp="1"/>
          </p:cNvSpPr>
          <p:nvPr>
            <p:ph sz="half" idx="1"/>
          </p:nvPr>
        </p:nvSpPr>
        <p:spPr/>
        <p:txBody>
          <a:bodyPr/>
          <a:lstStyle/>
          <a:p>
            <a:r>
              <a:rPr lang="de-DE" dirty="0"/>
              <a:t>Bild Lehrkraft</a:t>
            </a:r>
          </a:p>
        </p:txBody>
      </p:sp>
      <p:pic>
        <p:nvPicPr>
          <p:cNvPr id="5" name="Grafik 4">
            <a:extLst>
              <a:ext uri="{FF2B5EF4-FFF2-40B4-BE49-F238E27FC236}">
                <a16:creationId xmlns:a16="http://schemas.microsoft.com/office/drawing/2014/main" id="{6993798E-DF17-1C7F-7779-857E0D6C0B18}"/>
              </a:ext>
            </a:extLst>
          </p:cNvPr>
          <p:cNvPicPr>
            <a:picLocks noChangeAspect="1"/>
          </p:cNvPicPr>
          <p:nvPr/>
        </p:nvPicPr>
        <p:blipFill rotWithShape="1">
          <a:blip r:embed="rId3">
            <a:extLst>
              <a:ext uri="{28A0092B-C50C-407E-A947-70E740481C1C}">
                <a14:useLocalDpi xmlns:a14="http://schemas.microsoft.com/office/drawing/2010/main" val="0"/>
              </a:ext>
            </a:extLst>
          </a:blip>
          <a:srcRect t="2517" b="16186"/>
          <a:stretch/>
        </p:blipFill>
        <p:spPr>
          <a:xfrm>
            <a:off x="-230842" y="0"/>
            <a:ext cx="12653683" cy="6858000"/>
          </a:xfrm>
          <a:prstGeom prst="rect">
            <a:avLst/>
          </a:prstGeom>
        </p:spPr>
      </p:pic>
      <p:sp>
        <p:nvSpPr>
          <p:cNvPr id="7" name="Freihandform: Form 6">
            <a:extLst>
              <a:ext uri="{FF2B5EF4-FFF2-40B4-BE49-F238E27FC236}">
                <a16:creationId xmlns:a16="http://schemas.microsoft.com/office/drawing/2014/main" id="{05FF72E9-3D4F-DFD1-79A0-119F206AE842}"/>
              </a:ext>
            </a:extLst>
          </p:cNvPr>
          <p:cNvSpPr/>
          <p:nvPr/>
        </p:nvSpPr>
        <p:spPr bwMode="auto">
          <a:xfrm>
            <a:off x="0" y="0"/>
            <a:ext cx="12422841" cy="6858000"/>
          </a:xfrm>
          <a:custGeom>
            <a:avLst/>
            <a:gdLst/>
            <a:ahLst/>
            <a:cxnLst/>
            <a:rect l="l" t="t" r="r" b="b"/>
            <a:pathLst>
              <a:path w="12422841" h="6858000">
                <a:moveTo>
                  <a:pt x="10385265" y="5844669"/>
                </a:moveTo>
                <a:lnTo>
                  <a:pt x="10385265" y="6123503"/>
                </a:lnTo>
                <a:lnTo>
                  <a:pt x="10701380" y="6123503"/>
                </a:lnTo>
                <a:lnTo>
                  <a:pt x="10701380" y="5844669"/>
                </a:lnTo>
                <a:close/>
                <a:moveTo>
                  <a:pt x="4758070" y="5467194"/>
                </a:moveTo>
                <a:cubicBezTo>
                  <a:pt x="4801564" y="5467194"/>
                  <a:pt x="4836645" y="5480398"/>
                  <a:pt x="4863312" y="5506806"/>
                </a:cubicBezTo>
                <a:cubicBezTo>
                  <a:pt x="4889979" y="5533214"/>
                  <a:pt x="4906419" y="5576968"/>
                  <a:pt x="4912632" y="5638068"/>
                </a:cubicBezTo>
                <a:lnTo>
                  <a:pt x="4601177" y="5638068"/>
                </a:lnTo>
                <a:cubicBezTo>
                  <a:pt x="4606355" y="5588877"/>
                  <a:pt x="4618523" y="5551854"/>
                  <a:pt x="4637681" y="5527000"/>
                </a:cubicBezTo>
                <a:cubicBezTo>
                  <a:pt x="4667714" y="5487130"/>
                  <a:pt x="4707843" y="5467194"/>
                  <a:pt x="4758070" y="5467194"/>
                </a:cubicBezTo>
                <a:close/>
                <a:moveTo>
                  <a:pt x="6863760" y="5298651"/>
                </a:moveTo>
                <a:lnTo>
                  <a:pt x="6863760" y="6123503"/>
                </a:lnTo>
                <a:lnTo>
                  <a:pt x="7179875" y="6123503"/>
                </a:lnTo>
                <a:lnTo>
                  <a:pt x="7179875" y="5298651"/>
                </a:lnTo>
                <a:close/>
                <a:moveTo>
                  <a:pt x="7828226" y="5280010"/>
                </a:moveTo>
                <a:cubicBezTo>
                  <a:pt x="7731915" y="5280010"/>
                  <a:pt x="7652952" y="5292684"/>
                  <a:pt x="7591333" y="5318032"/>
                </a:cubicBezTo>
                <a:cubicBezTo>
                  <a:pt x="7552498" y="5334068"/>
                  <a:pt x="7514700" y="5358511"/>
                  <a:pt x="7477936" y="5391363"/>
                </a:cubicBezTo>
                <a:cubicBezTo>
                  <a:pt x="7441172" y="5424215"/>
                  <a:pt x="7412176" y="5461333"/>
                  <a:pt x="7390946" y="5502716"/>
                </a:cubicBezTo>
                <a:cubicBezTo>
                  <a:pt x="7361949" y="5559108"/>
                  <a:pt x="7347451" y="5629726"/>
                  <a:pt x="7347451" y="5714572"/>
                </a:cubicBezTo>
                <a:cubicBezTo>
                  <a:pt x="7347451" y="5795794"/>
                  <a:pt x="7359361" y="5860978"/>
                  <a:pt x="7383179" y="5910124"/>
                </a:cubicBezTo>
                <a:cubicBezTo>
                  <a:pt x="7406997" y="5959270"/>
                  <a:pt x="7439878" y="6002080"/>
                  <a:pt x="7481819" y="6038552"/>
                </a:cubicBezTo>
                <a:cubicBezTo>
                  <a:pt x="7523761" y="6075025"/>
                  <a:pt x="7573857" y="6101408"/>
                  <a:pt x="7632110" y="6117702"/>
                </a:cubicBezTo>
                <a:cubicBezTo>
                  <a:pt x="7690362" y="6133997"/>
                  <a:pt x="7763243" y="6142144"/>
                  <a:pt x="7850750" y="6142144"/>
                </a:cubicBezTo>
                <a:cubicBezTo>
                  <a:pt x="7941365" y="6142144"/>
                  <a:pt x="8016058" y="6129458"/>
                  <a:pt x="8074827" y="6104086"/>
                </a:cubicBezTo>
                <a:cubicBezTo>
                  <a:pt x="8133597" y="6078714"/>
                  <a:pt x="8181883" y="6043115"/>
                  <a:pt x="8219681" y="5997290"/>
                </a:cubicBezTo>
                <a:cubicBezTo>
                  <a:pt x="8257480" y="5951465"/>
                  <a:pt x="8284665" y="5897226"/>
                  <a:pt x="8301234" y="5834572"/>
                </a:cubicBezTo>
                <a:lnTo>
                  <a:pt x="8000652" y="5800397"/>
                </a:lnTo>
                <a:cubicBezTo>
                  <a:pt x="7986672" y="5844410"/>
                  <a:pt x="7965573" y="5877032"/>
                  <a:pt x="7937352" y="5898261"/>
                </a:cubicBezTo>
                <a:cubicBezTo>
                  <a:pt x="7909132" y="5919491"/>
                  <a:pt x="7874311" y="5930106"/>
                  <a:pt x="7832886" y="5930106"/>
                </a:cubicBezTo>
                <a:cubicBezTo>
                  <a:pt x="7783177" y="5930106"/>
                  <a:pt x="7742272" y="5912533"/>
                  <a:pt x="7710168" y="5877387"/>
                </a:cubicBezTo>
                <a:cubicBezTo>
                  <a:pt x="7678064" y="5842242"/>
                  <a:pt x="7662013" y="5790814"/>
                  <a:pt x="7662013" y="5723104"/>
                </a:cubicBezTo>
                <a:cubicBezTo>
                  <a:pt x="7662013" y="5647117"/>
                  <a:pt x="7678195" y="5590388"/>
                  <a:pt x="7710556" y="5552916"/>
                </a:cubicBezTo>
                <a:cubicBezTo>
                  <a:pt x="7742919" y="5515445"/>
                  <a:pt x="7785249" y="5496709"/>
                  <a:pt x="7837546" y="5496709"/>
                </a:cubicBezTo>
                <a:cubicBezTo>
                  <a:pt x="7878971" y="5496709"/>
                  <a:pt x="7911980" y="5505641"/>
                  <a:pt x="7936575" y="5523505"/>
                </a:cubicBezTo>
                <a:cubicBezTo>
                  <a:pt x="7961170" y="5541369"/>
                  <a:pt x="7978128" y="5567906"/>
                  <a:pt x="7987448" y="5603116"/>
                </a:cubicBezTo>
                <a:lnTo>
                  <a:pt x="8284923" y="5563505"/>
                </a:lnTo>
                <a:cubicBezTo>
                  <a:pt x="8256445" y="5470819"/>
                  <a:pt x="8206865" y="5400398"/>
                  <a:pt x="8136186" y="5352243"/>
                </a:cubicBezTo>
                <a:cubicBezTo>
                  <a:pt x="8065507" y="5304088"/>
                  <a:pt x="7962854" y="5280010"/>
                  <a:pt x="7828226" y="5280010"/>
                </a:cubicBezTo>
                <a:close/>
                <a:moveTo>
                  <a:pt x="6646675" y="5280010"/>
                </a:moveTo>
                <a:cubicBezTo>
                  <a:pt x="6602145" y="5280010"/>
                  <a:pt x="6564734" y="5291014"/>
                  <a:pt x="6534442" y="5313020"/>
                </a:cubicBezTo>
                <a:cubicBezTo>
                  <a:pt x="6504151" y="5335027"/>
                  <a:pt x="6474766" y="5375285"/>
                  <a:pt x="6446287" y="5433796"/>
                </a:cubicBezTo>
                <a:lnTo>
                  <a:pt x="6446287" y="5298651"/>
                </a:lnTo>
                <a:lnTo>
                  <a:pt x="6150366" y="5298651"/>
                </a:lnTo>
                <a:lnTo>
                  <a:pt x="6150366" y="6123503"/>
                </a:lnTo>
                <a:lnTo>
                  <a:pt x="6468035" y="6123503"/>
                </a:lnTo>
                <a:lnTo>
                  <a:pt x="6468035" y="5846999"/>
                </a:lnTo>
                <a:cubicBezTo>
                  <a:pt x="6468035" y="5714961"/>
                  <a:pt x="6484345" y="5624864"/>
                  <a:pt x="6516967" y="5576709"/>
                </a:cubicBezTo>
                <a:cubicBezTo>
                  <a:pt x="6539750" y="5542534"/>
                  <a:pt x="6571854" y="5525447"/>
                  <a:pt x="6613277" y="5525447"/>
                </a:cubicBezTo>
                <a:cubicBezTo>
                  <a:pt x="6635025" y="5525447"/>
                  <a:pt x="6664539" y="5533214"/>
                  <a:pt x="6701821" y="5548748"/>
                </a:cubicBezTo>
                <a:lnTo>
                  <a:pt x="6799684" y="5323505"/>
                </a:lnTo>
                <a:cubicBezTo>
                  <a:pt x="6744280" y="5294509"/>
                  <a:pt x="6693277" y="5280010"/>
                  <a:pt x="6646675" y="5280010"/>
                </a:cubicBezTo>
                <a:close/>
                <a:moveTo>
                  <a:pt x="5875150" y="5280010"/>
                </a:moveTo>
                <a:cubicBezTo>
                  <a:pt x="5830620" y="5280010"/>
                  <a:pt x="5793209" y="5291014"/>
                  <a:pt x="5762917" y="5313020"/>
                </a:cubicBezTo>
                <a:cubicBezTo>
                  <a:pt x="5732626" y="5335027"/>
                  <a:pt x="5703241" y="5375285"/>
                  <a:pt x="5674763" y="5433796"/>
                </a:cubicBezTo>
                <a:lnTo>
                  <a:pt x="5674763" y="5298651"/>
                </a:lnTo>
                <a:lnTo>
                  <a:pt x="5378841" y="5298651"/>
                </a:lnTo>
                <a:lnTo>
                  <a:pt x="5378841" y="6123503"/>
                </a:lnTo>
                <a:lnTo>
                  <a:pt x="5696510" y="6123503"/>
                </a:lnTo>
                <a:lnTo>
                  <a:pt x="5696510" y="5846999"/>
                </a:lnTo>
                <a:cubicBezTo>
                  <a:pt x="5696510" y="5714961"/>
                  <a:pt x="5712820" y="5624864"/>
                  <a:pt x="5745442" y="5576709"/>
                </a:cubicBezTo>
                <a:cubicBezTo>
                  <a:pt x="5768225" y="5542534"/>
                  <a:pt x="5800328" y="5525447"/>
                  <a:pt x="5841753" y="5525447"/>
                </a:cubicBezTo>
                <a:cubicBezTo>
                  <a:pt x="5863500" y="5525447"/>
                  <a:pt x="5893014" y="5533214"/>
                  <a:pt x="5930296" y="5548748"/>
                </a:cubicBezTo>
                <a:lnTo>
                  <a:pt x="6028159" y="5323505"/>
                </a:lnTo>
                <a:cubicBezTo>
                  <a:pt x="5972755" y="5294509"/>
                  <a:pt x="5921752" y="5280010"/>
                  <a:pt x="5875150" y="5280010"/>
                </a:cubicBezTo>
                <a:close/>
                <a:moveTo>
                  <a:pt x="4744866" y="5280010"/>
                </a:moveTo>
                <a:cubicBezTo>
                  <a:pt x="4599365" y="5280010"/>
                  <a:pt x="4485320" y="5319881"/>
                  <a:pt x="4402731" y="5399622"/>
                </a:cubicBezTo>
                <a:cubicBezTo>
                  <a:pt x="4320142" y="5479363"/>
                  <a:pt x="4278848" y="5583699"/>
                  <a:pt x="4278848" y="5712631"/>
                </a:cubicBezTo>
                <a:cubicBezTo>
                  <a:pt x="4278848" y="5803245"/>
                  <a:pt x="4299430" y="5882080"/>
                  <a:pt x="4340595" y="5949135"/>
                </a:cubicBezTo>
                <a:cubicBezTo>
                  <a:pt x="4381760" y="6016190"/>
                  <a:pt x="4433670" y="6065122"/>
                  <a:pt x="4496323" y="6095930"/>
                </a:cubicBezTo>
                <a:cubicBezTo>
                  <a:pt x="4558976" y="6126740"/>
                  <a:pt x="4644931" y="6142144"/>
                  <a:pt x="4754186" y="6142144"/>
                </a:cubicBezTo>
                <a:cubicBezTo>
                  <a:pt x="4880011" y="6142144"/>
                  <a:pt x="4976580" y="6124151"/>
                  <a:pt x="5043894" y="6088163"/>
                </a:cubicBezTo>
                <a:cubicBezTo>
                  <a:pt x="5111207" y="6052177"/>
                  <a:pt x="5168683" y="5992759"/>
                  <a:pt x="5216321" y="5909912"/>
                </a:cubicBezTo>
                <a:lnTo>
                  <a:pt x="4904865" y="5881174"/>
                </a:lnTo>
                <a:cubicBezTo>
                  <a:pt x="4885189" y="5906028"/>
                  <a:pt x="4866807" y="5923375"/>
                  <a:pt x="4849720" y="5933212"/>
                </a:cubicBezTo>
                <a:cubicBezTo>
                  <a:pt x="4821759" y="5948746"/>
                  <a:pt x="4792244" y="5956513"/>
                  <a:pt x="4761176" y="5956513"/>
                </a:cubicBezTo>
                <a:cubicBezTo>
                  <a:pt x="4711986" y="5956513"/>
                  <a:pt x="4672115" y="5938649"/>
                  <a:pt x="4641565" y="5902921"/>
                </a:cubicBezTo>
                <a:cubicBezTo>
                  <a:pt x="4619817" y="5878067"/>
                  <a:pt x="4606096" y="5840268"/>
                  <a:pt x="4600400" y="5789524"/>
                </a:cubicBezTo>
                <a:lnTo>
                  <a:pt x="5234185" y="5789524"/>
                </a:lnTo>
                <a:lnTo>
                  <a:pt x="5234185" y="5753795"/>
                </a:lnTo>
                <a:cubicBezTo>
                  <a:pt x="5234185" y="5645058"/>
                  <a:pt x="5216321" y="5556773"/>
                  <a:pt x="5180592" y="5488942"/>
                </a:cubicBezTo>
                <a:cubicBezTo>
                  <a:pt x="5144864" y="5421111"/>
                  <a:pt x="5092827" y="5369331"/>
                  <a:pt x="5024477" y="5333603"/>
                </a:cubicBezTo>
                <a:cubicBezTo>
                  <a:pt x="4956127" y="5297874"/>
                  <a:pt x="4862924" y="5280010"/>
                  <a:pt x="4744866" y="5280010"/>
                </a:cubicBezTo>
                <a:close/>
                <a:moveTo>
                  <a:pt x="3148954" y="5280010"/>
                </a:moveTo>
                <a:cubicBezTo>
                  <a:pt x="3084229" y="5280010"/>
                  <a:pt x="3029343" y="5291791"/>
                  <a:pt x="2984294" y="5315350"/>
                </a:cubicBezTo>
                <a:cubicBezTo>
                  <a:pt x="2939246" y="5338910"/>
                  <a:pt x="2894716" y="5378133"/>
                  <a:pt x="2850703" y="5433020"/>
                </a:cubicBezTo>
                <a:lnTo>
                  <a:pt x="2850703" y="5298651"/>
                </a:lnTo>
                <a:lnTo>
                  <a:pt x="2556334" y="5298651"/>
                </a:lnTo>
                <a:lnTo>
                  <a:pt x="2556334" y="6123503"/>
                </a:lnTo>
                <a:lnTo>
                  <a:pt x="2872450" y="6123503"/>
                </a:lnTo>
                <a:lnTo>
                  <a:pt x="2872450" y="5727388"/>
                </a:lnTo>
                <a:cubicBezTo>
                  <a:pt x="2872450" y="5652307"/>
                  <a:pt x="2884359" y="5600269"/>
                  <a:pt x="2908178" y="5571272"/>
                </a:cubicBezTo>
                <a:cubicBezTo>
                  <a:pt x="2931997" y="5542275"/>
                  <a:pt x="2963065" y="5527777"/>
                  <a:pt x="3001382" y="5527777"/>
                </a:cubicBezTo>
                <a:cubicBezTo>
                  <a:pt x="3036074" y="5527777"/>
                  <a:pt x="3062999" y="5538521"/>
                  <a:pt x="3082158" y="5560010"/>
                </a:cubicBezTo>
                <a:cubicBezTo>
                  <a:pt x="3101316" y="5581498"/>
                  <a:pt x="3110896" y="5618133"/>
                  <a:pt x="3110896" y="5669912"/>
                </a:cubicBezTo>
                <a:lnTo>
                  <a:pt x="3110896" y="6123503"/>
                </a:lnTo>
                <a:lnTo>
                  <a:pt x="3428565" y="6123503"/>
                </a:lnTo>
                <a:lnTo>
                  <a:pt x="3428565" y="5599233"/>
                </a:lnTo>
                <a:cubicBezTo>
                  <a:pt x="3428565" y="5490495"/>
                  <a:pt x="3403840" y="5410107"/>
                  <a:pt x="3354390" y="5358068"/>
                </a:cubicBezTo>
                <a:cubicBezTo>
                  <a:pt x="3304941" y="5306030"/>
                  <a:pt x="3236462" y="5280010"/>
                  <a:pt x="3148954" y="5280010"/>
                </a:cubicBezTo>
                <a:close/>
                <a:moveTo>
                  <a:pt x="9852842" y="4984866"/>
                </a:moveTo>
                <a:lnTo>
                  <a:pt x="9535950" y="5147195"/>
                </a:lnTo>
                <a:lnTo>
                  <a:pt x="9535950" y="5298651"/>
                </a:lnTo>
                <a:lnTo>
                  <a:pt x="9419445" y="5298651"/>
                </a:lnTo>
                <a:lnTo>
                  <a:pt x="9419445" y="5530107"/>
                </a:lnTo>
                <a:lnTo>
                  <a:pt x="9535950" y="5530107"/>
                </a:lnTo>
                <a:lnTo>
                  <a:pt x="9535950" y="5820227"/>
                </a:lnTo>
                <a:cubicBezTo>
                  <a:pt x="9535950" y="5912274"/>
                  <a:pt x="9544882" y="5978854"/>
                  <a:pt x="9562746" y="6019966"/>
                </a:cubicBezTo>
                <a:cubicBezTo>
                  <a:pt x="9580610" y="6061078"/>
                  <a:pt x="9608182" y="6091720"/>
                  <a:pt x="9645464" y="6111889"/>
                </a:cubicBezTo>
                <a:cubicBezTo>
                  <a:pt x="9682745" y="6132059"/>
                  <a:pt x="9740739" y="6142144"/>
                  <a:pt x="9819444" y="6142144"/>
                </a:cubicBezTo>
                <a:cubicBezTo>
                  <a:pt x="9887275" y="6142144"/>
                  <a:pt x="9960285" y="6133600"/>
                  <a:pt x="10038472" y="6116513"/>
                </a:cubicBezTo>
                <a:lnTo>
                  <a:pt x="10015172" y="5898298"/>
                </a:lnTo>
                <a:cubicBezTo>
                  <a:pt x="9973230" y="5911736"/>
                  <a:pt x="9940609" y="5918455"/>
                  <a:pt x="9917308" y="5918455"/>
                </a:cubicBezTo>
                <a:cubicBezTo>
                  <a:pt x="9891418" y="5918455"/>
                  <a:pt x="9873295" y="5909669"/>
                  <a:pt x="9862939" y="5892096"/>
                </a:cubicBezTo>
                <a:cubicBezTo>
                  <a:pt x="9856207" y="5880729"/>
                  <a:pt x="9852842" y="5857476"/>
                  <a:pt x="9852842" y="5822339"/>
                </a:cubicBezTo>
                <a:lnTo>
                  <a:pt x="9852842" y="5530107"/>
                </a:lnTo>
                <a:lnTo>
                  <a:pt x="10026822" y="5530107"/>
                </a:lnTo>
                <a:lnTo>
                  <a:pt x="10026822" y="5298651"/>
                </a:lnTo>
                <a:lnTo>
                  <a:pt x="9852842" y="5298651"/>
                </a:lnTo>
                <a:close/>
                <a:moveTo>
                  <a:pt x="8414208" y="4984866"/>
                </a:moveTo>
                <a:lnTo>
                  <a:pt x="8414208" y="6123503"/>
                </a:lnTo>
                <a:lnTo>
                  <a:pt x="8730324" y="6123503"/>
                </a:lnTo>
                <a:lnTo>
                  <a:pt x="8730324" y="5727388"/>
                </a:lnTo>
                <a:cubicBezTo>
                  <a:pt x="8730324" y="5652307"/>
                  <a:pt x="8742234" y="5600269"/>
                  <a:pt x="8766052" y="5571272"/>
                </a:cubicBezTo>
                <a:cubicBezTo>
                  <a:pt x="8789871" y="5542275"/>
                  <a:pt x="8820939" y="5527777"/>
                  <a:pt x="8859255" y="5527777"/>
                </a:cubicBezTo>
                <a:cubicBezTo>
                  <a:pt x="8893948" y="5527777"/>
                  <a:pt x="8920874" y="5538521"/>
                  <a:pt x="8940032" y="5560010"/>
                </a:cubicBezTo>
                <a:cubicBezTo>
                  <a:pt x="8959191" y="5581498"/>
                  <a:pt x="8968770" y="5618133"/>
                  <a:pt x="8968770" y="5669912"/>
                </a:cubicBezTo>
                <a:lnTo>
                  <a:pt x="8968770" y="6123503"/>
                </a:lnTo>
                <a:lnTo>
                  <a:pt x="9286439" y="6123503"/>
                </a:lnTo>
                <a:lnTo>
                  <a:pt x="9286439" y="5599233"/>
                </a:lnTo>
                <a:cubicBezTo>
                  <a:pt x="9286439" y="5491013"/>
                  <a:pt x="9261714" y="5410754"/>
                  <a:pt x="9212264" y="5358457"/>
                </a:cubicBezTo>
                <a:cubicBezTo>
                  <a:pt x="9162815" y="5306159"/>
                  <a:pt x="9095113" y="5280010"/>
                  <a:pt x="9009158" y="5280010"/>
                </a:cubicBezTo>
                <a:cubicBezTo>
                  <a:pt x="8951166" y="5280010"/>
                  <a:pt x="8900938" y="5289590"/>
                  <a:pt x="8858479" y="5308748"/>
                </a:cubicBezTo>
                <a:cubicBezTo>
                  <a:pt x="8816020" y="5327907"/>
                  <a:pt x="8773302" y="5359751"/>
                  <a:pt x="8730324" y="5404282"/>
                </a:cubicBezTo>
                <a:lnTo>
                  <a:pt x="8730324" y="4984866"/>
                </a:lnTo>
                <a:close/>
                <a:moveTo>
                  <a:pt x="6863760" y="4984866"/>
                </a:moveTo>
                <a:lnTo>
                  <a:pt x="6863760" y="5200011"/>
                </a:lnTo>
                <a:lnTo>
                  <a:pt x="7179875" y="5200011"/>
                </a:lnTo>
                <a:lnTo>
                  <a:pt x="7179875" y="4984866"/>
                </a:lnTo>
                <a:close/>
                <a:moveTo>
                  <a:pt x="3994968" y="4984866"/>
                </a:moveTo>
                <a:lnTo>
                  <a:pt x="3678076" y="5147195"/>
                </a:lnTo>
                <a:lnTo>
                  <a:pt x="3678076" y="5298651"/>
                </a:lnTo>
                <a:lnTo>
                  <a:pt x="3561571" y="5298651"/>
                </a:lnTo>
                <a:lnTo>
                  <a:pt x="3561571" y="5530107"/>
                </a:lnTo>
                <a:lnTo>
                  <a:pt x="3678076" y="5530107"/>
                </a:lnTo>
                <a:lnTo>
                  <a:pt x="3678076" y="5820227"/>
                </a:lnTo>
                <a:cubicBezTo>
                  <a:pt x="3678076" y="5912274"/>
                  <a:pt x="3687007" y="5978854"/>
                  <a:pt x="3704871" y="6019966"/>
                </a:cubicBezTo>
                <a:cubicBezTo>
                  <a:pt x="3722735" y="6061078"/>
                  <a:pt x="3750308" y="6091720"/>
                  <a:pt x="3787590" y="6111889"/>
                </a:cubicBezTo>
                <a:cubicBezTo>
                  <a:pt x="3824871" y="6132059"/>
                  <a:pt x="3882864" y="6142144"/>
                  <a:pt x="3961570" y="6142144"/>
                </a:cubicBezTo>
                <a:cubicBezTo>
                  <a:pt x="4029401" y="6142144"/>
                  <a:pt x="4102411" y="6133600"/>
                  <a:pt x="4180598" y="6116513"/>
                </a:cubicBezTo>
                <a:lnTo>
                  <a:pt x="4157297" y="5898298"/>
                </a:lnTo>
                <a:cubicBezTo>
                  <a:pt x="4115356" y="5911736"/>
                  <a:pt x="4082734" y="5918455"/>
                  <a:pt x="4059434" y="5918455"/>
                </a:cubicBezTo>
                <a:cubicBezTo>
                  <a:pt x="4033543" y="5918455"/>
                  <a:pt x="4015421" y="5909669"/>
                  <a:pt x="4005065" y="5892096"/>
                </a:cubicBezTo>
                <a:cubicBezTo>
                  <a:pt x="3998334" y="5880729"/>
                  <a:pt x="3994968" y="5857476"/>
                  <a:pt x="3994968" y="5822339"/>
                </a:cubicBezTo>
                <a:lnTo>
                  <a:pt x="3994968" y="5530107"/>
                </a:lnTo>
                <a:lnTo>
                  <a:pt x="4168947" y="5530107"/>
                </a:lnTo>
                <a:lnTo>
                  <a:pt x="4168947" y="5298651"/>
                </a:lnTo>
                <a:lnTo>
                  <a:pt x="3994968" y="5298651"/>
                </a:lnTo>
                <a:close/>
                <a:moveTo>
                  <a:pt x="1254107" y="4984866"/>
                </a:moveTo>
                <a:lnTo>
                  <a:pt x="1254107" y="5663250"/>
                </a:lnTo>
                <a:cubicBezTo>
                  <a:pt x="1254107" y="5719131"/>
                  <a:pt x="1264980" y="5783294"/>
                  <a:pt x="1286728" y="5855737"/>
                </a:cubicBezTo>
                <a:cubicBezTo>
                  <a:pt x="1300191" y="5900753"/>
                  <a:pt x="1325175" y="5944477"/>
                  <a:pt x="1361679" y="5986908"/>
                </a:cubicBezTo>
                <a:cubicBezTo>
                  <a:pt x="1398184" y="6029339"/>
                  <a:pt x="1438443" y="6062067"/>
                  <a:pt x="1482455" y="6085093"/>
                </a:cubicBezTo>
                <a:cubicBezTo>
                  <a:pt x="1526468" y="6108119"/>
                  <a:pt x="1581226" y="6123514"/>
                  <a:pt x="1646727" y="6131276"/>
                </a:cubicBezTo>
                <a:cubicBezTo>
                  <a:pt x="1712228" y="6139039"/>
                  <a:pt x="1772681" y="6142921"/>
                  <a:pt x="1828086" y="6142921"/>
                </a:cubicBezTo>
                <a:cubicBezTo>
                  <a:pt x="1923878" y="6142921"/>
                  <a:pt x="2005949" y="6130243"/>
                  <a:pt x="2074299" y="6104887"/>
                </a:cubicBezTo>
                <a:cubicBezTo>
                  <a:pt x="2123490" y="6086780"/>
                  <a:pt x="2170480" y="6055346"/>
                  <a:pt x="2215269" y="6010585"/>
                </a:cubicBezTo>
                <a:cubicBezTo>
                  <a:pt x="2260059" y="5965824"/>
                  <a:pt x="2292938" y="5913561"/>
                  <a:pt x="2313910" y="5853795"/>
                </a:cubicBezTo>
                <a:cubicBezTo>
                  <a:pt x="2334880" y="5794030"/>
                  <a:pt x="2345366" y="5730515"/>
                  <a:pt x="2345366" y="5663250"/>
                </a:cubicBezTo>
                <a:lnTo>
                  <a:pt x="2345366" y="4984866"/>
                </a:lnTo>
                <a:lnTo>
                  <a:pt x="1994299" y="4984866"/>
                </a:lnTo>
                <a:lnTo>
                  <a:pt x="1994299" y="5679402"/>
                </a:lnTo>
                <a:cubicBezTo>
                  <a:pt x="1994299" y="5742517"/>
                  <a:pt x="1977082" y="5791277"/>
                  <a:pt x="1942648" y="5825682"/>
                </a:cubicBezTo>
                <a:cubicBezTo>
                  <a:pt x="1908215" y="5860088"/>
                  <a:pt x="1860707" y="5877290"/>
                  <a:pt x="1800124" y="5877290"/>
                </a:cubicBezTo>
                <a:cubicBezTo>
                  <a:pt x="1739024" y="5877290"/>
                  <a:pt x="1691258" y="5859831"/>
                  <a:pt x="1656824" y="5824912"/>
                </a:cubicBezTo>
                <a:cubicBezTo>
                  <a:pt x="1622391" y="5789993"/>
                  <a:pt x="1605174" y="5741490"/>
                  <a:pt x="1605174" y="5679402"/>
                </a:cubicBezTo>
                <a:lnTo>
                  <a:pt x="1605174" y="4984866"/>
                </a:lnTo>
                <a:close/>
                <a:moveTo>
                  <a:pt x="10580992" y="4965448"/>
                </a:moveTo>
                <a:cubicBezTo>
                  <a:pt x="10436009" y="4965448"/>
                  <a:pt x="10328437" y="4999235"/>
                  <a:pt x="10258275" y="5066807"/>
                </a:cubicBezTo>
                <a:cubicBezTo>
                  <a:pt x="10188113" y="5134380"/>
                  <a:pt x="10147855" y="5223571"/>
                  <a:pt x="10137498" y="5334379"/>
                </a:cubicBezTo>
                <a:lnTo>
                  <a:pt x="10438857" y="5371661"/>
                </a:lnTo>
                <a:cubicBezTo>
                  <a:pt x="10445588" y="5311078"/>
                  <a:pt x="10460993" y="5268619"/>
                  <a:pt x="10485070" y="5244282"/>
                </a:cubicBezTo>
                <a:cubicBezTo>
                  <a:pt x="10509148" y="5219946"/>
                  <a:pt x="10539569" y="5207778"/>
                  <a:pt x="10576332" y="5207778"/>
                </a:cubicBezTo>
                <a:cubicBezTo>
                  <a:pt x="10610507" y="5207778"/>
                  <a:pt x="10636009" y="5215674"/>
                  <a:pt x="10652837" y="5231467"/>
                </a:cubicBezTo>
                <a:cubicBezTo>
                  <a:pt x="10669665" y="5247260"/>
                  <a:pt x="10678079" y="5269396"/>
                  <a:pt x="10678079" y="5297874"/>
                </a:cubicBezTo>
                <a:cubicBezTo>
                  <a:pt x="10678079" y="5326354"/>
                  <a:pt x="10657109" y="5357680"/>
                  <a:pt x="10615167" y="5391855"/>
                </a:cubicBezTo>
                <a:cubicBezTo>
                  <a:pt x="10536461" y="5457097"/>
                  <a:pt x="10485847" y="5502664"/>
                  <a:pt x="10463323" y="5528554"/>
                </a:cubicBezTo>
                <a:cubicBezTo>
                  <a:pt x="10440798" y="5554443"/>
                  <a:pt x="10423841" y="5583052"/>
                  <a:pt x="10412449" y="5614378"/>
                </a:cubicBezTo>
                <a:cubicBezTo>
                  <a:pt x="10401058" y="5645705"/>
                  <a:pt x="10395362" y="5686482"/>
                  <a:pt x="10395362" y="5736708"/>
                </a:cubicBezTo>
                <a:lnTo>
                  <a:pt x="10395362" y="5766223"/>
                </a:lnTo>
                <a:lnTo>
                  <a:pt x="10690507" y="5766223"/>
                </a:lnTo>
                <a:cubicBezTo>
                  <a:pt x="10690507" y="5725834"/>
                  <a:pt x="10697368" y="5693084"/>
                  <a:pt x="10711089" y="5667970"/>
                </a:cubicBezTo>
                <a:cubicBezTo>
                  <a:pt x="10724810" y="5642857"/>
                  <a:pt x="10757821" y="5609589"/>
                  <a:pt x="10810118" y="5568165"/>
                </a:cubicBezTo>
                <a:cubicBezTo>
                  <a:pt x="10885198" y="5509136"/>
                  <a:pt x="10934908" y="5459169"/>
                  <a:pt x="10959244" y="5418262"/>
                </a:cubicBezTo>
                <a:cubicBezTo>
                  <a:pt x="10983580" y="5377357"/>
                  <a:pt x="10995748" y="5334897"/>
                  <a:pt x="10995748" y="5290884"/>
                </a:cubicBezTo>
                <a:cubicBezTo>
                  <a:pt x="10995748" y="5184736"/>
                  <a:pt x="10948629" y="5099817"/>
                  <a:pt x="10854390" y="5036128"/>
                </a:cubicBezTo>
                <a:cubicBezTo>
                  <a:pt x="10785004" y="4989008"/>
                  <a:pt x="10693873" y="4965448"/>
                  <a:pt x="10580992" y="4965448"/>
                </a:cubicBezTo>
                <a:close/>
                <a:moveTo>
                  <a:pt x="6768510" y="3393651"/>
                </a:moveTo>
                <a:lnTo>
                  <a:pt x="6768510" y="4218503"/>
                </a:lnTo>
                <a:lnTo>
                  <a:pt x="7084625" y="4218503"/>
                </a:lnTo>
                <a:lnTo>
                  <a:pt x="7084625" y="3393651"/>
                </a:lnTo>
                <a:close/>
                <a:moveTo>
                  <a:pt x="5015910" y="3393651"/>
                </a:moveTo>
                <a:lnTo>
                  <a:pt x="5015910" y="4218503"/>
                </a:lnTo>
                <a:lnTo>
                  <a:pt x="5332026" y="4218503"/>
                </a:lnTo>
                <a:lnTo>
                  <a:pt x="5332026" y="3393651"/>
                </a:lnTo>
                <a:close/>
                <a:moveTo>
                  <a:pt x="3406883" y="3393651"/>
                </a:moveTo>
                <a:lnTo>
                  <a:pt x="3712743" y="4218503"/>
                </a:lnTo>
                <a:lnTo>
                  <a:pt x="3995315" y="4218503"/>
                </a:lnTo>
                <a:lnTo>
                  <a:pt x="4156783" y="3722194"/>
                </a:lnTo>
                <a:lnTo>
                  <a:pt x="4323857" y="4218503"/>
                </a:lnTo>
                <a:lnTo>
                  <a:pt x="4605167" y="4218503"/>
                </a:lnTo>
                <a:lnTo>
                  <a:pt x="4909014" y="3393651"/>
                </a:lnTo>
                <a:lnTo>
                  <a:pt x="4605240" y="3393651"/>
                </a:lnTo>
                <a:lnTo>
                  <a:pt x="4472232" y="3914293"/>
                </a:lnTo>
                <a:lnTo>
                  <a:pt x="4297790" y="3393651"/>
                </a:lnTo>
                <a:lnTo>
                  <a:pt x="4012123" y="3393651"/>
                </a:lnTo>
                <a:lnTo>
                  <a:pt x="3844782" y="3912982"/>
                </a:lnTo>
                <a:lnTo>
                  <a:pt x="3712549" y="3393651"/>
                </a:lnTo>
                <a:close/>
                <a:moveTo>
                  <a:pt x="7873194" y="3375010"/>
                </a:moveTo>
                <a:cubicBezTo>
                  <a:pt x="7812005" y="3375010"/>
                  <a:pt x="7759762" y="3385625"/>
                  <a:pt x="7716465" y="3406855"/>
                </a:cubicBezTo>
                <a:cubicBezTo>
                  <a:pt x="7673169" y="3428085"/>
                  <a:pt x="7630258" y="3463813"/>
                  <a:pt x="7587734" y="3514039"/>
                </a:cubicBezTo>
                <a:lnTo>
                  <a:pt x="7587734" y="3393651"/>
                </a:lnTo>
                <a:lnTo>
                  <a:pt x="7292589" y="3393651"/>
                </a:lnTo>
                <a:lnTo>
                  <a:pt x="7292589" y="4218503"/>
                </a:lnTo>
                <a:lnTo>
                  <a:pt x="7609481" y="4218503"/>
                </a:lnTo>
                <a:lnTo>
                  <a:pt x="7609481" y="3797533"/>
                </a:lnTo>
                <a:cubicBezTo>
                  <a:pt x="7609481" y="3734880"/>
                  <a:pt x="7621173" y="3689831"/>
                  <a:pt x="7644554" y="3662388"/>
                </a:cubicBezTo>
                <a:cubicBezTo>
                  <a:pt x="7667935" y="3634945"/>
                  <a:pt x="7697814" y="3621223"/>
                  <a:pt x="7734190" y="3621223"/>
                </a:cubicBezTo>
                <a:cubicBezTo>
                  <a:pt x="7756528" y="3621223"/>
                  <a:pt x="7776010" y="3627566"/>
                  <a:pt x="7792636" y="3640252"/>
                </a:cubicBezTo>
                <a:cubicBezTo>
                  <a:pt x="7809262" y="3652938"/>
                  <a:pt x="7820953" y="3669637"/>
                  <a:pt x="7827709" y="3690349"/>
                </a:cubicBezTo>
                <a:cubicBezTo>
                  <a:pt x="7831867" y="3703294"/>
                  <a:pt x="7833947" y="3727890"/>
                  <a:pt x="7833947" y="3764135"/>
                </a:cubicBezTo>
                <a:lnTo>
                  <a:pt x="7833947" y="4218503"/>
                </a:lnTo>
                <a:lnTo>
                  <a:pt x="8150839" y="4218503"/>
                </a:lnTo>
                <a:lnTo>
                  <a:pt x="8150839" y="3792873"/>
                </a:lnTo>
                <a:cubicBezTo>
                  <a:pt x="8150839" y="3733327"/>
                  <a:pt x="8162192" y="3690090"/>
                  <a:pt x="8184898" y="3663165"/>
                </a:cubicBezTo>
                <a:cubicBezTo>
                  <a:pt x="8207605" y="3636239"/>
                  <a:pt x="8237534" y="3622777"/>
                  <a:pt x="8274686" y="3622777"/>
                </a:cubicBezTo>
                <a:cubicBezTo>
                  <a:pt x="8306158" y="3622777"/>
                  <a:pt x="8332473" y="3637016"/>
                  <a:pt x="8353630" y="3665495"/>
                </a:cubicBezTo>
                <a:cubicBezTo>
                  <a:pt x="8368079" y="3683618"/>
                  <a:pt x="8375304" y="3711320"/>
                  <a:pt x="8375304" y="3748601"/>
                </a:cubicBezTo>
                <a:lnTo>
                  <a:pt x="8375304" y="4218503"/>
                </a:lnTo>
                <a:lnTo>
                  <a:pt x="8692197" y="4218503"/>
                </a:lnTo>
                <a:lnTo>
                  <a:pt x="8692197" y="3700446"/>
                </a:lnTo>
                <a:cubicBezTo>
                  <a:pt x="8692197" y="3588602"/>
                  <a:pt x="8667376" y="3506402"/>
                  <a:pt x="8617736" y="3453845"/>
                </a:cubicBezTo>
                <a:cubicBezTo>
                  <a:pt x="8568097" y="3401289"/>
                  <a:pt x="8499066" y="3375010"/>
                  <a:pt x="8410644" y="3375010"/>
                </a:cubicBezTo>
                <a:cubicBezTo>
                  <a:pt x="8350661" y="3375010"/>
                  <a:pt x="8300244" y="3384719"/>
                  <a:pt x="8259395" y="3404136"/>
                </a:cubicBezTo>
                <a:cubicBezTo>
                  <a:pt x="8218545" y="3423554"/>
                  <a:pt x="8173298" y="3460188"/>
                  <a:pt x="8123655" y="3514039"/>
                </a:cubicBezTo>
                <a:cubicBezTo>
                  <a:pt x="8099286" y="3467955"/>
                  <a:pt x="8067915" y="3433263"/>
                  <a:pt x="8029541" y="3409962"/>
                </a:cubicBezTo>
                <a:cubicBezTo>
                  <a:pt x="7991167" y="3386661"/>
                  <a:pt x="7939051" y="3375010"/>
                  <a:pt x="7873194" y="3375010"/>
                </a:cubicBezTo>
                <a:close/>
                <a:moveTo>
                  <a:pt x="6037075" y="3375010"/>
                </a:moveTo>
                <a:cubicBezTo>
                  <a:pt x="5992544" y="3375010"/>
                  <a:pt x="5955134" y="3386014"/>
                  <a:pt x="5924842" y="3408020"/>
                </a:cubicBezTo>
                <a:cubicBezTo>
                  <a:pt x="5894551" y="3430026"/>
                  <a:pt x="5865166" y="3470285"/>
                  <a:pt x="5836687" y="3528796"/>
                </a:cubicBezTo>
                <a:lnTo>
                  <a:pt x="5836687" y="3393651"/>
                </a:lnTo>
                <a:lnTo>
                  <a:pt x="5540766" y="3393651"/>
                </a:lnTo>
                <a:lnTo>
                  <a:pt x="5540766" y="4218503"/>
                </a:lnTo>
                <a:lnTo>
                  <a:pt x="5858435" y="4218503"/>
                </a:lnTo>
                <a:lnTo>
                  <a:pt x="5858435" y="3941999"/>
                </a:lnTo>
                <a:cubicBezTo>
                  <a:pt x="5858435" y="3809961"/>
                  <a:pt x="5874746" y="3719864"/>
                  <a:pt x="5907367" y="3671708"/>
                </a:cubicBezTo>
                <a:cubicBezTo>
                  <a:pt x="5930150" y="3637534"/>
                  <a:pt x="5962253" y="3620447"/>
                  <a:pt x="6003677" y="3620447"/>
                </a:cubicBezTo>
                <a:cubicBezTo>
                  <a:pt x="6025425" y="3620447"/>
                  <a:pt x="6054939" y="3628213"/>
                  <a:pt x="6092221" y="3643747"/>
                </a:cubicBezTo>
                <a:lnTo>
                  <a:pt x="6190084" y="3418506"/>
                </a:lnTo>
                <a:cubicBezTo>
                  <a:pt x="6134680" y="3389509"/>
                  <a:pt x="6083677" y="3375010"/>
                  <a:pt x="6037075" y="3375010"/>
                </a:cubicBezTo>
                <a:close/>
                <a:moveTo>
                  <a:pt x="6768510" y="3079866"/>
                </a:moveTo>
                <a:lnTo>
                  <a:pt x="6768510" y="3295011"/>
                </a:lnTo>
                <a:lnTo>
                  <a:pt x="7084625" y="3295011"/>
                </a:lnTo>
                <a:lnTo>
                  <a:pt x="7084625" y="3079866"/>
                </a:lnTo>
                <a:close/>
                <a:moveTo>
                  <a:pt x="5015910" y="3079866"/>
                </a:moveTo>
                <a:lnTo>
                  <a:pt x="5015910" y="3295011"/>
                </a:lnTo>
                <a:lnTo>
                  <a:pt x="5332026" y="3295011"/>
                </a:lnTo>
                <a:lnTo>
                  <a:pt x="5332026" y="3079866"/>
                </a:lnTo>
                <a:close/>
                <a:moveTo>
                  <a:pt x="6976288" y="1922048"/>
                </a:moveTo>
                <a:lnTo>
                  <a:pt x="6976288" y="1972533"/>
                </a:lnTo>
                <a:cubicBezTo>
                  <a:pt x="6976288" y="2011886"/>
                  <a:pt x="6969944" y="2043860"/>
                  <a:pt x="6957258" y="2068455"/>
                </a:cubicBezTo>
                <a:cubicBezTo>
                  <a:pt x="6944572" y="2093051"/>
                  <a:pt x="6923084" y="2113892"/>
                  <a:pt x="6892793" y="2130979"/>
                </a:cubicBezTo>
                <a:cubicBezTo>
                  <a:pt x="6862501" y="2148067"/>
                  <a:pt x="6829751" y="2156611"/>
                  <a:pt x="6794540" y="2156611"/>
                </a:cubicBezTo>
                <a:cubicBezTo>
                  <a:pt x="6760883" y="2156611"/>
                  <a:pt x="6735382" y="2148714"/>
                  <a:pt x="6718036" y="2132921"/>
                </a:cubicBezTo>
                <a:cubicBezTo>
                  <a:pt x="6700689" y="2117128"/>
                  <a:pt x="6692017" y="2096805"/>
                  <a:pt x="6692017" y="2071951"/>
                </a:cubicBezTo>
                <a:cubicBezTo>
                  <a:pt x="6692017" y="2050203"/>
                  <a:pt x="6700819" y="2030786"/>
                  <a:pt x="6718424" y="2013698"/>
                </a:cubicBezTo>
                <a:cubicBezTo>
                  <a:pt x="6735512" y="1997129"/>
                  <a:pt x="6776158" y="1980300"/>
                  <a:pt x="6840366" y="1963213"/>
                </a:cubicBezTo>
                <a:cubicBezTo>
                  <a:pt x="6887485" y="1951304"/>
                  <a:pt x="6932793" y="1937582"/>
                  <a:pt x="6976288" y="1922048"/>
                </a:cubicBezTo>
                <a:close/>
                <a:moveTo>
                  <a:pt x="2832913" y="1922048"/>
                </a:moveTo>
                <a:lnTo>
                  <a:pt x="2832913" y="1972533"/>
                </a:lnTo>
                <a:cubicBezTo>
                  <a:pt x="2832913" y="2011886"/>
                  <a:pt x="2826570" y="2043860"/>
                  <a:pt x="2813884" y="2068455"/>
                </a:cubicBezTo>
                <a:cubicBezTo>
                  <a:pt x="2801198" y="2093051"/>
                  <a:pt x="2779709" y="2113892"/>
                  <a:pt x="2749418" y="2130979"/>
                </a:cubicBezTo>
                <a:cubicBezTo>
                  <a:pt x="2719126" y="2148067"/>
                  <a:pt x="2686376" y="2156611"/>
                  <a:pt x="2651166" y="2156611"/>
                </a:cubicBezTo>
                <a:cubicBezTo>
                  <a:pt x="2617509" y="2156611"/>
                  <a:pt x="2592007" y="2148714"/>
                  <a:pt x="2574661" y="2132921"/>
                </a:cubicBezTo>
                <a:cubicBezTo>
                  <a:pt x="2557315" y="2117128"/>
                  <a:pt x="2548642" y="2096805"/>
                  <a:pt x="2548642" y="2071951"/>
                </a:cubicBezTo>
                <a:cubicBezTo>
                  <a:pt x="2548642" y="2050203"/>
                  <a:pt x="2557445" y="2030786"/>
                  <a:pt x="2575049" y="2013698"/>
                </a:cubicBezTo>
                <a:cubicBezTo>
                  <a:pt x="2592137" y="1997129"/>
                  <a:pt x="2632784" y="1980300"/>
                  <a:pt x="2696991" y="1963213"/>
                </a:cubicBezTo>
                <a:cubicBezTo>
                  <a:pt x="2744111" y="1951304"/>
                  <a:pt x="2789418" y="1937582"/>
                  <a:pt x="2832913" y="1922048"/>
                </a:cubicBezTo>
                <a:close/>
                <a:moveTo>
                  <a:pt x="9996819" y="1657195"/>
                </a:moveTo>
                <a:cubicBezTo>
                  <a:pt x="10040314" y="1657195"/>
                  <a:pt x="10075395" y="1670398"/>
                  <a:pt x="10102061" y="1696806"/>
                </a:cubicBezTo>
                <a:cubicBezTo>
                  <a:pt x="10128728" y="1723214"/>
                  <a:pt x="10145168" y="1766968"/>
                  <a:pt x="10151381" y="1828068"/>
                </a:cubicBezTo>
                <a:lnTo>
                  <a:pt x="9839926" y="1828068"/>
                </a:lnTo>
                <a:cubicBezTo>
                  <a:pt x="9845105" y="1778877"/>
                  <a:pt x="9857272" y="1741854"/>
                  <a:pt x="9876431" y="1717000"/>
                </a:cubicBezTo>
                <a:cubicBezTo>
                  <a:pt x="9906464" y="1677130"/>
                  <a:pt x="9946593" y="1657195"/>
                  <a:pt x="9996819" y="1657195"/>
                </a:cubicBezTo>
                <a:close/>
                <a:moveTo>
                  <a:pt x="11207103" y="1470011"/>
                </a:moveTo>
                <a:cubicBezTo>
                  <a:pt x="11142378" y="1470011"/>
                  <a:pt x="11087492" y="1481791"/>
                  <a:pt x="11042443" y="1505350"/>
                </a:cubicBezTo>
                <a:cubicBezTo>
                  <a:pt x="10997395" y="1528910"/>
                  <a:pt x="10952864" y="1568133"/>
                  <a:pt x="10908851" y="1623020"/>
                </a:cubicBezTo>
                <a:lnTo>
                  <a:pt x="10908851" y="1488651"/>
                </a:lnTo>
                <a:lnTo>
                  <a:pt x="10614483" y="1488651"/>
                </a:lnTo>
                <a:lnTo>
                  <a:pt x="10614483" y="2313503"/>
                </a:lnTo>
                <a:lnTo>
                  <a:pt x="10930599" y="2313503"/>
                </a:lnTo>
                <a:lnTo>
                  <a:pt x="10930599" y="1917388"/>
                </a:lnTo>
                <a:cubicBezTo>
                  <a:pt x="10930599" y="1842307"/>
                  <a:pt x="10942509" y="1790268"/>
                  <a:pt x="10966327" y="1761272"/>
                </a:cubicBezTo>
                <a:cubicBezTo>
                  <a:pt x="10990145" y="1732275"/>
                  <a:pt x="11021213" y="1717777"/>
                  <a:pt x="11059530" y="1717777"/>
                </a:cubicBezTo>
                <a:cubicBezTo>
                  <a:pt x="11094223" y="1717777"/>
                  <a:pt x="11121149" y="1728521"/>
                  <a:pt x="11140307" y="1750010"/>
                </a:cubicBezTo>
                <a:cubicBezTo>
                  <a:pt x="11159465" y="1771498"/>
                  <a:pt x="11169045" y="1808133"/>
                  <a:pt x="11169045" y="1859913"/>
                </a:cubicBezTo>
                <a:lnTo>
                  <a:pt x="11169045" y="2313503"/>
                </a:lnTo>
                <a:lnTo>
                  <a:pt x="11486714" y="2313503"/>
                </a:lnTo>
                <a:lnTo>
                  <a:pt x="11486714" y="1789233"/>
                </a:lnTo>
                <a:cubicBezTo>
                  <a:pt x="11486714" y="1680495"/>
                  <a:pt x="11461988" y="1600107"/>
                  <a:pt x="11412539" y="1548069"/>
                </a:cubicBezTo>
                <a:cubicBezTo>
                  <a:pt x="11363090" y="1496030"/>
                  <a:pt x="11294610" y="1470011"/>
                  <a:pt x="11207103" y="1470011"/>
                </a:cubicBezTo>
                <a:close/>
                <a:moveTo>
                  <a:pt x="9983615" y="1470011"/>
                </a:moveTo>
                <a:cubicBezTo>
                  <a:pt x="9838114" y="1470011"/>
                  <a:pt x="9724069" y="1509881"/>
                  <a:pt x="9641480" y="1589622"/>
                </a:cubicBezTo>
                <a:cubicBezTo>
                  <a:pt x="9558892" y="1669363"/>
                  <a:pt x="9517597" y="1773699"/>
                  <a:pt x="9517597" y="1902631"/>
                </a:cubicBezTo>
                <a:cubicBezTo>
                  <a:pt x="9517597" y="1993245"/>
                  <a:pt x="9538180" y="2072080"/>
                  <a:pt x="9579345" y="2139135"/>
                </a:cubicBezTo>
                <a:cubicBezTo>
                  <a:pt x="9620510" y="2206190"/>
                  <a:pt x="9672419" y="2255122"/>
                  <a:pt x="9735072" y="2285930"/>
                </a:cubicBezTo>
                <a:cubicBezTo>
                  <a:pt x="9797726" y="2316740"/>
                  <a:pt x="9883680" y="2332144"/>
                  <a:pt x="9992936" y="2332144"/>
                </a:cubicBezTo>
                <a:cubicBezTo>
                  <a:pt x="10118760" y="2332144"/>
                  <a:pt x="10215330" y="2314150"/>
                  <a:pt x="10282643" y="2278164"/>
                </a:cubicBezTo>
                <a:cubicBezTo>
                  <a:pt x="10349958" y="2242177"/>
                  <a:pt x="10407433" y="2182759"/>
                  <a:pt x="10455070" y="2099912"/>
                </a:cubicBezTo>
                <a:lnTo>
                  <a:pt x="10143614" y="2071174"/>
                </a:lnTo>
                <a:cubicBezTo>
                  <a:pt x="10123939" y="2096028"/>
                  <a:pt x="10105556" y="2113374"/>
                  <a:pt x="10088469" y="2123213"/>
                </a:cubicBezTo>
                <a:cubicBezTo>
                  <a:pt x="10060508" y="2138746"/>
                  <a:pt x="10030994" y="2146514"/>
                  <a:pt x="9999926" y="2146514"/>
                </a:cubicBezTo>
                <a:cubicBezTo>
                  <a:pt x="9950735" y="2146514"/>
                  <a:pt x="9910865" y="2128650"/>
                  <a:pt x="9880315" y="2092921"/>
                </a:cubicBezTo>
                <a:cubicBezTo>
                  <a:pt x="9858567" y="2068067"/>
                  <a:pt x="9844845" y="2030268"/>
                  <a:pt x="9839150" y="1979524"/>
                </a:cubicBezTo>
                <a:lnTo>
                  <a:pt x="10472934" y="1979524"/>
                </a:lnTo>
                <a:lnTo>
                  <a:pt x="10472934" y="1943796"/>
                </a:lnTo>
                <a:cubicBezTo>
                  <a:pt x="10472934" y="1835058"/>
                  <a:pt x="10455070" y="1746774"/>
                  <a:pt x="10419342" y="1678942"/>
                </a:cubicBezTo>
                <a:cubicBezTo>
                  <a:pt x="10383614" y="1611111"/>
                  <a:pt x="10331575" y="1559331"/>
                  <a:pt x="10263226" y="1523603"/>
                </a:cubicBezTo>
                <a:cubicBezTo>
                  <a:pt x="10194876" y="1487875"/>
                  <a:pt x="10101673" y="1470011"/>
                  <a:pt x="9983615" y="1470011"/>
                </a:cubicBezTo>
                <a:close/>
                <a:moveTo>
                  <a:pt x="7913951" y="1470011"/>
                </a:moveTo>
                <a:cubicBezTo>
                  <a:pt x="7817640" y="1470011"/>
                  <a:pt x="7738677" y="1482684"/>
                  <a:pt x="7677058" y="1508032"/>
                </a:cubicBezTo>
                <a:cubicBezTo>
                  <a:pt x="7638223" y="1524068"/>
                  <a:pt x="7600425" y="1548512"/>
                  <a:pt x="7563660" y="1581363"/>
                </a:cubicBezTo>
                <a:cubicBezTo>
                  <a:pt x="7526898" y="1614215"/>
                  <a:pt x="7497901" y="1651333"/>
                  <a:pt x="7476670" y="1692716"/>
                </a:cubicBezTo>
                <a:cubicBezTo>
                  <a:pt x="7447674" y="1749108"/>
                  <a:pt x="7433175" y="1819726"/>
                  <a:pt x="7433175" y="1904573"/>
                </a:cubicBezTo>
                <a:cubicBezTo>
                  <a:pt x="7433175" y="1985794"/>
                  <a:pt x="7445086" y="2050978"/>
                  <a:pt x="7468903" y="2100124"/>
                </a:cubicBezTo>
                <a:cubicBezTo>
                  <a:pt x="7492723" y="2149270"/>
                  <a:pt x="7525602" y="2192080"/>
                  <a:pt x="7567544" y="2228552"/>
                </a:cubicBezTo>
                <a:cubicBezTo>
                  <a:pt x="7609486" y="2265024"/>
                  <a:pt x="7659582" y="2291408"/>
                  <a:pt x="7717835" y="2307702"/>
                </a:cubicBezTo>
                <a:cubicBezTo>
                  <a:pt x="7776087" y="2323997"/>
                  <a:pt x="7848968" y="2332144"/>
                  <a:pt x="7936475" y="2332144"/>
                </a:cubicBezTo>
                <a:cubicBezTo>
                  <a:pt x="8027090" y="2332144"/>
                  <a:pt x="8101783" y="2319458"/>
                  <a:pt x="8160552" y="2294086"/>
                </a:cubicBezTo>
                <a:cubicBezTo>
                  <a:pt x="8219323" y="2268714"/>
                  <a:pt x="8267608" y="2233115"/>
                  <a:pt x="8305406" y="2187290"/>
                </a:cubicBezTo>
                <a:cubicBezTo>
                  <a:pt x="8343206" y="2141465"/>
                  <a:pt x="8370390" y="2087226"/>
                  <a:pt x="8386959" y="2024572"/>
                </a:cubicBezTo>
                <a:lnTo>
                  <a:pt x="8086377" y="1990398"/>
                </a:lnTo>
                <a:cubicBezTo>
                  <a:pt x="8072397" y="2034410"/>
                  <a:pt x="8051298" y="2067031"/>
                  <a:pt x="8023077" y="2088261"/>
                </a:cubicBezTo>
                <a:cubicBezTo>
                  <a:pt x="7994857" y="2109491"/>
                  <a:pt x="7960036" y="2120106"/>
                  <a:pt x="7918611" y="2120106"/>
                </a:cubicBezTo>
                <a:cubicBezTo>
                  <a:pt x="7868902" y="2120106"/>
                  <a:pt x="7827997" y="2102533"/>
                  <a:pt x="7795893" y="2067388"/>
                </a:cubicBezTo>
                <a:cubicBezTo>
                  <a:pt x="7763790" y="2032242"/>
                  <a:pt x="7747738" y="1980814"/>
                  <a:pt x="7747738" y="1913104"/>
                </a:cubicBezTo>
                <a:cubicBezTo>
                  <a:pt x="7747738" y="1837117"/>
                  <a:pt x="7763920" y="1780388"/>
                  <a:pt x="7796281" y="1742916"/>
                </a:cubicBezTo>
                <a:cubicBezTo>
                  <a:pt x="7828644" y="1705445"/>
                  <a:pt x="7870974" y="1686709"/>
                  <a:pt x="7923271" y="1686709"/>
                </a:cubicBezTo>
                <a:cubicBezTo>
                  <a:pt x="7964696" y="1686709"/>
                  <a:pt x="7997705" y="1695641"/>
                  <a:pt x="8022300" y="1713505"/>
                </a:cubicBezTo>
                <a:cubicBezTo>
                  <a:pt x="8046896" y="1731369"/>
                  <a:pt x="8063853" y="1757906"/>
                  <a:pt x="8073173" y="1793116"/>
                </a:cubicBezTo>
                <a:lnTo>
                  <a:pt x="8370648" y="1753505"/>
                </a:lnTo>
                <a:cubicBezTo>
                  <a:pt x="8342170" y="1660819"/>
                  <a:pt x="8292590" y="1590398"/>
                  <a:pt x="8221911" y="1542243"/>
                </a:cubicBezTo>
                <a:cubicBezTo>
                  <a:pt x="8151232" y="1494088"/>
                  <a:pt x="8048579" y="1470011"/>
                  <a:pt x="7913951" y="1470011"/>
                </a:cubicBezTo>
                <a:close/>
                <a:moveTo>
                  <a:pt x="6826385" y="1470011"/>
                </a:moveTo>
                <a:cubicBezTo>
                  <a:pt x="6767356" y="1470011"/>
                  <a:pt x="6712469" y="1474412"/>
                  <a:pt x="6661725" y="1483215"/>
                </a:cubicBezTo>
                <a:cubicBezTo>
                  <a:pt x="6610981" y="1492017"/>
                  <a:pt x="6571111" y="1504444"/>
                  <a:pt x="6542114" y="1520496"/>
                </a:cubicBezTo>
                <a:cubicBezTo>
                  <a:pt x="6501726" y="1542761"/>
                  <a:pt x="6470787" y="1569039"/>
                  <a:pt x="6449299" y="1599330"/>
                </a:cubicBezTo>
                <a:cubicBezTo>
                  <a:pt x="6427810" y="1629622"/>
                  <a:pt x="6411370" y="1671175"/>
                  <a:pt x="6399979" y="1723991"/>
                </a:cubicBezTo>
                <a:lnTo>
                  <a:pt x="6702114" y="1755835"/>
                </a:lnTo>
                <a:cubicBezTo>
                  <a:pt x="6714541" y="1720107"/>
                  <a:pt x="6730851" y="1695771"/>
                  <a:pt x="6751045" y="1682825"/>
                </a:cubicBezTo>
                <a:cubicBezTo>
                  <a:pt x="6776935" y="1666256"/>
                  <a:pt x="6815770" y="1657971"/>
                  <a:pt x="6867550" y="1657971"/>
                </a:cubicBezTo>
                <a:cubicBezTo>
                  <a:pt x="6907938" y="1657971"/>
                  <a:pt x="6936158" y="1665738"/>
                  <a:pt x="6952210" y="1681272"/>
                </a:cubicBezTo>
                <a:cubicBezTo>
                  <a:pt x="6968261" y="1696806"/>
                  <a:pt x="6976288" y="1723991"/>
                  <a:pt x="6976288" y="1762825"/>
                </a:cubicBezTo>
                <a:cubicBezTo>
                  <a:pt x="6936935" y="1778359"/>
                  <a:pt x="6899653" y="1790916"/>
                  <a:pt x="6864443" y="1800495"/>
                </a:cubicBezTo>
                <a:cubicBezTo>
                  <a:pt x="6829233" y="1810074"/>
                  <a:pt x="6752340" y="1826773"/>
                  <a:pt x="6633764" y="1850592"/>
                </a:cubicBezTo>
                <a:cubicBezTo>
                  <a:pt x="6534864" y="1870268"/>
                  <a:pt x="6467033" y="1900301"/>
                  <a:pt x="6430270" y="1940689"/>
                </a:cubicBezTo>
                <a:cubicBezTo>
                  <a:pt x="6393506" y="1981077"/>
                  <a:pt x="6375124" y="2032598"/>
                  <a:pt x="6375124" y="2095252"/>
                </a:cubicBezTo>
                <a:cubicBezTo>
                  <a:pt x="6375124" y="2162047"/>
                  <a:pt x="6400626" y="2218228"/>
                  <a:pt x="6451629" y="2263795"/>
                </a:cubicBezTo>
                <a:cubicBezTo>
                  <a:pt x="6502632" y="2309361"/>
                  <a:pt x="6577324" y="2332144"/>
                  <a:pt x="6675706" y="2332144"/>
                </a:cubicBezTo>
                <a:cubicBezTo>
                  <a:pt x="6749751" y="2332144"/>
                  <a:pt x="6814735" y="2320752"/>
                  <a:pt x="6870657" y="2297969"/>
                </a:cubicBezTo>
                <a:cubicBezTo>
                  <a:pt x="6911562" y="2280882"/>
                  <a:pt x="6952727" y="2252403"/>
                  <a:pt x="6994152" y="2212533"/>
                </a:cubicBezTo>
                <a:cubicBezTo>
                  <a:pt x="6997776" y="2236351"/>
                  <a:pt x="7001401" y="2253827"/>
                  <a:pt x="7005025" y="2264960"/>
                </a:cubicBezTo>
                <a:cubicBezTo>
                  <a:pt x="7008650" y="2276092"/>
                  <a:pt x="7016417" y="2292273"/>
                  <a:pt x="7028326" y="2313503"/>
                </a:cubicBezTo>
                <a:lnTo>
                  <a:pt x="7325024" y="2313503"/>
                </a:lnTo>
                <a:cubicBezTo>
                  <a:pt x="7308455" y="2279329"/>
                  <a:pt x="7297710" y="2251238"/>
                  <a:pt x="7292791" y="2229232"/>
                </a:cubicBezTo>
                <a:cubicBezTo>
                  <a:pt x="7287873" y="2207225"/>
                  <a:pt x="7285413" y="2176805"/>
                  <a:pt x="7285413" y="2137970"/>
                </a:cubicBezTo>
                <a:lnTo>
                  <a:pt x="7285413" y="1773699"/>
                </a:lnTo>
                <a:cubicBezTo>
                  <a:pt x="7285413" y="1734864"/>
                  <a:pt x="7277646" y="1694088"/>
                  <a:pt x="7262112" y="1651369"/>
                </a:cubicBezTo>
                <a:cubicBezTo>
                  <a:pt x="7246578" y="1608651"/>
                  <a:pt x="7225348" y="1575641"/>
                  <a:pt x="7198423" y="1552341"/>
                </a:cubicBezTo>
                <a:cubicBezTo>
                  <a:pt x="7160106" y="1518684"/>
                  <a:pt x="7112209" y="1496548"/>
                  <a:pt x="7054734" y="1485933"/>
                </a:cubicBezTo>
                <a:cubicBezTo>
                  <a:pt x="6997258" y="1475318"/>
                  <a:pt x="6921142" y="1470011"/>
                  <a:pt x="6826385" y="1470011"/>
                </a:cubicBezTo>
                <a:close/>
                <a:moveTo>
                  <a:pt x="5406220" y="1470011"/>
                </a:moveTo>
                <a:cubicBezTo>
                  <a:pt x="5345030" y="1470011"/>
                  <a:pt x="5292787" y="1480626"/>
                  <a:pt x="5249491" y="1501855"/>
                </a:cubicBezTo>
                <a:cubicBezTo>
                  <a:pt x="5206194" y="1523085"/>
                  <a:pt x="5163283" y="1558813"/>
                  <a:pt x="5120759" y="1609039"/>
                </a:cubicBezTo>
                <a:lnTo>
                  <a:pt x="5120759" y="1488651"/>
                </a:lnTo>
                <a:lnTo>
                  <a:pt x="4825614" y="1488651"/>
                </a:lnTo>
                <a:lnTo>
                  <a:pt x="4825614" y="2313503"/>
                </a:lnTo>
                <a:lnTo>
                  <a:pt x="5142507" y="2313503"/>
                </a:lnTo>
                <a:lnTo>
                  <a:pt x="5142507" y="1892534"/>
                </a:lnTo>
                <a:cubicBezTo>
                  <a:pt x="5142507" y="1829880"/>
                  <a:pt x="5154197" y="1784832"/>
                  <a:pt x="5177579" y="1757388"/>
                </a:cubicBezTo>
                <a:cubicBezTo>
                  <a:pt x="5200960" y="1729945"/>
                  <a:pt x="5230839" y="1716224"/>
                  <a:pt x="5267215" y="1716224"/>
                </a:cubicBezTo>
                <a:cubicBezTo>
                  <a:pt x="5289553" y="1716224"/>
                  <a:pt x="5309035" y="1722566"/>
                  <a:pt x="5325662" y="1735253"/>
                </a:cubicBezTo>
                <a:cubicBezTo>
                  <a:pt x="5342287" y="1747939"/>
                  <a:pt x="5353978" y="1764638"/>
                  <a:pt x="5360734" y="1785349"/>
                </a:cubicBezTo>
                <a:cubicBezTo>
                  <a:pt x="5364892" y="1798294"/>
                  <a:pt x="5366972" y="1822890"/>
                  <a:pt x="5366972" y="1859136"/>
                </a:cubicBezTo>
                <a:lnTo>
                  <a:pt x="5366972" y="2313503"/>
                </a:lnTo>
                <a:lnTo>
                  <a:pt x="5683864" y="2313503"/>
                </a:lnTo>
                <a:lnTo>
                  <a:pt x="5683864" y="1887874"/>
                </a:lnTo>
                <a:cubicBezTo>
                  <a:pt x="5683864" y="1828326"/>
                  <a:pt x="5695217" y="1785091"/>
                  <a:pt x="5717924" y="1758165"/>
                </a:cubicBezTo>
                <a:cubicBezTo>
                  <a:pt x="5740630" y="1731240"/>
                  <a:pt x="5770559" y="1717777"/>
                  <a:pt x="5807711" y="1717777"/>
                </a:cubicBezTo>
                <a:cubicBezTo>
                  <a:pt x="5839183" y="1717777"/>
                  <a:pt x="5865498" y="1732016"/>
                  <a:pt x="5886655" y="1760495"/>
                </a:cubicBezTo>
                <a:cubicBezTo>
                  <a:pt x="5901104" y="1778618"/>
                  <a:pt x="5908329" y="1806320"/>
                  <a:pt x="5908329" y="1843602"/>
                </a:cubicBezTo>
                <a:lnTo>
                  <a:pt x="5908329" y="2313503"/>
                </a:lnTo>
                <a:lnTo>
                  <a:pt x="6225222" y="2313503"/>
                </a:lnTo>
                <a:lnTo>
                  <a:pt x="6225222" y="1795446"/>
                </a:lnTo>
                <a:cubicBezTo>
                  <a:pt x="6225222" y="1683602"/>
                  <a:pt x="6200402" y="1601402"/>
                  <a:pt x="6150762" y="1548845"/>
                </a:cubicBezTo>
                <a:cubicBezTo>
                  <a:pt x="6101122" y="1496289"/>
                  <a:pt x="6032091" y="1470011"/>
                  <a:pt x="5943669" y="1470011"/>
                </a:cubicBezTo>
                <a:cubicBezTo>
                  <a:pt x="5883686" y="1470011"/>
                  <a:pt x="5833269" y="1479719"/>
                  <a:pt x="5792420" y="1499137"/>
                </a:cubicBezTo>
                <a:cubicBezTo>
                  <a:pt x="5751571" y="1518554"/>
                  <a:pt x="5706323" y="1555188"/>
                  <a:pt x="5656680" y="1609039"/>
                </a:cubicBezTo>
                <a:cubicBezTo>
                  <a:pt x="5632311" y="1562955"/>
                  <a:pt x="5600940" y="1528263"/>
                  <a:pt x="5562566" y="1504962"/>
                </a:cubicBezTo>
                <a:cubicBezTo>
                  <a:pt x="5524192" y="1481661"/>
                  <a:pt x="5472076" y="1470011"/>
                  <a:pt x="5406220" y="1470011"/>
                </a:cubicBezTo>
                <a:close/>
                <a:moveTo>
                  <a:pt x="3707664" y="1470011"/>
                </a:moveTo>
                <a:cubicBezTo>
                  <a:pt x="3614461" y="1470011"/>
                  <a:pt x="3540157" y="1479709"/>
                  <a:pt x="3484753" y="1499106"/>
                </a:cubicBezTo>
                <a:cubicBezTo>
                  <a:pt x="3429348" y="1518504"/>
                  <a:pt x="3385853" y="1547858"/>
                  <a:pt x="3354267" y="1587170"/>
                </a:cubicBezTo>
                <a:cubicBezTo>
                  <a:pt x="3322681" y="1626483"/>
                  <a:pt x="3306889" y="1673299"/>
                  <a:pt x="3306889" y="1727619"/>
                </a:cubicBezTo>
                <a:cubicBezTo>
                  <a:pt x="3306889" y="1777279"/>
                  <a:pt x="3321517" y="1821506"/>
                  <a:pt x="3350772" y="1860301"/>
                </a:cubicBezTo>
                <a:cubicBezTo>
                  <a:pt x="3380028" y="1899095"/>
                  <a:pt x="3416015" y="1926639"/>
                  <a:pt x="3458733" y="1942934"/>
                </a:cubicBezTo>
                <a:cubicBezTo>
                  <a:pt x="3501451" y="1959228"/>
                  <a:pt x="3577697" y="1976943"/>
                  <a:pt x="3687470" y="1996077"/>
                </a:cubicBezTo>
                <a:cubicBezTo>
                  <a:pt x="3760998" y="2009006"/>
                  <a:pt x="3806305" y="2019863"/>
                  <a:pt x="3823393" y="2028650"/>
                </a:cubicBezTo>
                <a:cubicBezTo>
                  <a:pt x="3847211" y="2041061"/>
                  <a:pt x="3859120" y="2058642"/>
                  <a:pt x="3859120" y="2081392"/>
                </a:cubicBezTo>
                <a:cubicBezTo>
                  <a:pt x="3859120" y="2101554"/>
                  <a:pt x="3850059" y="2118354"/>
                  <a:pt x="3831936" y="2131793"/>
                </a:cubicBezTo>
                <a:cubicBezTo>
                  <a:pt x="3808635" y="2149891"/>
                  <a:pt x="3775755" y="2158941"/>
                  <a:pt x="3733295" y="2158941"/>
                </a:cubicBezTo>
                <a:cubicBezTo>
                  <a:pt x="3694461" y="2158941"/>
                  <a:pt x="3663393" y="2150915"/>
                  <a:pt x="3640092" y="2134863"/>
                </a:cubicBezTo>
                <a:cubicBezTo>
                  <a:pt x="3616791" y="2118811"/>
                  <a:pt x="3598668" y="2092145"/>
                  <a:pt x="3585723" y="2054863"/>
                </a:cubicBezTo>
                <a:lnTo>
                  <a:pt x="3271938" y="2084378"/>
                </a:lnTo>
                <a:cubicBezTo>
                  <a:pt x="3290060" y="2163601"/>
                  <a:pt x="3331096" y="2224701"/>
                  <a:pt x="3395044" y="2267678"/>
                </a:cubicBezTo>
                <a:cubicBezTo>
                  <a:pt x="3458991" y="2310655"/>
                  <a:pt x="3566306" y="2332144"/>
                  <a:pt x="3716985" y="2332144"/>
                </a:cubicBezTo>
                <a:cubicBezTo>
                  <a:pt x="3823651" y="2332144"/>
                  <a:pt x="3907923" y="2318825"/>
                  <a:pt x="3969799" y="2292186"/>
                </a:cubicBezTo>
                <a:cubicBezTo>
                  <a:pt x="4031677" y="2265548"/>
                  <a:pt x="4076983" y="2229727"/>
                  <a:pt x="4105722" y="2184723"/>
                </a:cubicBezTo>
                <a:cubicBezTo>
                  <a:pt x="4134459" y="2139719"/>
                  <a:pt x="4148828" y="2093423"/>
                  <a:pt x="4148828" y="2045834"/>
                </a:cubicBezTo>
                <a:cubicBezTo>
                  <a:pt x="4148828" y="1998763"/>
                  <a:pt x="4135236" y="1955572"/>
                  <a:pt x="4108052" y="1916259"/>
                </a:cubicBezTo>
                <a:cubicBezTo>
                  <a:pt x="4080867" y="1876947"/>
                  <a:pt x="4041644" y="1846686"/>
                  <a:pt x="3990382" y="1825477"/>
                </a:cubicBezTo>
                <a:cubicBezTo>
                  <a:pt x="3939120" y="1804267"/>
                  <a:pt x="3860933" y="1787716"/>
                  <a:pt x="3755820" y="1775823"/>
                </a:cubicBezTo>
                <a:cubicBezTo>
                  <a:pt x="3686435" y="1767546"/>
                  <a:pt x="3641387" y="1758238"/>
                  <a:pt x="3620674" y="1747898"/>
                </a:cubicBezTo>
                <a:cubicBezTo>
                  <a:pt x="3599962" y="1737558"/>
                  <a:pt x="3589607" y="1722308"/>
                  <a:pt x="3589607" y="1702146"/>
                </a:cubicBezTo>
                <a:cubicBezTo>
                  <a:pt x="3589607" y="1684047"/>
                  <a:pt x="3597762" y="1668665"/>
                  <a:pt x="3614072" y="1655999"/>
                </a:cubicBezTo>
                <a:cubicBezTo>
                  <a:pt x="3630383" y="1643333"/>
                  <a:pt x="3656402" y="1637000"/>
                  <a:pt x="3692130" y="1637000"/>
                </a:cubicBezTo>
                <a:cubicBezTo>
                  <a:pt x="3727340" y="1637000"/>
                  <a:pt x="3757373" y="1645285"/>
                  <a:pt x="3782227" y="1661855"/>
                </a:cubicBezTo>
                <a:cubicBezTo>
                  <a:pt x="3800350" y="1674282"/>
                  <a:pt x="3813295" y="1693699"/>
                  <a:pt x="3821062" y="1720107"/>
                </a:cubicBezTo>
                <a:lnTo>
                  <a:pt x="4120867" y="1690592"/>
                </a:lnTo>
                <a:cubicBezTo>
                  <a:pt x="4100155" y="1636742"/>
                  <a:pt x="4074136" y="1594023"/>
                  <a:pt x="4042809" y="1562438"/>
                </a:cubicBezTo>
                <a:cubicBezTo>
                  <a:pt x="4011483" y="1530852"/>
                  <a:pt x="3972389" y="1507551"/>
                  <a:pt x="3925528" y="1492535"/>
                </a:cubicBezTo>
                <a:cubicBezTo>
                  <a:pt x="3878667" y="1477519"/>
                  <a:pt x="3806046" y="1470011"/>
                  <a:pt x="3707664" y="1470011"/>
                </a:cubicBezTo>
                <a:close/>
                <a:moveTo>
                  <a:pt x="2683011" y="1470011"/>
                </a:moveTo>
                <a:cubicBezTo>
                  <a:pt x="2623981" y="1470011"/>
                  <a:pt x="2569095" y="1474412"/>
                  <a:pt x="2518350" y="1483215"/>
                </a:cubicBezTo>
                <a:cubicBezTo>
                  <a:pt x="2467606" y="1492017"/>
                  <a:pt x="2427736" y="1504444"/>
                  <a:pt x="2398739" y="1520496"/>
                </a:cubicBezTo>
                <a:cubicBezTo>
                  <a:pt x="2358351" y="1542761"/>
                  <a:pt x="2327413" y="1569039"/>
                  <a:pt x="2305924" y="1599330"/>
                </a:cubicBezTo>
                <a:cubicBezTo>
                  <a:pt x="2284436" y="1629622"/>
                  <a:pt x="2267996" y="1671175"/>
                  <a:pt x="2256604" y="1723991"/>
                </a:cubicBezTo>
                <a:lnTo>
                  <a:pt x="2558739" y="1755835"/>
                </a:lnTo>
                <a:cubicBezTo>
                  <a:pt x="2571166" y="1720107"/>
                  <a:pt x="2587477" y="1695771"/>
                  <a:pt x="2607671" y="1682825"/>
                </a:cubicBezTo>
                <a:cubicBezTo>
                  <a:pt x="2633561" y="1666256"/>
                  <a:pt x="2672395" y="1657971"/>
                  <a:pt x="2724176" y="1657971"/>
                </a:cubicBezTo>
                <a:cubicBezTo>
                  <a:pt x="2764564" y="1657971"/>
                  <a:pt x="2792784" y="1665738"/>
                  <a:pt x="2808836" y="1681272"/>
                </a:cubicBezTo>
                <a:cubicBezTo>
                  <a:pt x="2824887" y="1696806"/>
                  <a:pt x="2832913" y="1723991"/>
                  <a:pt x="2832913" y="1762825"/>
                </a:cubicBezTo>
                <a:cubicBezTo>
                  <a:pt x="2793561" y="1778359"/>
                  <a:pt x="2756279" y="1790916"/>
                  <a:pt x="2721069" y="1800495"/>
                </a:cubicBezTo>
                <a:cubicBezTo>
                  <a:pt x="2685859" y="1810074"/>
                  <a:pt x="2608965" y="1826773"/>
                  <a:pt x="2490389" y="1850592"/>
                </a:cubicBezTo>
                <a:cubicBezTo>
                  <a:pt x="2391490" y="1870268"/>
                  <a:pt x="2323659" y="1900301"/>
                  <a:pt x="2286895" y="1940689"/>
                </a:cubicBezTo>
                <a:cubicBezTo>
                  <a:pt x="2250132" y="1981077"/>
                  <a:pt x="2231750" y="2032598"/>
                  <a:pt x="2231750" y="2095252"/>
                </a:cubicBezTo>
                <a:cubicBezTo>
                  <a:pt x="2231750" y="2162047"/>
                  <a:pt x="2257251" y="2218228"/>
                  <a:pt x="2308254" y="2263795"/>
                </a:cubicBezTo>
                <a:cubicBezTo>
                  <a:pt x="2359257" y="2309361"/>
                  <a:pt x="2433950" y="2332144"/>
                  <a:pt x="2532331" y="2332144"/>
                </a:cubicBezTo>
                <a:cubicBezTo>
                  <a:pt x="2606377" y="2332144"/>
                  <a:pt x="2671360" y="2320752"/>
                  <a:pt x="2727282" y="2297969"/>
                </a:cubicBezTo>
                <a:cubicBezTo>
                  <a:pt x="2768188" y="2280882"/>
                  <a:pt x="2809353" y="2252403"/>
                  <a:pt x="2850777" y="2212533"/>
                </a:cubicBezTo>
                <a:cubicBezTo>
                  <a:pt x="2854402" y="2236351"/>
                  <a:pt x="2858026" y="2253827"/>
                  <a:pt x="2861651" y="2264960"/>
                </a:cubicBezTo>
                <a:cubicBezTo>
                  <a:pt x="2865276" y="2276092"/>
                  <a:pt x="2873042" y="2292273"/>
                  <a:pt x="2884952" y="2313503"/>
                </a:cubicBezTo>
                <a:lnTo>
                  <a:pt x="3181650" y="2313503"/>
                </a:lnTo>
                <a:cubicBezTo>
                  <a:pt x="3165081" y="2279329"/>
                  <a:pt x="3154336" y="2251238"/>
                  <a:pt x="3149417" y="2229232"/>
                </a:cubicBezTo>
                <a:cubicBezTo>
                  <a:pt x="3144498" y="2207225"/>
                  <a:pt x="3142039" y="2176805"/>
                  <a:pt x="3142039" y="2137970"/>
                </a:cubicBezTo>
                <a:lnTo>
                  <a:pt x="3142039" y="1773699"/>
                </a:lnTo>
                <a:cubicBezTo>
                  <a:pt x="3142039" y="1734864"/>
                  <a:pt x="3134271" y="1694088"/>
                  <a:pt x="3118738" y="1651369"/>
                </a:cubicBezTo>
                <a:cubicBezTo>
                  <a:pt x="3103204" y="1608651"/>
                  <a:pt x="3081973" y="1575641"/>
                  <a:pt x="3055048" y="1552341"/>
                </a:cubicBezTo>
                <a:cubicBezTo>
                  <a:pt x="3016732" y="1518684"/>
                  <a:pt x="2968835" y="1496548"/>
                  <a:pt x="2911359" y="1485933"/>
                </a:cubicBezTo>
                <a:cubicBezTo>
                  <a:pt x="2853884" y="1475318"/>
                  <a:pt x="2777768" y="1470011"/>
                  <a:pt x="2683011" y="1470011"/>
                </a:cubicBezTo>
                <a:close/>
                <a:moveTo>
                  <a:pt x="8499933" y="1174866"/>
                </a:moveTo>
                <a:lnTo>
                  <a:pt x="8499933" y="2313503"/>
                </a:lnTo>
                <a:lnTo>
                  <a:pt x="8816049" y="2313503"/>
                </a:lnTo>
                <a:lnTo>
                  <a:pt x="8816049" y="1917388"/>
                </a:lnTo>
                <a:cubicBezTo>
                  <a:pt x="8816049" y="1842307"/>
                  <a:pt x="8827959" y="1790268"/>
                  <a:pt x="8851777" y="1761272"/>
                </a:cubicBezTo>
                <a:cubicBezTo>
                  <a:pt x="8875596" y="1732275"/>
                  <a:pt x="8906664" y="1717777"/>
                  <a:pt x="8944980" y="1717777"/>
                </a:cubicBezTo>
                <a:cubicBezTo>
                  <a:pt x="8979673" y="1717777"/>
                  <a:pt x="9006599" y="1728521"/>
                  <a:pt x="9025757" y="1750010"/>
                </a:cubicBezTo>
                <a:cubicBezTo>
                  <a:pt x="9044916" y="1771498"/>
                  <a:pt x="9054495" y="1808133"/>
                  <a:pt x="9054495" y="1859913"/>
                </a:cubicBezTo>
                <a:lnTo>
                  <a:pt x="9054495" y="2313503"/>
                </a:lnTo>
                <a:lnTo>
                  <a:pt x="9372164" y="2313503"/>
                </a:lnTo>
                <a:lnTo>
                  <a:pt x="9372164" y="1789233"/>
                </a:lnTo>
                <a:cubicBezTo>
                  <a:pt x="9372164" y="1681013"/>
                  <a:pt x="9347439" y="1600755"/>
                  <a:pt x="9297989" y="1548457"/>
                </a:cubicBezTo>
                <a:cubicBezTo>
                  <a:pt x="9248540" y="1496159"/>
                  <a:pt x="9180838" y="1470011"/>
                  <a:pt x="9094883" y="1470011"/>
                </a:cubicBezTo>
                <a:cubicBezTo>
                  <a:pt x="9036891" y="1470011"/>
                  <a:pt x="8986663" y="1479590"/>
                  <a:pt x="8944204" y="1498748"/>
                </a:cubicBezTo>
                <a:cubicBezTo>
                  <a:pt x="8901745" y="1517907"/>
                  <a:pt x="8859027" y="1549752"/>
                  <a:pt x="8816049" y="1594282"/>
                </a:cubicBezTo>
                <a:lnTo>
                  <a:pt x="8816049" y="1174866"/>
                </a:lnTo>
                <a:close/>
                <a:moveTo>
                  <a:pt x="612174" y="1174866"/>
                </a:moveTo>
                <a:lnTo>
                  <a:pt x="865499" y="2313503"/>
                </a:lnTo>
                <a:lnTo>
                  <a:pt x="1210522" y="2313503"/>
                </a:lnTo>
                <a:lnTo>
                  <a:pt x="1409453" y="1596612"/>
                </a:lnTo>
                <a:lnTo>
                  <a:pt x="1609162" y="2313503"/>
                </a:lnTo>
                <a:lnTo>
                  <a:pt x="1954185" y="2313503"/>
                </a:lnTo>
                <a:lnTo>
                  <a:pt x="2205179" y="1174866"/>
                </a:lnTo>
                <a:lnTo>
                  <a:pt x="1872729" y="1174866"/>
                </a:lnTo>
                <a:lnTo>
                  <a:pt x="1752280" y="1811454"/>
                </a:lnTo>
                <a:lnTo>
                  <a:pt x="1575751" y="1174866"/>
                </a:lnTo>
                <a:lnTo>
                  <a:pt x="1242767" y="1174866"/>
                </a:lnTo>
                <a:lnTo>
                  <a:pt x="1066675" y="1812303"/>
                </a:lnTo>
                <a:lnTo>
                  <a:pt x="946360" y="1174866"/>
                </a:lnTo>
                <a:close/>
                <a:moveTo>
                  <a:pt x="0" y="0"/>
                </a:moveTo>
                <a:lnTo>
                  <a:pt x="12422841" y="0"/>
                </a:lnTo>
                <a:lnTo>
                  <a:pt x="12422841" y="6858000"/>
                </a:lnTo>
                <a:lnTo>
                  <a:pt x="0" y="6858000"/>
                </a:ln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4129161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CB191-7331-0E9B-D06C-517C2D4896A2}"/>
              </a:ext>
            </a:extLst>
          </p:cNvPr>
          <p:cNvSpPr>
            <a:spLocks noGrp="1"/>
          </p:cNvSpPr>
          <p:nvPr>
            <p:ph type="title"/>
          </p:nvPr>
        </p:nvSpPr>
        <p:spPr/>
        <p:txBody>
          <a:bodyPr/>
          <a:lstStyle/>
          <a:p>
            <a:r>
              <a:rPr lang="de-DE" dirty="0"/>
              <a:t>Es ist unsere Aufgabe, dass Kinder </a:t>
            </a:r>
          </a:p>
        </p:txBody>
      </p:sp>
      <p:sp>
        <p:nvSpPr>
          <p:cNvPr id="3" name="Inhaltsplatzhalter 2">
            <a:extLst>
              <a:ext uri="{FF2B5EF4-FFF2-40B4-BE49-F238E27FC236}">
                <a16:creationId xmlns:a16="http://schemas.microsoft.com/office/drawing/2014/main" id="{9C3ACC09-FDE1-3B72-BF52-4C00B6C19434}"/>
              </a:ext>
            </a:extLst>
          </p:cNvPr>
          <p:cNvSpPr>
            <a:spLocks noGrp="1"/>
          </p:cNvSpPr>
          <p:nvPr>
            <p:ph sz="half" idx="1"/>
          </p:nvPr>
        </p:nvSpPr>
        <p:spPr/>
        <p:txBody>
          <a:bodyPr/>
          <a:lstStyle/>
          <a:p>
            <a:r>
              <a:rPr lang="de-DE" dirty="0"/>
              <a:t>Bild Lehrkraft</a:t>
            </a:r>
          </a:p>
        </p:txBody>
      </p:sp>
      <p:pic>
        <p:nvPicPr>
          <p:cNvPr id="5" name="Grafik 4">
            <a:extLst>
              <a:ext uri="{FF2B5EF4-FFF2-40B4-BE49-F238E27FC236}">
                <a16:creationId xmlns:a16="http://schemas.microsoft.com/office/drawing/2014/main" id="{6993798E-DF17-1C7F-7779-857E0D6C0B18}"/>
              </a:ext>
            </a:extLst>
          </p:cNvPr>
          <p:cNvPicPr>
            <a:picLocks noChangeAspect="1"/>
          </p:cNvPicPr>
          <p:nvPr/>
        </p:nvPicPr>
        <p:blipFill rotWithShape="1">
          <a:blip r:embed="rId3">
            <a:extLst>
              <a:ext uri="{28A0092B-C50C-407E-A947-70E740481C1C}">
                <a14:useLocalDpi xmlns:a14="http://schemas.microsoft.com/office/drawing/2010/main" val="0"/>
              </a:ext>
            </a:extLst>
          </a:blip>
          <a:srcRect t="2517" b="16186"/>
          <a:stretch/>
        </p:blipFill>
        <p:spPr>
          <a:xfrm>
            <a:off x="-363846" y="0"/>
            <a:ext cx="12653683" cy="6858000"/>
          </a:xfrm>
          <a:prstGeom prst="rect">
            <a:avLst/>
          </a:prstGeom>
        </p:spPr>
      </p:pic>
      <p:sp>
        <p:nvSpPr>
          <p:cNvPr id="11" name="Freihandform: Form 10">
            <a:extLst>
              <a:ext uri="{FF2B5EF4-FFF2-40B4-BE49-F238E27FC236}">
                <a16:creationId xmlns:a16="http://schemas.microsoft.com/office/drawing/2014/main" id="{2FB7AFDB-6AC2-5BEB-6830-0F3CFE1E475E}"/>
              </a:ext>
            </a:extLst>
          </p:cNvPr>
          <p:cNvSpPr/>
          <p:nvPr/>
        </p:nvSpPr>
        <p:spPr bwMode="auto">
          <a:xfrm>
            <a:off x="-207131781" y="-110085018"/>
            <a:ext cx="527100800" cy="228625400"/>
          </a:xfrm>
          <a:custGeom>
            <a:avLst/>
            <a:gdLst/>
            <a:ahLst/>
            <a:cxnLst/>
            <a:rect l="l" t="t" r="r" b="b"/>
            <a:pathLst>
              <a:path w="12331817" h="6925112">
                <a:moveTo>
                  <a:pt x="5108765" y="5437825"/>
                </a:moveTo>
                <a:lnTo>
                  <a:pt x="5108765" y="5470171"/>
                </a:lnTo>
                <a:cubicBezTo>
                  <a:pt x="5108765" y="5495386"/>
                  <a:pt x="5104701" y="5515872"/>
                  <a:pt x="5096573" y="5531630"/>
                </a:cubicBezTo>
                <a:cubicBezTo>
                  <a:pt x="5088445" y="5547389"/>
                  <a:pt x="5074677" y="5560743"/>
                  <a:pt x="5055269" y="5571691"/>
                </a:cubicBezTo>
                <a:cubicBezTo>
                  <a:pt x="5035861" y="5582639"/>
                  <a:pt x="5014877" y="5588113"/>
                  <a:pt x="4992317" y="5588113"/>
                </a:cubicBezTo>
                <a:cubicBezTo>
                  <a:pt x="4970753" y="5588113"/>
                  <a:pt x="4954413" y="5583054"/>
                  <a:pt x="4943299" y="5572935"/>
                </a:cubicBezTo>
                <a:cubicBezTo>
                  <a:pt x="4932185" y="5562816"/>
                  <a:pt x="4926628" y="5549794"/>
                  <a:pt x="4926628" y="5533870"/>
                </a:cubicBezTo>
                <a:cubicBezTo>
                  <a:pt x="4926628" y="5519936"/>
                  <a:pt x="4932268" y="5507495"/>
                  <a:pt x="4943548" y="5496547"/>
                </a:cubicBezTo>
                <a:cubicBezTo>
                  <a:pt x="4954496" y="5485930"/>
                  <a:pt x="4980539" y="5475148"/>
                  <a:pt x="5021678" y="5464200"/>
                </a:cubicBezTo>
                <a:cubicBezTo>
                  <a:pt x="5051868" y="5456569"/>
                  <a:pt x="5080898" y="5447777"/>
                  <a:pt x="5108765" y="5437825"/>
                </a:cubicBezTo>
                <a:close/>
                <a:moveTo>
                  <a:pt x="10257013" y="5299479"/>
                </a:moveTo>
                <a:cubicBezTo>
                  <a:pt x="10283886" y="5299479"/>
                  <a:pt x="10306114" y="5309681"/>
                  <a:pt x="10323698" y="5330085"/>
                </a:cubicBezTo>
                <a:cubicBezTo>
                  <a:pt x="10341281" y="5350488"/>
                  <a:pt x="10350073" y="5381425"/>
                  <a:pt x="10350073" y="5422895"/>
                </a:cubicBezTo>
                <a:cubicBezTo>
                  <a:pt x="10350073" y="5468678"/>
                  <a:pt x="10341447" y="5501689"/>
                  <a:pt x="10324195" y="5521926"/>
                </a:cubicBezTo>
                <a:cubicBezTo>
                  <a:pt x="10306944" y="5542164"/>
                  <a:pt x="10285379" y="5552283"/>
                  <a:pt x="10259502" y="5552283"/>
                </a:cubicBezTo>
                <a:cubicBezTo>
                  <a:pt x="10235283" y="5552283"/>
                  <a:pt x="10214962" y="5542247"/>
                  <a:pt x="10198540" y="5522175"/>
                </a:cubicBezTo>
                <a:cubicBezTo>
                  <a:pt x="10182118" y="5502104"/>
                  <a:pt x="10173907" y="5470503"/>
                  <a:pt x="10173907" y="5427374"/>
                </a:cubicBezTo>
                <a:cubicBezTo>
                  <a:pt x="10173907" y="5381259"/>
                  <a:pt x="10181869" y="5348415"/>
                  <a:pt x="10197794" y="5328841"/>
                </a:cubicBezTo>
                <a:cubicBezTo>
                  <a:pt x="10213718" y="5309267"/>
                  <a:pt x="10233458" y="5299479"/>
                  <a:pt x="10257013" y="5299479"/>
                </a:cubicBezTo>
                <a:close/>
                <a:moveTo>
                  <a:pt x="1998062" y="5299479"/>
                </a:moveTo>
                <a:cubicBezTo>
                  <a:pt x="2020954" y="5299479"/>
                  <a:pt x="2040445" y="5309267"/>
                  <a:pt x="2056536" y="5328841"/>
                </a:cubicBezTo>
                <a:cubicBezTo>
                  <a:pt x="2072626" y="5348415"/>
                  <a:pt x="2080671" y="5379103"/>
                  <a:pt x="2080671" y="5420905"/>
                </a:cubicBezTo>
                <a:cubicBezTo>
                  <a:pt x="2080671" y="5468347"/>
                  <a:pt x="2072460" y="5502104"/>
                  <a:pt x="2056038" y="5522175"/>
                </a:cubicBezTo>
                <a:cubicBezTo>
                  <a:pt x="2039616" y="5542247"/>
                  <a:pt x="2019295" y="5552283"/>
                  <a:pt x="1995077" y="5552283"/>
                </a:cubicBezTo>
                <a:cubicBezTo>
                  <a:pt x="1968867" y="5552283"/>
                  <a:pt x="1947220" y="5542081"/>
                  <a:pt x="1930134" y="5521678"/>
                </a:cubicBezTo>
                <a:cubicBezTo>
                  <a:pt x="1913048" y="5501274"/>
                  <a:pt x="1904505" y="5468347"/>
                  <a:pt x="1904505" y="5422895"/>
                </a:cubicBezTo>
                <a:cubicBezTo>
                  <a:pt x="1904505" y="5381425"/>
                  <a:pt x="1913214" y="5350488"/>
                  <a:pt x="1930632" y="5330085"/>
                </a:cubicBezTo>
                <a:cubicBezTo>
                  <a:pt x="1948049" y="5309681"/>
                  <a:pt x="1970526" y="5299479"/>
                  <a:pt x="1998062" y="5299479"/>
                </a:cubicBezTo>
                <a:close/>
                <a:moveTo>
                  <a:pt x="6706179" y="5295001"/>
                </a:moveTo>
                <a:cubicBezTo>
                  <a:pt x="6732057" y="5295001"/>
                  <a:pt x="6753953" y="5305202"/>
                  <a:pt x="6771868" y="5325606"/>
                </a:cubicBezTo>
                <a:cubicBezTo>
                  <a:pt x="6789783" y="5346009"/>
                  <a:pt x="6798741" y="5375453"/>
                  <a:pt x="6798741" y="5413938"/>
                </a:cubicBezTo>
                <a:cubicBezTo>
                  <a:pt x="6798741" y="5452422"/>
                  <a:pt x="6790198" y="5481203"/>
                  <a:pt x="6773112" y="5500279"/>
                </a:cubicBezTo>
                <a:cubicBezTo>
                  <a:pt x="6756027" y="5519356"/>
                  <a:pt x="6734877" y="5528893"/>
                  <a:pt x="6709663" y="5528893"/>
                </a:cubicBezTo>
                <a:cubicBezTo>
                  <a:pt x="6683122" y="5528893"/>
                  <a:pt x="6661723" y="5519687"/>
                  <a:pt x="6645467" y="5501274"/>
                </a:cubicBezTo>
                <a:cubicBezTo>
                  <a:pt x="6629210" y="5482861"/>
                  <a:pt x="6621082" y="5454579"/>
                  <a:pt x="6621082" y="5416426"/>
                </a:cubicBezTo>
                <a:cubicBezTo>
                  <a:pt x="6621082" y="5372965"/>
                  <a:pt x="6628796" y="5341862"/>
                  <a:pt x="6644222" y="5323118"/>
                </a:cubicBezTo>
                <a:cubicBezTo>
                  <a:pt x="6659649" y="5304373"/>
                  <a:pt x="6680302" y="5295001"/>
                  <a:pt x="6706179" y="5295001"/>
                </a:cubicBezTo>
                <a:close/>
                <a:moveTo>
                  <a:pt x="10954687" y="5268128"/>
                </a:moveTo>
                <a:cubicBezTo>
                  <a:pt x="10982555" y="5268128"/>
                  <a:pt x="11005032" y="5276588"/>
                  <a:pt x="11022118" y="5293508"/>
                </a:cubicBezTo>
                <a:cubicBezTo>
                  <a:pt x="11039204" y="5310428"/>
                  <a:pt x="11049737" y="5338462"/>
                  <a:pt x="11053718" y="5377610"/>
                </a:cubicBezTo>
                <a:lnTo>
                  <a:pt x="10854163" y="5377610"/>
                </a:lnTo>
                <a:cubicBezTo>
                  <a:pt x="10857480" y="5346092"/>
                  <a:pt x="10865277" y="5322371"/>
                  <a:pt x="10877552" y="5306447"/>
                </a:cubicBezTo>
                <a:cubicBezTo>
                  <a:pt x="10896794" y="5280901"/>
                  <a:pt x="10922506" y="5268128"/>
                  <a:pt x="10954687" y="5268128"/>
                </a:cubicBezTo>
                <a:close/>
                <a:moveTo>
                  <a:pt x="7401862" y="5268128"/>
                </a:moveTo>
                <a:cubicBezTo>
                  <a:pt x="7429730" y="5268128"/>
                  <a:pt x="7452207" y="5276588"/>
                  <a:pt x="7469293" y="5293508"/>
                </a:cubicBezTo>
                <a:cubicBezTo>
                  <a:pt x="7486379" y="5310428"/>
                  <a:pt x="7496912" y="5338462"/>
                  <a:pt x="7500893" y="5377610"/>
                </a:cubicBezTo>
                <a:lnTo>
                  <a:pt x="7301338" y="5377610"/>
                </a:lnTo>
                <a:cubicBezTo>
                  <a:pt x="7304656" y="5346092"/>
                  <a:pt x="7312452" y="5322371"/>
                  <a:pt x="7324727" y="5306447"/>
                </a:cubicBezTo>
                <a:cubicBezTo>
                  <a:pt x="7343970" y="5280901"/>
                  <a:pt x="7369681" y="5268128"/>
                  <a:pt x="7401862" y="5268128"/>
                </a:cubicBezTo>
                <a:close/>
                <a:moveTo>
                  <a:pt x="2658413" y="5268128"/>
                </a:moveTo>
                <a:cubicBezTo>
                  <a:pt x="2686281" y="5268128"/>
                  <a:pt x="2708758" y="5276588"/>
                  <a:pt x="2725844" y="5293508"/>
                </a:cubicBezTo>
                <a:cubicBezTo>
                  <a:pt x="2742930" y="5310428"/>
                  <a:pt x="2753463" y="5338462"/>
                  <a:pt x="2757444" y="5377610"/>
                </a:cubicBezTo>
                <a:lnTo>
                  <a:pt x="2557889" y="5377610"/>
                </a:lnTo>
                <a:cubicBezTo>
                  <a:pt x="2561207" y="5346092"/>
                  <a:pt x="2569003" y="5322371"/>
                  <a:pt x="2581278" y="5306447"/>
                </a:cubicBezTo>
                <a:cubicBezTo>
                  <a:pt x="2600520" y="5280901"/>
                  <a:pt x="2626232" y="5268128"/>
                  <a:pt x="2658413" y="5268128"/>
                </a:cubicBezTo>
                <a:close/>
                <a:moveTo>
                  <a:pt x="1315388" y="5268128"/>
                </a:moveTo>
                <a:cubicBezTo>
                  <a:pt x="1343256" y="5268128"/>
                  <a:pt x="1365733" y="5276588"/>
                  <a:pt x="1382819" y="5293508"/>
                </a:cubicBezTo>
                <a:cubicBezTo>
                  <a:pt x="1399904" y="5310428"/>
                  <a:pt x="1410438" y="5338462"/>
                  <a:pt x="1414419" y="5377610"/>
                </a:cubicBezTo>
                <a:lnTo>
                  <a:pt x="1214864" y="5377610"/>
                </a:lnTo>
                <a:cubicBezTo>
                  <a:pt x="1218181" y="5346092"/>
                  <a:pt x="1225978" y="5322371"/>
                  <a:pt x="1238253" y="5306447"/>
                </a:cubicBezTo>
                <a:cubicBezTo>
                  <a:pt x="1257495" y="5280901"/>
                  <a:pt x="1283207" y="5268128"/>
                  <a:pt x="1315388" y="5268128"/>
                </a:cubicBezTo>
                <a:close/>
                <a:moveTo>
                  <a:pt x="8985035" y="5160139"/>
                </a:moveTo>
                <a:lnTo>
                  <a:pt x="8985035" y="5688637"/>
                </a:lnTo>
                <a:lnTo>
                  <a:pt x="9187576" y="5688637"/>
                </a:lnTo>
                <a:lnTo>
                  <a:pt x="9187576" y="5160139"/>
                </a:lnTo>
                <a:close/>
                <a:moveTo>
                  <a:pt x="6108485" y="5160139"/>
                </a:moveTo>
                <a:lnTo>
                  <a:pt x="6108485" y="5688637"/>
                </a:lnTo>
                <a:lnTo>
                  <a:pt x="6311027" y="5688637"/>
                </a:lnTo>
                <a:lnTo>
                  <a:pt x="6311027" y="5160139"/>
                </a:lnTo>
                <a:close/>
                <a:moveTo>
                  <a:pt x="11669281" y="5148196"/>
                </a:moveTo>
                <a:cubicBezTo>
                  <a:pt x="11640749" y="5148196"/>
                  <a:pt x="11616779" y="5155246"/>
                  <a:pt x="11597371" y="5169346"/>
                </a:cubicBezTo>
                <a:cubicBezTo>
                  <a:pt x="11577963" y="5183446"/>
                  <a:pt x="11559135" y="5209240"/>
                  <a:pt x="11540888" y="5246729"/>
                </a:cubicBezTo>
                <a:lnTo>
                  <a:pt x="11540888" y="5160139"/>
                </a:lnTo>
                <a:lnTo>
                  <a:pt x="11351286" y="5160139"/>
                </a:lnTo>
                <a:lnTo>
                  <a:pt x="11351286" y="5688637"/>
                </a:lnTo>
                <a:lnTo>
                  <a:pt x="11554823" y="5688637"/>
                </a:lnTo>
                <a:lnTo>
                  <a:pt x="11554823" y="5511476"/>
                </a:lnTo>
                <a:cubicBezTo>
                  <a:pt x="11554823" y="5426876"/>
                  <a:pt x="11565273" y="5369150"/>
                  <a:pt x="11586174" y="5338296"/>
                </a:cubicBezTo>
                <a:cubicBezTo>
                  <a:pt x="11600772" y="5316400"/>
                  <a:pt x="11621341" y="5305451"/>
                  <a:pt x="11647882" y="5305451"/>
                </a:cubicBezTo>
                <a:cubicBezTo>
                  <a:pt x="11661816" y="5305451"/>
                  <a:pt x="11680726" y="5310428"/>
                  <a:pt x="11704613" y="5320381"/>
                </a:cubicBezTo>
                <a:lnTo>
                  <a:pt x="11767317" y="5176064"/>
                </a:lnTo>
                <a:cubicBezTo>
                  <a:pt x="11731818" y="5157485"/>
                  <a:pt x="11699139" y="5148196"/>
                  <a:pt x="11669281" y="5148196"/>
                </a:cubicBezTo>
                <a:close/>
                <a:moveTo>
                  <a:pt x="10946227" y="5148196"/>
                </a:moveTo>
                <a:cubicBezTo>
                  <a:pt x="10853001" y="5148196"/>
                  <a:pt x="10779931" y="5173742"/>
                  <a:pt x="10727015" y="5224833"/>
                </a:cubicBezTo>
                <a:cubicBezTo>
                  <a:pt x="10674098" y="5275925"/>
                  <a:pt x="10647641" y="5342775"/>
                  <a:pt x="10647641" y="5425383"/>
                </a:cubicBezTo>
                <a:cubicBezTo>
                  <a:pt x="10647641" y="5483442"/>
                  <a:pt x="10660828" y="5533953"/>
                  <a:pt x="10687203" y="5576916"/>
                </a:cubicBezTo>
                <a:cubicBezTo>
                  <a:pt x="10713579" y="5619880"/>
                  <a:pt x="10746838" y="5651231"/>
                  <a:pt x="10786981" y="5670971"/>
                </a:cubicBezTo>
                <a:cubicBezTo>
                  <a:pt x="10827124" y="5690711"/>
                  <a:pt x="10882197" y="5700581"/>
                  <a:pt x="10952199" y="5700581"/>
                </a:cubicBezTo>
                <a:cubicBezTo>
                  <a:pt x="11032817" y="5700581"/>
                  <a:pt x="11094691" y="5689052"/>
                  <a:pt x="11137820" y="5665994"/>
                </a:cubicBezTo>
                <a:cubicBezTo>
                  <a:pt x="11180949" y="5642937"/>
                  <a:pt x="11217774" y="5604867"/>
                  <a:pt x="11248297" y="5551785"/>
                </a:cubicBezTo>
                <a:lnTo>
                  <a:pt x="11048742" y="5533372"/>
                </a:lnTo>
                <a:cubicBezTo>
                  <a:pt x="11036134" y="5549297"/>
                  <a:pt x="11024357" y="5560411"/>
                  <a:pt x="11013409" y="5566714"/>
                </a:cubicBezTo>
                <a:cubicBezTo>
                  <a:pt x="10995494" y="5576667"/>
                  <a:pt x="10976583" y="5581644"/>
                  <a:pt x="10956678" y="5581644"/>
                </a:cubicBezTo>
                <a:cubicBezTo>
                  <a:pt x="10925160" y="5581644"/>
                  <a:pt x="10899615" y="5570198"/>
                  <a:pt x="10880040" y="5547306"/>
                </a:cubicBezTo>
                <a:cubicBezTo>
                  <a:pt x="10866106" y="5531382"/>
                  <a:pt x="10857315" y="5507163"/>
                  <a:pt x="10853665" y="5474650"/>
                </a:cubicBezTo>
                <a:lnTo>
                  <a:pt x="11259743" y="5474650"/>
                </a:lnTo>
                <a:lnTo>
                  <a:pt x="11259743" y="5451759"/>
                </a:lnTo>
                <a:cubicBezTo>
                  <a:pt x="11259743" y="5382088"/>
                  <a:pt x="11248297" y="5325523"/>
                  <a:pt x="11225405" y="5282062"/>
                </a:cubicBezTo>
                <a:cubicBezTo>
                  <a:pt x="11202514" y="5238601"/>
                  <a:pt x="11169172" y="5205425"/>
                  <a:pt x="11125379" y="5182533"/>
                </a:cubicBezTo>
                <a:cubicBezTo>
                  <a:pt x="11081586" y="5159642"/>
                  <a:pt x="11021869" y="5148196"/>
                  <a:pt x="10946227" y="5148196"/>
                </a:cubicBezTo>
                <a:close/>
                <a:moveTo>
                  <a:pt x="9700173" y="5148196"/>
                </a:moveTo>
                <a:cubicBezTo>
                  <a:pt x="9658702" y="5148196"/>
                  <a:pt x="9623536" y="5155743"/>
                  <a:pt x="9594672" y="5170839"/>
                </a:cubicBezTo>
                <a:cubicBezTo>
                  <a:pt x="9565809" y="5185934"/>
                  <a:pt x="9537277" y="5211065"/>
                  <a:pt x="9509078" y="5246232"/>
                </a:cubicBezTo>
                <a:lnTo>
                  <a:pt x="9509078" y="5160139"/>
                </a:lnTo>
                <a:lnTo>
                  <a:pt x="9320471" y="5160139"/>
                </a:lnTo>
                <a:lnTo>
                  <a:pt x="9320471" y="5688637"/>
                </a:lnTo>
                <a:lnTo>
                  <a:pt x="9523012" y="5688637"/>
                </a:lnTo>
                <a:lnTo>
                  <a:pt x="9523012" y="5434839"/>
                </a:lnTo>
                <a:cubicBezTo>
                  <a:pt x="9523012" y="5386733"/>
                  <a:pt x="9530643" y="5353391"/>
                  <a:pt x="9545903" y="5334813"/>
                </a:cubicBezTo>
                <a:cubicBezTo>
                  <a:pt x="9561164" y="5316234"/>
                  <a:pt x="9581070" y="5306944"/>
                  <a:pt x="9605621" y="5306944"/>
                </a:cubicBezTo>
                <a:cubicBezTo>
                  <a:pt x="9627848" y="5306944"/>
                  <a:pt x="9645101" y="5313828"/>
                  <a:pt x="9657376" y="5327596"/>
                </a:cubicBezTo>
                <a:cubicBezTo>
                  <a:pt x="9669650" y="5341365"/>
                  <a:pt x="9675788" y="5364837"/>
                  <a:pt x="9675788" y="5398013"/>
                </a:cubicBezTo>
                <a:lnTo>
                  <a:pt x="9675788" y="5688637"/>
                </a:lnTo>
                <a:lnTo>
                  <a:pt x="9879325" y="5688637"/>
                </a:lnTo>
                <a:lnTo>
                  <a:pt x="9879325" y="5352727"/>
                </a:lnTo>
                <a:cubicBezTo>
                  <a:pt x="9879325" y="5283058"/>
                  <a:pt x="9863483" y="5231551"/>
                  <a:pt x="9831800" y="5198209"/>
                </a:cubicBezTo>
                <a:cubicBezTo>
                  <a:pt x="9800116" y="5164867"/>
                  <a:pt x="9756240" y="5148196"/>
                  <a:pt x="9700173" y="5148196"/>
                </a:cubicBezTo>
                <a:close/>
                <a:moveTo>
                  <a:pt x="7393402" y="5148196"/>
                </a:moveTo>
                <a:cubicBezTo>
                  <a:pt x="7300177" y="5148196"/>
                  <a:pt x="7227106" y="5173742"/>
                  <a:pt x="7174190" y="5224833"/>
                </a:cubicBezTo>
                <a:cubicBezTo>
                  <a:pt x="7121274" y="5275925"/>
                  <a:pt x="7094816" y="5342775"/>
                  <a:pt x="7094816" y="5425383"/>
                </a:cubicBezTo>
                <a:cubicBezTo>
                  <a:pt x="7094816" y="5483442"/>
                  <a:pt x="7108003" y="5533953"/>
                  <a:pt x="7134379" y="5576916"/>
                </a:cubicBezTo>
                <a:cubicBezTo>
                  <a:pt x="7160754" y="5619880"/>
                  <a:pt x="7194013" y="5651231"/>
                  <a:pt x="7234156" y="5670971"/>
                </a:cubicBezTo>
                <a:cubicBezTo>
                  <a:pt x="7274300" y="5690711"/>
                  <a:pt x="7329372" y="5700581"/>
                  <a:pt x="7399374" y="5700581"/>
                </a:cubicBezTo>
                <a:cubicBezTo>
                  <a:pt x="7479992" y="5700581"/>
                  <a:pt x="7541866" y="5689052"/>
                  <a:pt x="7584995" y="5665994"/>
                </a:cubicBezTo>
                <a:cubicBezTo>
                  <a:pt x="7628125" y="5642937"/>
                  <a:pt x="7664950" y="5604867"/>
                  <a:pt x="7695472" y="5551785"/>
                </a:cubicBezTo>
                <a:lnTo>
                  <a:pt x="7495917" y="5533372"/>
                </a:lnTo>
                <a:cubicBezTo>
                  <a:pt x="7483310" y="5549297"/>
                  <a:pt x="7471532" y="5560411"/>
                  <a:pt x="7460584" y="5566714"/>
                </a:cubicBezTo>
                <a:cubicBezTo>
                  <a:pt x="7442669" y="5576667"/>
                  <a:pt x="7423759" y="5581644"/>
                  <a:pt x="7403853" y="5581644"/>
                </a:cubicBezTo>
                <a:cubicBezTo>
                  <a:pt x="7372336" y="5581644"/>
                  <a:pt x="7346789" y="5570198"/>
                  <a:pt x="7327216" y="5547306"/>
                </a:cubicBezTo>
                <a:cubicBezTo>
                  <a:pt x="7313282" y="5531382"/>
                  <a:pt x="7304490" y="5507163"/>
                  <a:pt x="7300841" y="5474650"/>
                </a:cubicBezTo>
                <a:lnTo>
                  <a:pt x="7706918" y="5474650"/>
                </a:lnTo>
                <a:lnTo>
                  <a:pt x="7706918" y="5451759"/>
                </a:lnTo>
                <a:cubicBezTo>
                  <a:pt x="7706918" y="5382088"/>
                  <a:pt x="7695472" y="5325523"/>
                  <a:pt x="7672581" y="5282062"/>
                </a:cubicBezTo>
                <a:cubicBezTo>
                  <a:pt x="7649689" y="5238601"/>
                  <a:pt x="7616347" y="5205425"/>
                  <a:pt x="7572554" y="5182533"/>
                </a:cubicBezTo>
                <a:cubicBezTo>
                  <a:pt x="7528762" y="5159642"/>
                  <a:pt x="7469044" y="5148196"/>
                  <a:pt x="7393402" y="5148196"/>
                </a:cubicBezTo>
                <a:close/>
                <a:moveTo>
                  <a:pt x="6635016" y="5148196"/>
                </a:moveTo>
                <a:cubicBezTo>
                  <a:pt x="6570654" y="5148196"/>
                  <a:pt x="6518567" y="5169760"/>
                  <a:pt x="6478756" y="5212889"/>
                </a:cubicBezTo>
                <a:cubicBezTo>
                  <a:pt x="6438944" y="5256019"/>
                  <a:pt x="6419039" y="5318722"/>
                  <a:pt x="6419039" y="5400999"/>
                </a:cubicBezTo>
                <a:cubicBezTo>
                  <a:pt x="6419039" y="5472992"/>
                  <a:pt x="6434466" y="5530884"/>
                  <a:pt x="6465319" y="5574677"/>
                </a:cubicBezTo>
                <a:cubicBezTo>
                  <a:pt x="6508780" y="5636385"/>
                  <a:pt x="6565844" y="5667238"/>
                  <a:pt x="6636509" y="5667238"/>
                </a:cubicBezTo>
                <a:cubicBezTo>
                  <a:pt x="6672671" y="5667238"/>
                  <a:pt x="6706345" y="5658945"/>
                  <a:pt x="6737531" y="5642356"/>
                </a:cubicBezTo>
                <a:cubicBezTo>
                  <a:pt x="6757437" y="5631740"/>
                  <a:pt x="6777342" y="5614654"/>
                  <a:pt x="6797248" y="5591099"/>
                </a:cubicBezTo>
                <a:lnTo>
                  <a:pt x="6797248" y="5671220"/>
                </a:lnTo>
                <a:cubicBezTo>
                  <a:pt x="6797248" y="5710036"/>
                  <a:pt x="6790032" y="5737241"/>
                  <a:pt x="6775601" y="5752833"/>
                </a:cubicBezTo>
                <a:cubicBezTo>
                  <a:pt x="6761169" y="5768426"/>
                  <a:pt x="6739356" y="5776222"/>
                  <a:pt x="6710160" y="5776222"/>
                </a:cubicBezTo>
                <a:cubicBezTo>
                  <a:pt x="6687601" y="5776222"/>
                  <a:pt x="6668856" y="5771080"/>
                  <a:pt x="6653927" y="5760796"/>
                </a:cubicBezTo>
                <a:cubicBezTo>
                  <a:pt x="6643642" y="5753829"/>
                  <a:pt x="6636011" y="5741222"/>
                  <a:pt x="6631035" y="5722975"/>
                </a:cubicBezTo>
                <a:lnTo>
                  <a:pt x="6434466" y="5700581"/>
                </a:lnTo>
                <a:cubicBezTo>
                  <a:pt x="6433802" y="5711861"/>
                  <a:pt x="6433470" y="5720818"/>
                  <a:pt x="6433470" y="5727453"/>
                </a:cubicBezTo>
                <a:cubicBezTo>
                  <a:pt x="6433470" y="5780868"/>
                  <a:pt x="6453293" y="5823499"/>
                  <a:pt x="6492939" y="5855348"/>
                </a:cubicBezTo>
                <a:cubicBezTo>
                  <a:pt x="6532585" y="5887197"/>
                  <a:pt x="6605489" y="5903122"/>
                  <a:pt x="6711653" y="5903122"/>
                </a:cubicBezTo>
                <a:cubicBezTo>
                  <a:pt x="6758100" y="5903122"/>
                  <a:pt x="6799322" y="5898975"/>
                  <a:pt x="6835318" y="5890681"/>
                </a:cubicBezTo>
                <a:cubicBezTo>
                  <a:pt x="6871314" y="5882387"/>
                  <a:pt x="6901007" y="5868951"/>
                  <a:pt x="6924396" y="5850371"/>
                </a:cubicBezTo>
                <a:cubicBezTo>
                  <a:pt x="6947785" y="5831793"/>
                  <a:pt x="6966530" y="5807492"/>
                  <a:pt x="6980630" y="5777467"/>
                </a:cubicBezTo>
                <a:cubicBezTo>
                  <a:pt x="6994730" y="5747442"/>
                  <a:pt x="7001780" y="5715842"/>
                  <a:pt x="7001780" y="5682665"/>
                </a:cubicBezTo>
                <a:lnTo>
                  <a:pt x="7001282" y="5659276"/>
                </a:lnTo>
                <a:lnTo>
                  <a:pt x="7001282" y="5160139"/>
                </a:lnTo>
                <a:lnTo>
                  <a:pt x="6811680" y="5160139"/>
                </a:lnTo>
                <a:lnTo>
                  <a:pt x="6811680" y="5238269"/>
                </a:lnTo>
                <a:cubicBezTo>
                  <a:pt x="6788456" y="5206088"/>
                  <a:pt x="6763491" y="5183031"/>
                  <a:pt x="6736784" y="5169097"/>
                </a:cubicBezTo>
                <a:cubicBezTo>
                  <a:pt x="6710077" y="5155163"/>
                  <a:pt x="6676155" y="5148196"/>
                  <a:pt x="6635016" y="5148196"/>
                </a:cubicBezTo>
                <a:close/>
                <a:moveTo>
                  <a:pt x="5012720" y="5148196"/>
                </a:moveTo>
                <a:cubicBezTo>
                  <a:pt x="4974899" y="5148196"/>
                  <a:pt x="4939732" y="5151016"/>
                  <a:pt x="4907220" y="5156656"/>
                </a:cubicBezTo>
                <a:cubicBezTo>
                  <a:pt x="4874707" y="5162296"/>
                  <a:pt x="4849161" y="5170258"/>
                  <a:pt x="4830583" y="5180543"/>
                </a:cubicBezTo>
                <a:cubicBezTo>
                  <a:pt x="4804705" y="5194809"/>
                  <a:pt x="4784882" y="5211645"/>
                  <a:pt x="4771114" y="5231053"/>
                </a:cubicBezTo>
                <a:cubicBezTo>
                  <a:pt x="4757346" y="5250462"/>
                  <a:pt x="4746813" y="5277086"/>
                  <a:pt x="4739514" y="5310925"/>
                </a:cubicBezTo>
                <a:lnTo>
                  <a:pt x="4933097" y="5331329"/>
                </a:lnTo>
                <a:cubicBezTo>
                  <a:pt x="4941060" y="5308437"/>
                  <a:pt x="4951510" y="5292844"/>
                  <a:pt x="4964449" y="5284550"/>
                </a:cubicBezTo>
                <a:cubicBezTo>
                  <a:pt x="4981037" y="5273934"/>
                  <a:pt x="5005919" y="5268626"/>
                  <a:pt x="5039095" y="5268626"/>
                </a:cubicBezTo>
                <a:cubicBezTo>
                  <a:pt x="5064973" y="5268626"/>
                  <a:pt x="5083054" y="5273602"/>
                  <a:pt x="5093339" y="5283555"/>
                </a:cubicBezTo>
                <a:cubicBezTo>
                  <a:pt x="5103623" y="5293508"/>
                  <a:pt x="5108765" y="5310925"/>
                  <a:pt x="5108765" y="5335808"/>
                </a:cubicBezTo>
                <a:cubicBezTo>
                  <a:pt x="5083551" y="5345760"/>
                  <a:pt x="5059665" y="5353806"/>
                  <a:pt x="5037105" y="5359943"/>
                </a:cubicBezTo>
                <a:cubicBezTo>
                  <a:pt x="5014545" y="5366081"/>
                  <a:pt x="4965278" y="5376780"/>
                  <a:pt x="4889305" y="5392041"/>
                </a:cubicBezTo>
                <a:cubicBezTo>
                  <a:pt x="4825939" y="5404648"/>
                  <a:pt x="4782477" y="5423891"/>
                  <a:pt x="4758922" y="5449768"/>
                </a:cubicBezTo>
                <a:cubicBezTo>
                  <a:pt x="4735367" y="5475645"/>
                  <a:pt x="4723589" y="5508656"/>
                  <a:pt x="4723589" y="5548799"/>
                </a:cubicBezTo>
                <a:cubicBezTo>
                  <a:pt x="4723589" y="5591597"/>
                  <a:pt x="4739928" y="5627593"/>
                  <a:pt x="4772607" y="5656788"/>
                </a:cubicBezTo>
                <a:cubicBezTo>
                  <a:pt x="4805286" y="5685983"/>
                  <a:pt x="4853142" y="5700581"/>
                  <a:pt x="4916177" y="5700581"/>
                </a:cubicBezTo>
                <a:cubicBezTo>
                  <a:pt x="4963619" y="5700581"/>
                  <a:pt x="5005256" y="5693282"/>
                  <a:pt x="5041087" y="5678684"/>
                </a:cubicBezTo>
                <a:cubicBezTo>
                  <a:pt x="5067295" y="5667736"/>
                  <a:pt x="5093671" y="5649490"/>
                  <a:pt x="5120211" y="5623943"/>
                </a:cubicBezTo>
                <a:cubicBezTo>
                  <a:pt x="5122534" y="5639205"/>
                  <a:pt x="5124856" y="5650402"/>
                  <a:pt x="5127178" y="5657534"/>
                </a:cubicBezTo>
                <a:cubicBezTo>
                  <a:pt x="5129501" y="5664668"/>
                  <a:pt x="5134477" y="5675035"/>
                  <a:pt x="5142108" y="5688637"/>
                </a:cubicBezTo>
                <a:lnTo>
                  <a:pt x="5332208" y="5688637"/>
                </a:lnTo>
                <a:cubicBezTo>
                  <a:pt x="5321592" y="5666741"/>
                  <a:pt x="5314707" y="5648743"/>
                  <a:pt x="5311555" y="5634643"/>
                </a:cubicBezTo>
                <a:cubicBezTo>
                  <a:pt x="5308404" y="5620543"/>
                  <a:pt x="5306828" y="5601052"/>
                  <a:pt x="5306828" y="5576170"/>
                </a:cubicBezTo>
                <a:lnTo>
                  <a:pt x="5306828" y="5342775"/>
                </a:lnTo>
                <a:cubicBezTo>
                  <a:pt x="5306828" y="5317892"/>
                  <a:pt x="5301852" y="5291766"/>
                  <a:pt x="5291899" y="5264396"/>
                </a:cubicBezTo>
                <a:cubicBezTo>
                  <a:pt x="5281945" y="5237025"/>
                  <a:pt x="5268344" y="5215875"/>
                  <a:pt x="5251092" y="5200946"/>
                </a:cubicBezTo>
                <a:cubicBezTo>
                  <a:pt x="5226541" y="5179382"/>
                  <a:pt x="5195853" y="5165199"/>
                  <a:pt x="5159027" y="5158397"/>
                </a:cubicBezTo>
                <a:cubicBezTo>
                  <a:pt x="5122202" y="5151596"/>
                  <a:pt x="5073433" y="5148196"/>
                  <a:pt x="5012720" y="5148196"/>
                </a:cubicBezTo>
                <a:close/>
                <a:moveTo>
                  <a:pt x="3972645" y="5148196"/>
                </a:moveTo>
                <a:cubicBezTo>
                  <a:pt x="3912927" y="5148196"/>
                  <a:pt x="3865319" y="5154410"/>
                  <a:pt x="3829821" y="5166838"/>
                </a:cubicBezTo>
                <a:cubicBezTo>
                  <a:pt x="3794322" y="5179266"/>
                  <a:pt x="3766454" y="5198074"/>
                  <a:pt x="3746217" y="5223262"/>
                </a:cubicBezTo>
                <a:cubicBezTo>
                  <a:pt x="3725979" y="5248450"/>
                  <a:pt x="3715860" y="5278446"/>
                  <a:pt x="3715860" y="5313250"/>
                </a:cubicBezTo>
                <a:cubicBezTo>
                  <a:pt x="3715860" y="5345069"/>
                  <a:pt x="3725232" y="5373406"/>
                  <a:pt x="3743977" y="5398262"/>
                </a:cubicBezTo>
                <a:cubicBezTo>
                  <a:pt x="3762721" y="5423118"/>
                  <a:pt x="3785779" y="5440767"/>
                  <a:pt x="3813149" y="5451207"/>
                </a:cubicBezTo>
                <a:cubicBezTo>
                  <a:pt x="3840520" y="5461647"/>
                  <a:pt x="3889372" y="5472997"/>
                  <a:pt x="3959706" y="5485256"/>
                </a:cubicBezTo>
                <a:cubicBezTo>
                  <a:pt x="4006816" y="5493540"/>
                  <a:pt x="4035845" y="5500497"/>
                  <a:pt x="4046794" y="5506126"/>
                </a:cubicBezTo>
                <a:cubicBezTo>
                  <a:pt x="4062055" y="5514078"/>
                  <a:pt x="4069685" y="5525342"/>
                  <a:pt x="4069685" y="5539919"/>
                </a:cubicBezTo>
                <a:cubicBezTo>
                  <a:pt x="4069685" y="5552837"/>
                  <a:pt x="4063879" y="5563602"/>
                  <a:pt x="4052267" y="5572212"/>
                </a:cubicBezTo>
                <a:cubicBezTo>
                  <a:pt x="4037338" y="5583808"/>
                  <a:pt x="4016271" y="5589606"/>
                  <a:pt x="3989067" y="5589606"/>
                </a:cubicBezTo>
                <a:cubicBezTo>
                  <a:pt x="3964184" y="5589606"/>
                  <a:pt x="3944279" y="5584464"/>
                  <a:pt x="3929349" y="5574179"/>
                </a:cubicBezTo>
                <a:cubicBezTo>
                  <a:pt x="3914420" y="5563895"/>
                  <a:pt x="3902809" y="5546809"/>
                  <a:pt x="3894515" y="5522922"/>
                </a:cubicBezTo>
                <a:lnTo>
                  <a:pt x="3693466" y="5541832"/>
                </a:lnTo>
                <a:cubicBezTo>
                  <a:pt x="3705078" y="5592592"/>
                  <a:pt x="3731370" y="5631740"/>
                  <a:pt x="3772343" y="5659276"/>
                </a:cubicBezTo>
                <a:cubicBezTo>
                  <a:pt x="3813315" y="5686813"/>
                  <a:pt x="3882073" y="5700581"/>
                  <a:pt x="3978616" y="5700581"/>
                </a:cubicBezTo>
                <a:cubicBezTo>
                  <a:pt x="4046959" y="5700581"/>
                  <a:pt x="4100954" y="5692047"/>
                  <a:pt x="4140599" y="5674979"/>
                </a:cubicBezTo>
                <a:cubicBezTo>
                  <a:pt x="4180244" y="5657912"/>
                  <a:pt x="4209274" y="5634960"/>
                  <a:pt x="4227687" y="5606125"/>
                </a:cubicBezTo>
                <a:cubicBezTo>
                  <a:pt x="4246100" y="5577290"/>
                  <a:pt x="4255306" y="5547628"/>
                  <a:pt x="4255306" y="5517137"/>
                </a:cubicBezTo>
                <a:cubicBezTo>
                  <a:pt x="4255306" y="5486977"/>
                  <a:pt x="4246598" y="5459304"/>
                  <a:pt x="4229180" y="5434116"/>
                </a:cubicBezTo>
                <a:cubicBezTo>
                  <a:pt x="4211763" y="5408928"/>
                  <a:pt x="4186631" y="5389539"/>
                  <a:pt x="4153787" y="5375950"/>
                </a:cubicBezTo>
                <a:cubicBezTo>
                  <a:pt x="4120943" y="5362360"/>
                  <a:pt x="4070846" y="5351756"/>
                  <a:pt x="4003498" y="5344135"/>
                </a:cubicBezTo>
                <a:cubicBezTo>
                  <a:pt x="3959042" y="5338832"/>
                  <a:pt x="3930179" y="5332868"/>
                  <a:pt x="3916909" y="5326244"/>
                </a:cubicBezTo>
                <a:cubicBezTo>
                  <a:pt x="3903638" y="5319619"/>
                  <a:pt x="3897003" y="5309847"/>
                  <a:pt x="3897003" y="5296929"/>
                </a:cubicBezTo>
                <a:cubicBezTo>
                  <a:pt x="3897003" y="5285333"/>
                  <a:pt x="3902228" y="5275477"/>
                  <a:pt x="3912678" y="5267362"/>
                </a:cubicBezTo>
                <a:cubicBezTo>
                  <a:pt x="3923129" y="5259247"/>
                  <a:pt x="3939800" y="5255189"/>
                  <a:pt x="3962691" y="5255189"/>
                </a:cubicBezTo>
                <a:cubicBezTo>
                  <a:pt x="3985251" y="5255189"/>
                  <a:pt x="4004494" y="5260498"/>
                  <a:pt x="4020418" y="5271114"/>
                </a:cubicBezTo>
                <a:cubicBezTo>
                  <a:pt x="4032029" y="5279076"/>
                  <a:pt x="4040324" y="5291517"/>
                  <a:pt x="4045301" y="5308437"/>
                </a:cubicBezTo>
                <a:lnTo>
                  <a:pt x="4237391" y="5289527"/>
                </a:lnTo>
                <a:cubicBezTo>
                  <a:pt x="4224120" y="5255023"/>
                  <a:pt x="4207450" y="5227653"/>
                  <a:pt x="4187378" y="5207415"/>
                </a:cubicBezTo>
                <a:cubicBezTo>
                  <a:pt x="4167306" y="5187178"/>
                  <a:pt x="4142258" y="5172249"/>
                  <a:pt x="4112234" y="5162627"/>
                </a:cubicBezTo>
                <a:cubicBezTo>
                  <a:pt x="4082209" y="5153006"/>
                  <a:pt x="4035679" y="5148196"/>
                  <a:pt x="3972645" y="5148196"/>
                </a:cubicBezTo>
                <a:close/>
                <a:moveTo>
                  <a:pt x="3432724" y="5148196"/>
                </a:moveTo>
                <a:cubicBezTo>
                  <a:pt x="3391254" y="5148196"/>
                  <a:pt x="3356087" y="5155743"/>
                  <a:pt x="3327223" y="5170839"/>
                </a:cubicBezTo>
                <a:cubicBezTo>
                  <a:pt x="3298360" y="5185934"/>
                  <a:pt x="3269829" y="5211065"/>
                  <a:pt x="3241628" y="5246232"/>
                </a:cubicBezTo>
                <a:lnTo>
                  <a:pt x="3241628" y="5160139"/>
                </a:lnTo>
                <a:lnTo>
                  <a:pt x="3053021" y="5160139"/>
                </a:lnTo>
                <a:lnTo>
                  <a:pt x="3053021" y="5688637"/>
                </a:lnTo>
                <a:lnTo>
                  <a:pt x="3255562" y="5688637"/>
                </a:lnTo>
                <a:lnTo>
                  <a:pt x="3255562" y="5434839"/>
                </a:lnTo>
                <a:cubicBezTo>
                  <a:pt x="3255562" y="5386733"/>
                  <a:pt x="3263193" y="5353391"/>
                  <a:pt x="3278454" y="5334813"/>
                </a:cubicBezTo>
                <a:cubicBezTo>
                  <a:pt x="3293715" y="5316234"/>
                  <a:pt x="3313621" y="5306944"/>
                  <a:pt x="3338172" y="5306944"/>
                </a:cubicBezTo>
                <a:cubicBezTo>
                  <a:pt x="3360399" y="5306944"/>
                  <a:pt x="3377652" y="5313828"/>
                  <a:pt x="3389926" y="5327596"/>
                </a:cubicBezTo>
                <a:cubicBezTo>
                  <a:pt x="3402202" y="5341365"/>
                  <a:pt x="3408340" y="5364837"/>
                  <a:pt x="3408340" y="5398013"/>
                </a:cubicBezTo>
                <a:lnTo>
                  <a:pt x="3408340" y="5688637"/>
                </a:lnTo>
                <a:lnTo>
                  <a:pt x="3611876" y="5688637"/>
                </a:lnTo>
                <a:lnTo>
                  <a:pt x="3611876" y="5352727"/>
                </a:lnTo>
                <a:cubicBezTo>
                  <a:pt x="3611876" y="5283058"/>
                  <a:pt x="3596034" y="5231551"/>
                  <a:pt x="3564351" y="5198209"/>
                </a:cubicBezTo>
                <a:cubicBezTo>
                  <a:pt x="3532667" y="5164867"/>
                  <a:pt x="3488792" y="5148196"/>
                  <a:pt x="3432724" y="5148196"/>
                </a:cubicBezTo>
                <a:close/>
                <a:moveTo>
                  <a:pt x="2649953" y="5148196"/>
                </a:moveTo>
                <a:cubicBezTo>
                  <a:pt x="2556727" y="5148196"/>
                  <a:pt x="2483657" y="5173742"/>
                  <a:pt x="2430740" y="5224833"/>
                </a:cubicBezTo>
                <a:cubicBezTo>
                  <a:pt x="2377825" y="5275925"/>
                  <a:pt x="2351367" y="5342775"/>
                  <a:pt x="2351367" y="5425383"/>
                </a:cubicBezTo>
                <a:cubicBezTo>
                  <a:pt x="2351367" y="5483442"/>
                  <a:pt x="2364554" y="5533953"/>
                  <a:pt x="2390929" y="5576916"/>
                </a:cubicBezTo>
                <a:cubicBezTo>
                  <a:pt x="2417304" y="5619880"/>
                  <a:pt x="2450563" y="5651231"/>
                  <a:pt x="2490707" y="5670971"/>
                </a:cubicBezTo>
                <a:cubicBezTo>
                  <a:pt x="2530850" y="5690711"/>
                  <a:pt x="2585923" y="5700581"/>
                  <a:pt x="2655924" y="5700581"/>
                </a:cubicBezTo>
                <a:cubicBezTo>
                  <a:pt x="2736543" y="5700581"/>
                  <a:pt x="2798417" y="5689052"/>
                  <a:pt x="2841546" y="5665994"/>
                </a:cubicBezTo>
                <a:cubicBezTo>
                  <a:pt x="2884675" y="5642937"/>
                  <a:pt x="2921501" y="5604867"/>
                  <a:pt x="2952023" y="5551785"/>
                </a:cubicBezTo>
                <a:lnTo>
                  <a:pt x="2752467" y="5533372"/>
                </a:lnTo>
                <a:cubicBezTo>
                  <a:pt x="2739861" y="5549297"/>
                  <a:pt x="2728083" y="5560411"/>
                  <a:pt x="2717135" y="5566714"/>
                </a:cubicBezTo>
                <a:cubicBezTo>
                  <a:pt x="2699220" y="5576667"/>
                  <a:pt x="2680309" y="5581644"/>
                  <a:pt x="2660404" y="5581644"/>
                </a:cubicBezTo>
                <a:cubicBezTo>
                  <a:pt x="2628886" y="5581644"/>
                  <a:pt x="2603340" y="5570198"/>
                  <a:pt x="2583766" y="5547306"/>
                </a:cubicBezTo>
                <a:cubicBezTo>
                  <a:pt x="2569832" y="5531382"/>
                  <a:pt x="2561040" y="5507163"/>
                  <a:pt x="2557391" y="5474650"/>
                </a:cubicBezTo>
                <a:lnTo>
                  <a:pt x="2963469" y="5474650"/>
                </a:lnTo>
                <a:lnTo>
                  <a:pt x="2963469" y="5451759"/>
                </a:lnTo>
                <a:cubicBezTo>
                  <a:pt x="2963469" y="5382088"/>
                  <a:pt x="2952023" y="5325523"/>
                  <a:pt x="2929131" y="5282062"/>
                </a:cubicBezTo>
                <a:cubicBezTo>
                  <a:pt x="2906239" y="5238601"/>
                  <a:pt x="2872898" y="5205425"/>
                  <a:pt x="2829105" y="5182533"/>
                </a:cubicBezTo>
                <a:cubicBezTo>
                  <a:pt x="2785312" y="5159642"/>
                  <a:pt x="2725595" y="5148196"/>
                  <a:pt x="2649953" y="5148196"/>
                </a:cubicBezTo>
                <a:close/>
                <a:moveTo>
                  <a:pt x="1306928" y="5148196"/>
                </a:moveTo>
                <a:cubicBezTo>
                  <a:pt x="1213703" y="5148196"/>
                  <a:pt x="1140632" y="5173742"/>
                  <a:pt x="1087716" y="5224833"/>
                </a:cubicBezTo>
                <a:cubicBezTo>
                  <a:pt x="1034799" y="5275925"/>
                  <a:pt x="1008342" y="5342775"/>
                  <a:pt x="1008342" y="5425383"/>
                </a:cubicBezTo>
                <a:cubicBezTo>
                  <a:pt x="1008342" y="5483442"/>
                  <a:pt x="1021529" y="5533953"/>
                  <a:pt x="1047904" y="5576916"/>
                </a:cubicBezTo>
                <a:cubicBezTo>
                  <a:pt x="1074279" y="5619880"/>
                  <a:pt x="1107538" y="5651231"/>
                  <a:pt x="1147682" y="5670971"/>
                </a:cubicBezTo>
                <a:cubicBezTo>
                  <a:pt x="1187825" y="5690711"/>
                  <a:pt x="1242898" y="5700581"/>
                  <a:pt x="1312900" y="5700581"/>
                </a:cubicBezTo>
                <a:cubicBezTo>
                  <a:pt x="1393518" y="5700581"/>
                  <a:pt x="1455392" y="5689052"/>
                  <a:pt x="1498521" y="5665994"/>
                </a:cubicBezTo>
                <a:cubicBezTo>
                  <a:pt x="1541650" y="5642937"/>
                  <a:pt x="1578476" y="5604867"/>
                  <a:pt x="1608998" y="5551785"/>
                </a:cubicBezTo>
                <a:lnTo>
                  <a:pt x="1409443" y="5533372"/>
                </a:lnTo>
                <a:cubicBezTo>
                  <a:pt x="1396836" y="5549297"/>
                  <a:pt x="1385058" y="5560411"/>
                  <a:pt x="1374110" y="5566714"/>
                </a:cubicBezTo>
                <a:cubicBezTo>
                  <a:pt x="1356195" y="5576667"/>
                  <a:pt x="1337284" y="5581644"/>
                  <a:pt x="1317379" y="5581644"/>
                </a:cubicBezTo>
                <a:cubicBezTo>
                  <a:pt x="1285861" y="5581644"/>
                  <a:pt x="1260315" y="5570198"/>
                  <a:pt x="1240741" y="5547306"/>
                </a:cubicBezTo>
                <a:cubicBezTo>
                  <a:pt x="1226807" y="5531382"/>
                  <a:pt x="1218016" y="5507163"/>
                  <a:pt x="1214366" y="5474650"/>
                </a:cubicBezTo>
                <a:lnTo>
                  <a:pt x="1620444" y="5474650"/>
                </a:lnTo>
                <a:lnTo>
                  <a:pt x="1620444" y="5451759"/>
                </a:lnTo>
                <a:cubicBezTo>
                  <a:pt x="1620444" y="5382088"/>
                  <a:pt x="1608998" y="5325523"/>
                  <a:pt x="1586106" y="5282062"/>
                </a:cubicBezTo>
                <a:cubicBezTo>
                  <a:pt x="1563215" y="5238601"/>
                  <a:pt x="1529872" y="5205425"/>
                  <a:pt x="1486080" y="5182533"/>
                </a:cubicBezTo>
                <a:cubicBezTo>
                  <a:pt x="1442287" y="5159642"/>
                  <a:pt x="1382570" y="5148196"/>
                  <a:pt x="1306928" y="5148196"/>
                </a:cubicBezTo>
                <a:close/>
                <a:moveTo>
                  <a:pt x="5066964" y="4969044"/>
                </a:moveTo>
                <a:lnTo>
                  <a:pt x="5066964" y="5093455"/>
                </a:lnTo>
                <a:lnTo>
                  <a:pt x="5197844" y="5093455"/>
                </a:lnTo>
                <a:lnTo>
                  <a:pt x="5197844" y="4969044"/>
                </a:lnTo>
                <a:close/>
                <a:moveTo>
                  <a:pt x="4855962" y="4969044"/>
                </a:moveTo>
                <a:lnTo>
                  <a:pt x="4855962" y="5093455"/>
                </a:lnTo>
                <a:lnTo>
                  <a:pt x="4985350" y="5093455"/>
                </a:lnTo>
                <a:lnTo>
                  <a:pt x="4985350" y="4969044"/>
                </a:lnTo>
                <a:close/>
                <a:moveTo>
                  <a:pt x="10348580" y="4959091"/>
                </a:moveTo>
                <a:lnTo>
                  <a:pt x="10348580" y="5211894"/>
                </a:lnTo>
                <a:cubicBezTo>
                  <a:pt x="10328674" y="5190661"/>
                  <a:pt x="10305865" y="5174737"/>
                  <a:pt x="10280154" y="5164120"/>
                </a:cubicBezTo>
                <a:cubicBezTo>
                  <a:pt x="10254443" y="5153504"/>
                  <a:pt x="10225828" y="5148196"/>
                  <a:pt x="10194310" y="5148196"/>
                </a:cubicBezTo>
                <a:cubicBezTo>
                  <a:pt x="10129616" y="5148196"/>
                  <a:pt x="10076286" y="5171419"/>
                  <a:pt x="10034318" y="5217866"/>
                </a:cubicBezTo>
                <a:cubicBezTo>
                  <a:pt x="9992349" y="5264313"/>
                  <a:pt x="9971366" y="5331329"/>
                  <a:pt x="9971366" y="5418914"/>
                </a:cubicBezTo>
                <a:cubicBezTo>
                  <a:pt x="9971366" y="5497210"/>
                  <a:pt x="9990359" y="5563728"/>
                  <a:pt x="10028346" y="5618469"/>
                </a:cubicBezTo>
                <a:cubicBezTo>
                  <a:pt x="10066333" y="5673210"/>
                  <a:pt x="10121323" y="5700581"/>
                  <a:pt x="10193315" y="5700581"/>
                </a:cubicBezTo>
                <a:cubicBezTo>
                  <a:pt x="10229145" y="5700581"/>
                  <a:pt x="10261658" y="5692950"/>
                  <a:pt x="10290853" y="5677689"/>
                </a:cubicBezTo>
                <a:cubicBezTo>
                  <a:pt x="10312749" y="5666077"/>
                  <a:pt x="10336968" y="5643683"/>
                  <a:pt x="10363509" y="5610507"/>
                </a:cubicBezTo>
                <a:lnTo>
                  <a:pt x="10363509" y="5688637"/>
                </a:lnTo>
                <a:lnTo>
                  <a:pt x="10553112" y="5688637"/>
                </a:lnTo>
                <a:lnTo>
                  <a:pt x="10553112" y="4959091"/>
                </a:lnTo>
                <a:close/>
                <a:moveTo>
                  <a:pt x="8985035" y="4959091"/>
                </a:moveTo>
                <a:lnTo>
                  <a:pt x="8985035" y="5096938"/>
                </a:lnTo>
                <a:lnTo>
                  <a:pt x="9187576" y="5096938"/>
                </a:lnTo>
                <a:lnTo>
                  <a:pt x="9187576" y="4959091"/>
                </a:lnTo>
                <a:close/>
                <a:moveTo>
                  <a:pt x="8144277" y="4959091"/>
                </a:moveTo>
                <a:lnTo>
                  <a:pt x="8144277" y="5688637"/>
                </a:lnTo>
                <a:lnTo>
                  <a:pt x="8369710" y="5688637"/>
                </a:lnTo>
                <a:lnTo>
                  <a:pt x="8369710" y="5510613"/>
                </a:lnTo>
                <a:lnTo>
                  <a:pt x="8486182" y="5388612"/>
                </a:lnTo>
                <a:lnTo>
                  <a:pt x="8640001" y="5688637"/>
                </a:lnTo>
                <a:lnTo>
                  <a:pt x="8917616" y="5688637"/>
                </a:lnTo>
                <a:lnTo>
                  <a:pt x="8639449" y="5234459"/>
                </a:lnTo>
                <a:lnTo>
                  <a:pt x="8905673" y="4959091"/>
                </a:lnTo>
                <a:lnTo>
                  <a:pt x="8605850" y="4959091"/>
                </a:lnTo>
                <a:lnTo>
                  <a:pt x="8369710" y="5234786"/>
                </a:lnTo>
                <a:lnTo>
                  <a:pt x="8369710" y="4959091"/>
                </a:lnTo>
                <a:close/>
                <a:moveTo>
                  <a:pt x="6108485" y="4959091"/>
                </a:moveTo>
                <a:lnTo>
                  <a:pt x="6108485" y="5096938"/>
                </a:lnTo>
                <a:lnTo>
                  <a:pt x="6311027" y="5096938"/>
                </a:lnTo>
                <a:lnTo>
                  <a:pt x="6311027" y="4959091"/>
                </a:lnTo>
                <a:close/>
                <a:moveTo>
                  <a:pt x="5424746" y="4959091"/>
                </a:moveTo>
                <a:lnTo>
                  <a:pt x="5424746" y="5688637"/>
                </a:lnTo>
                <a:lnTo>
                  <a:pt x="5627287" y="5688637"/>
                </a:lnTo>
                <a:lnTo>
                  <a:pt x="5627287" y="5434839"/>
                </a:lnTo>
                <a:cubicBezTo>
                  <a:pt x="5627287" y="5386733"/>
                  <a:pt x="5634917" y="5353391"/>
                  <a:pt x="5650179" y="5334813"/>
                </a:cubicBezTo>
                <a:cubicBezTo>
                  <a:pt x="5665440" y="5316234"/>
                  <a:pt x="5685346" y="5306944"/>
                  <a:pt x="5709896" y="5306944"/>
                </a:cubicBezTo>
                <a:cubicBezTo>
                  <a:pt x="5732124" y="5306944"/>
                  <a:pt x="5749376" y="5313828"/>
                  <a:pt x="5761651" y="5327596"/>
                </a:cubicBezTo>
                <a:cubicBezTo>
                  <a:pt x="5773926" y="5341365"/>
                  <a:pt x="5780064" y="5364837"/>
                  <a:pt x="5780064" y="5398013"/>
                </a:cubicBezTo>
                <a:lnTo>
                  <a:pt x="5780064" y="5688637"/>
                </a:lnTo>
                <a:lnTo>
                  <a:pt x="5983600" y="5688637"/>
                </a:lnTo>
                <a:lnTo>
                  <a:pt x="5983600" y="5352727"/>
                </a:lnTo>
                <a:cubicBezTo>
                  <a:pt x="5983600" y="5283389"/>
                  <a:pt x="5967759" y="5231966"/>
                  <a:pt x="5936076" y="5198458"/>
                </a:cubicBezTo>
                <a:cubicBezTo>
                  <a:pt x="5904391" y="5164950"/>
                  <a:pt x="5861014" y="5148196"/>
                  <a:pt x="5805941" y="5148196"/>
                </a:cubicBezTo>
                <a:cubicBezTo>
                  <a:pt x="5768783" y="5148196"/>
                  <a:pt x="5736603" y="5154333"/>
                  <a:pt x="5709399" y="5166609"/>
                </a:cubicBezTo>
                <a:cubicBezTo>
                  <a:pt x="5682193" y="5178884"/>
                  <a:pt x="5654823" y="5199287"/>
                  <a:pt x="5627287" y="5227819"/>
                </a:cubicBezTo>
                <a:lnTo>
                  <a:pt x="5627287" y="4959091"/>
                </a:lnTo>
                <a:close/>
                <a:moveTo>
                  <a:pt x="1701467" y="4959091"/>
                </a:moveTo>
                <a:lnTo>
                  <a:pt x="1701467" y="5688637"/>
                </a:lnTo>
                <a:lnTo>
                  <a:pt x="1891069" y="5688637"/>
                </a:lnTo>
                <a:lnTo>
                  <a:pt x="1891069" y="5610507"/>
                </a:lnTo>
                <a:cubicBezTo>
                  <a:pt x="1917278" y="5643352"/>
                  <a:pt x="1941497" y="5665746"/>
                  <a:pt x="1963725" y="5677689"/>
                </a:cubicBezTo>
                <a:cubicBezTo>
                  <a:pt x="1993252" y="5692950"/>
                  <a:pt x="2025765" y="5700581"/>
                  <a:pt x="2061263" y="5700581"/>
                </a:cubicBezTo>
                <a:cubicBezTo>
                  <a:pt x="2102734" y="5700581"/>
                  <a:pt x="2140471" y="5689716"/>
                  <a:pt x="2174477" y="5667985"/>
                </a:cubicBezTo>
                <a:cubicBezTo>
                  <a:pt x="2208483" y="5646255"/>
                  <a:pt x="2235107" y="5613410"/>
                  <a:pt x="2254349" y="5569451"/>
                </a:cubicBezTo>
                <a:cubicBezTo>
                  <a:pt x="2273591" y="5525493"/>
                  <a:pt x="2283212" y="5474650"/>
                  <a:pt x="2283212" y="5416923"/>
                </a:cubicBezTo>
                <a:cubicBezTo>
                  <a:pt x="2283212" y="5330333"/>
                  <a:pt x="2262146" y="5263898"/>
                  <a:pt x="2220012" y="5217617"/>
                </a:cubicBezTo>
                <a:cubicBezTo>
                  <a:pt x="2177878" y="5171336"/>
                  <a:pt x="2124630" y="5148196"/>
                  <a:pt x="2060268" y="5148196"/>
                </a:cubicBezTo>
                <a:cubicBezTo>
                  <a:pt x="2029082" y="5148196"/>
                  <a:pt x="2000634" y="5153504"/>
                  <a:pt x="1974922" y="5164120"/>
                </a:cubicBezTo>
                <a:cubicBezTo>
                  <a:pt x="1949210" y="5174737"/>
                  <a:pt x="1926236" y="5190661"/>
                  <a:pt x="1905998" y="5211894"/>
                </a:cubicBezTo>
                <a:lnTo>
                  <a:pt x="1905998" y="4959091"/>
                </a:lnTo>
                <a:close/>
                <a:moveTo>
                  <a:pt x="697788" y="4959091"/>
                </a:moveTo>
                <a:lnTo>
                  <a:pt x="697788" y="5688637"/>
                </a:lnTo>
                <a:lnTo>
                  <a:pt x="900827" y="5688637"/>
                </a:lnTo>
                <a:lnTo>
                  <a:pt x="900827" y="4959091"/>
                </a:lnTo>
                <a:close/>
                <a:moveTo>
                  <a:pt x="4558925" y="4946650"/>
                </a:moveTo>
                <a:cubicBezTo>
                  <a:pt x="4514468" y="4946650"/>
                  <a:pt x="4480712" y="4951709"/>
                  <a:pt x="4457654" y="4961828"/>
                </a:cubicBezTo>
                <a:cubicBezTo>
                  <a:pt x="4434596" y="4971947"/>
                  <a:pt x="4416681" y="4985217"/>
                  <a:pt x="4403909" y="5001640"/>
                </a:cubicBezTo>
                <a:cubicBezTo>
                  <a:pt x="4391136" y="5018062"/>
                  <a:pt x="4382427" y="5039212"/>
                  <a:pt x="4377782" y="5065089"/>
                </a:cubicBezTo>
                <a:cubicBezTo>
                  <a:pt x="4373137" y="5090967"/>
                  <a:pt x="4370815" y="5114688"/>
                  <a:pt x="4370815" y="5136252"/>
                </a:cubicBezTo>
                <a:lnTo>
                  <a:pt x="4370815" y="5160139"/>
                </a:lnTo>
                <a:lnTo>
                  <a:pt x="4295173" y="5160139"/>
                </a:lnTo>
                <a:lnTo>
                  <a:pt x="4295173" y="5308437"/>
                </a:lnTo>
                <a:lnTo>
                  <a:pt x="4370815" y="5308437"/>
                </a:lnTo>
                <a:lnTo>
                  <a:pt x="4370815" y="5688637"/>
                </a:lnTo>
                <a:lnTo>
                  <a:pt x="4573855" y="5688637"/>
                </a:lnTo>
                <a:lnTo>
                  <a:pt x="4573855" y="5308437"/>
                </a:lnTo>
                <a:lnTo>
                  <a:pt x="4670398" y="5308437"/>
                </a:lnTo>
                <a:lnTo>
                  <a:pt x="4670398" y="5160139"/>
                </a:lnTo>
                <a:lnTo>
                  <a:pt x="4573855" y="5160139"/>
                </a:lnTo>
                <a:cubicBezTo>
                  <a:pt x="4573855" y="5136584"/>
                  <a:pt x="4574683" y="5121157"/>
                  <a:pt x="4576342" y="5113859"/>
                </a:cubicBezTo>
                <a:cubicBezTo>
                  <a:pt x="4579660" y="5100588"/>
                  <a:pt x="4585300" y="5090884"/>
                  <a:pt x="4593262" y="5084746"/>
                </a:cubicBezTo>
                <a:cubicBezTo>
                  <a:pt x="4601224" y="5078609"/>
                  <a:pt x="4614330" y="5075540"/>
                  <a:pt x="4632576" y="5075540"/>
                </a:cubicBezTo>
                <a:cubicBezTo>
                  <a:pt x="4647505" y="5075540"/>
                  <a:pt x="4667079" y="5077530"/>
                  <a:pt x="4691298" y="5081511"/>
                </a:cubicBezTo>
                <a:lnTo>
                  <a:pt x="4713692" y="4959091"/>
                </a:lnTo>
                <a:cubicBezTo>
                  <a:pt x="4646012" y="4950797"/>
                  <a:pt x="4594424" y="4946650"/>
                  <a:pt x="4558925" y="4946650"/>
                </a:cubicBezTo>
                <a:close/>
                <a:moveTo>
                  <a:pt x="10533238" y="3470679"/>
                </a:moveTo>
                <a:cubicBezTo>
                  <a:pt x="10560111" y="3470679"/>
                  <a:pt x="10582339" y="3480881"/>
                  <a:pt x="10599923" y="3501284"/>
                </a:cubicBezTo>
                <a:cubicBezTo>
                  <a:pt x="10617506" y="3521688"/>
                  <a:pt x="10626298" y="3552625"/>
                  <a:pt x="10626298" y="3594095"/>
                </a:cubicBezTo>
                <a:cubicBezTo>
                  <a:pt x="10626298" y="3639878"/>
                  <a:pt x="10617672" y="3672889"/>
                  <a:pt x="10600420" y="3693126"/>
                </a:cubicBezTo>
                <a:cubicBezTo>
                  <a:pt x="10583169" y="3713364"/>
                  <a:pt x="10561604" y="3723483"/>
                  <a:pt x="10535727" y="3723483"/>
                </a:cubicBezTo>
                <a:cubicBezTo>
                  <a:pt x="10511508" y="3723483"/>
                  <a:pt x="10491187" y="3713447"/>
                  <a:pt x="10474765" y="3693375"/>
                </a:cubicBezTo>
                <a:cubicBezTo>
                  <a:pt x="10458343" y="3673304"/>
                  <a:pt x="10450132" y="3641703"/>
                  <a:pt x="10450132" y="3598574"/>
                </a:cubicBezTo>
                <a:cubicBezTo>
                  <a:pt x="10450132" y="3552459"/>
                  <a:pt x="10458094" y="3519614"/>
                  <a:pt x="10474019" y="3500040"/>
                </a:cubicBezTo>
                <a:cubicBezTo>
                  <a:pt x="10489943" y="3480467"/>
                  <a:pt x="10509683" y="3470679"/>
                  <a:pt x="10533238" y="3470679"/>
                </a:cubicBezTo>
                <a:close/>
                <a:moveTo>
                  <a:pt x="8192437" y="3439328"/>
                </a:moveTo>
                <a:cubicBezTo>
                  <a:pt x="8220305" y="3439328"/>
                  <a:pt x="8242782" y="3447788"/>
                  <a:pt x="8259868" y="3464708"/>
                </a:cubicBezTo>
                <a:cubicBezTo>
                  <a:pt x="8276954" y="3481628"/>
                  <a:pt x="8287487" y="3509662"/>
                  <a:pt x="8291468" y="3548809"/>
                </a:cubicBezTo>
                <a:lnTo>
                  <a:pt x="8091913" y="3548809"/>
                </a:lnTo>
                <a:cubicBezTo>
                  <a:pt x="8095231" y="3517292"/>
                  <a:pt x="8103028" y="3493571"/>
                  <a:pt x="8115302" y="3477646"/>
                </a:cubicBezTo>
                <a:cubicBezTo>
                  <a:pt x="8134545" y="3452101"/>
                  <a:pt x="8160257" y="3439328"/>
                  <a:pt x="8192437" y="3439328"/>
                </a:cubicBezTo>
                <a:close/>
                <a:moveTo>
                  <a:pt x="8918430" y="3331339"/>
                </a:moveTo>
                <a:lnTo>
                  <a:pt x="8918430" y="3667746"/>
                </a:lnTo>
                <a:cubicBezTo>
                  <a:pt x="8918430" y="3737085"/>
                  <a:pt x="8934271" y="3788425"/>
                  <a:pt x="8965955" y="3821767"/>
                </a:cubicBezTo>
                <a:cubicBezTo>
                  <a:pt x="8997638" y="3855109"/>
                  <a:pt x="9041348" y="3871780"/>
                  <a:pt x="9097084" y="3871780"/>
                </a:cubicBezTo>
                <a:cubicBezTo>
                  <a:pt x="9138886" y="3871780"/>
                  <a:pt x="9174136" y="3864316"/>
                  <a:pt x="9202834" y="3849386"/>
                </a:cubicBezTo>
                <a:cubicBezTo>
                  <a:pt x="9231531" y="3834457"/>
                  <a:pt x="9259979" y="3809409"/>
                  <a:pt x="9288179" y="3774242"/>
                </a:cubicBezTo>
                <a:lnTo>
                  <a:pt x="9288179" y="3859837"/>
                </a:lnTo>
                <a:lnTo>
                  <a:pt x="9477284" y="3859837"/>
                </a:lnTo>
                <a:lnTo>
                  <a:pt x="9477284" y="3331339"/>
                </a:lnTo>
                <a:lnTo>
                  <a:pt x="9274743" y="3331339"/>
                </a:lnTo>
                <a:lnTo>
                  <a:pt x="9274743" y="3585635"/>
                </a:lnTo>
                <a:cubicBezTo>
                  <a:pt x="9274743" y="3633741"/>
                  <a:pt x="9267030" y="3667083"/>
                  <a:pt x="9251603" y="3685662"/>
                </a:cubicBezTo>
                <a:cubicBezTo>
                  <a:pt x="9236176" y="3704240"/>
                  <a:pt x="9216353" y="3713530"/>
                  <a:pt x="9192134" y="3713530"/>
                </a:cubicBezTo>
                <a:cubicBezTo>
                  <a:pt x="9169906" y="3713530"/>
                  <a:pt x="9152655" y="3706563"/>
                  <a:pt x="9140379" y="3692629"/>
                </a:cubicBezTo>
                <a:cubicBezTo>
                  <a:pt x="9128104" y="3678695"/>
                  <a:pt x="9121966" y="3655140"/>
                  <a:pt x="9121966" y="3621963"/>
                </a:cubicBezTo>
                <a:lnTo>
                  <a:pt x="9121966" y="3331339"/>
                </a:lnTo>
                <a:close/>
                <a:moveTo>
                  <a:pt x="6679985" y="3331339"/>
                </a:moveTo>
                <a:lnTo>
                  <a:pt x="6679985" y="3859837"/>
                </a:lnTo>
                <a:lnTo>
                  <a:pt x="6882527" y="3859837"/>
                </a:lnTo>
                <a:lnTo>
                  <a:pt x="6882527" y="3331339"/>
                </a:lnTo>
                <a:close/>
                <a:moveTo>
                  <a:pt x="3451081" y="3331339"/>
                </a:moveTo>
                <a:lnTo>
                  <a:pt x="3451081" y="3667746"/>
                </a:lnTo>
                <a:cubicBezTo>
                  <a:pt x="3451081" y="3737085"/>
                  <a:pt x="3466923" y="3788425"/>
                  <a:pt x="3498606" y="3821767"/>
                </a:cubicBezTo>
                <a:cubicBezTo>
                  <a:pt x="3530290" y="3855109"/>
                  <a:pt x="3573999" y="3871780"/>
                  <a:pt x="3629735" y="3871780"/>
                </a:cubicBezTo>
                <a:cubicBezTo>
                  <a:pt x="3671537" y="3871780"/>
                  <a:pt x="3706787" y="3864316"/>
                  <a:pt x="3735484" y="3849386"/>
                </a:cubicBezTo>
                <a:cubicBezTo>
                  <a:pt x="3764182" y="3834457"/>
                  <a:pt x="3792630" y="3809409"/>
                  <a:pt x="3820830" y="3774242"/>
                </a:cubicBezTo>
                <a:lnTo>
                  <a:pt x="3820830" y="3859837"/>
                </a:lnTo>
                <a:lnTo>
                  <a:pt x="4009935" y="3859837"/>
                </a:lnTo>
                <a:lnTo>
                  <a:pt x="4009935" y="3331339"/>
                </a:lnTo>
                <a:lnTo>
                  <a:pt x="3807394" y="3331339"/>
                </a:lnTo>
                <a:lnTo>
                  <a:pt x="3807394" y="3585635"/>
                </a:lnTo>
                <a:cubicBezTo>
                  <a:pt x="3807394" y="3633741"/>
                  <a:pt x="3799680" y="3667083"/>
                  <a:pt x="3784254" y="3685662"/>
                </a:cubicBezTo>
                <a:cubicBezTo>
                  <a:pt x="3768827" y="3704240"/>
                  <a:pt x="3749004" y="3713530"/>
                  <a:pt x="3724785" y="3713530"/>
                </a:cubicBezTo>
                <a:cubicBezTo>
                  <a:pt x="3702557" y="3713530"/>
                  <a:pt x="3685306" y="3706563"/>
                  <a:pt x="3673030" y="3692629"/>
                </a:cubicBezTo>
                <a:cubicBezTo>
                  <a:pt x="3660755" y="3678695"/>
                  <a:pt x="3654617" y="3655140"/>
                  <a:pt x="3654617" y="3621963"/>
                </a:cubicBezTo>
                <a:lnTo>
                  <a:pt x="3654617" y="3331339"/>
                </a:lnTo>
                <a:close/>
                <a:moveTo>
                  <a:pt x="2098531" y="3331339"/>
                </a:moveTo>
                <a:lnTo>
                  <a:pt x="2098531" y="3667746"/>
                </a:lnTo>
                <a:cubicBezTo>
                  <a:pt x="2098531" y="3737085"/>
                  <a:pt x="2114372" y="3788425"/>
                  <a:pt x="2146056" y="3821767"/>
                </a:cubicBezTo>
                <a:cubicBezTo>
                  <a:pt x="2177739" y="3855109"/>
                  <a:pt x="2221449" y="3871780"/>
                  <a:pt x="2277185" y="3871780"/>
                </a:cubicBezTo>
                <a:cubicBezTo>
                  <a:pt x="2318987" y="3871780"/>
                  <a:pt x="2354237" y="3864316"/>
                  <a:pt x="2382935" y="3849386"/>
                </a:cubicBezTo>
                <a:cubicBezTo>
                  <a:pt x="2411632" y="3834457"/>
                  <a:pt x="2440081" y="3809409"/>
                  <a:pt x="2468281" y="3774242"/>
                </a:cubicBezTo>
                <a:lnTo>
                  <a:pt x="2468281" y="3859837"/>
                </a:lnTo>
                <a:lnTo>
                  <a:pt x="2657385" y="3859837"/>
                </a:lnTo>
                <a:lnTo>
                  <a:pt x="2657385" y="3331339"/>
                </a:lnTo>
                <a:lnTo>
                  <a:pt x="2454844" y="3331339"/>
                </a:lnTo>
                <a:lnTo>
                  <a:pt x="2454844" y="3585635"/>
                </a:lnTo>
                <a:cubicBezTo>
                  <a:pt x="2454844" y="3633741"/>
                  <a:pt x="2447131" y="3667083"/>
                  <a:pt x="2431704" y="3685662"/>
                </a:cubicBezTo>
                <a:cubicBezTo>
                  <a:pt x="2416277" y="3704240"/>
                  <a:pt x="2396454" y="3713530"/>
                  <a:pt x="2372235" y="3713530"/>
                </a:cubicBezTo>
                <a:cubicBezTo>
                  <a:pt x="2350007" y="3713530"/>
                  <a:pt x="2332755" y="3706563"/>
                  <a:pt x="2320480" y="3692629"/>
                </a:cubicBezTo>
                <a:cubicBezTo>
                  <a:pt x="2308205" y="3678695"/>
                  <a:pt x="2302067" y="3655140"/>
                  <a:pt x="2302067" y="3621963"/>
                </a:cubicBezTo>
                <a:lnTo>
                  <a:pt x="2302067" y="3331339"/>
                </a:lnTo>
                <a:close/>
                <a:moveTo>
                  <a:pt x="1506130" y="3331339"/>
                </a:moveTo>
                <a:lnTo>
                  <a:pt x="1506130" y="3469684"/>
                </a:lnTo>
                <a:lnTo>
                  <a:pt x="1739572" y="3469684"/>
                </a:lnTo>
                <a:lnTo>
                  <a:pt x="1486224" y="3728459"/>
                </a:lnTo>
                <a:lnTo>
                  <a:pt x="1486224" y="3859837"/>
                </a:lnTo>
                <a:lnTo>
                  <a:pt x="2012731" y="3859837"/>
                </a:lnTo>
                <a:lnTo>
                  <a:pt x="2012731" y="3721492"/>
                </a:lnTo>
                <a:lnTo>
                  <a:pt x="1729564" y="3721492"/>
                </a:lnTo>
                <a:lnTo>
                  <a:pt x="1996309" y="3449778"/>
                </a:lnTo>
                <a:lnTo>
                  <a:pt x="1996309" y="3331339"/>
                </a:lnTo>
                <a:close/>
                <a:moveTo>
                  <a:pt x="9976398" y="3319396"/>
                </a:moveTo>
                <a:cubicBezTo>
                  <a:pt x="9934927" y="3319396"/>
                  <a:pt x="9899761" y="3326944"/>
                  <a:pt x="9870897" y="3342038"/>
                </a:cubicBezTo>
                <a:cubicBezTo>
                  <a:pt x="9842034" y="3357134"/>
                  <a:pt x="9813502" y="3382265"/>
                  <a:pt x="9785303" y="3417431"/>
                </a:cubicBezTo>
                <a:lnTo>
                  <a:pt x="9785303" y="3331339"/>
                </a:lnTo>
                <a:lnTo>
                  <a:pt x="9596696" y="3331339"/>
                </a:lnTo>
                <a:lnTo>
                  <a:pt x="9596696" y="3859837"/>
                </a:lnTo>
                <a:lnTo>
                  <a:pt x="9799237" y="3859837"/>
                </a:lnTo>
                <a:lnTo>
                  <a:pt x="9799237" y="3606039"/>
                </a:lnTo>
                <a:cubicBezTo>
                  <a:pt x="9799237" y="3557933"/>
                  <a:pt x="9806868" y="3524591"/>
                  <a:pt x="9822128" y="3506012"/>
                </a:cubicBezTo>
                <a:cubicBezTo>
                  <a:pt x="9837389" y="3487434"/>
                  <a:pt x="9857295" y="3478144"/>
                  <a:pt x="9881846" y="3478144"/>
                </a:cubicBezTo>
                <a:cubicBezTo>
                  <a:pt x="9904073" y="3478144"/>
                  <a:pt x="9921326" y="3485028"/>
                  <a:pt x="9933601" y="3498796"/>
                </a:cubicBezTo>
                <a:cubicBezTo>
                  <a:pt x="9945875" y="3512565"/>
                  <a:pt x="9952013" y="3536037"/>
                  <a:pt x="9952013" y="3569213"/>
                </a:cubicBezTo>
                <a:lnTo>
                  <a:pt x="9952013" y="3859837"/>
                </a:lnTo>
                <a:lnTo>
                  <a:pt x="10155550" y="3859837"/>
                </a:lnTo>
                <a:lnTo>
                  <a:pt x="10155550" y="3523927"/>
                </a:lnTo>
                <a:cubicBezTo>
                  <a:pt x="10155550" y="3454257"/>
                  <a:pt x="10139708" y="3402751"/>
                  <a:pt x="10108025" y="3369409"/>
                </a:cubicBezTo>
                <a:cubicBezTo>
                  <a:pt x="10076342" y="3336067"/>
                  <a:pt x="10032465" y="3319396"/>
                  <a:pt x="9976398" y="3319396"/>
                </a:cubicBezTo>
                <a:close/>
                <a:moveTo>
                  <a:pt x="8183977" y="3319396"/>
                </a:moveTo>
                <a:cubicBezTo>
                  <a:pt x="8090752" y="3319396"/>
                  <a:pt x="8017682" y="3344941"/>
                  <a:pt x="7964765" y="3396033"/>
                </a:cubicBezTo>
                <a:cubicBezTo>
                  <a:pt x="7911849" y="3447124"/>
                  <a:pt x="7885391" y="3513974"/>
                  <a:pt x="7885391" y="3596583"/>
                </a:cubicBezTo>
                <a:cubicBezTo>
                  <a:pt x="7885391" y="3654642"/>
                  <a:pt x="7898578" y="3705153"/>
                  <a:pt x="7924954" y="3748116"/>
                </a:cubicBezTo>
                <a:cubicBezTo>
                  <a:pt x="7951329" y="3791079"/>
                  <a:pt x="7984588" y="3822431"/>
                  <a:pt x="8024731" y="3842171"/>
                </a:cubicBezTo>
                <a:cubicBezTo>
                  <a:pt x="8064875" y="3861911"/>
                  <a:pt x="8119948" y="3871780"/>
                  <a:pt x="8189949" y="3871780"/>
                </a:cubicBezTo>
                <a:cubicBezTo>
                  <a:pt x="8270567" y="3871780"/>
                  <a:pt x="8332442" y="3860252"/>
                  <a:pt x="8375570" y="3837194"/>
                </a:cubicBezTo>
                <a:cubicBezTo>
                  <a:pt x="8418700" y="3814137"/>
                  <a:pt x="8455525" y="3776067"/>
                  <a:pt x="8486047" y="3722985"/>
                </a:cubicBezTo>
                <a:lnTo>
                  <a:pt x="8286492" y="3704572"/>
                </a:lnTo>
                <a:cubicBezTo>
                  <a:pt x="8273885" y="3720497"/>
                  <a:pt x="8262107" y="3731611"/>
                  <a:pt x="8251159" y="3737914"/>
                </a:cubicBezTo>
                <a:cubicBezTo>
                  <a:pt x="8233244" y="3747867"/>
                  <a:pt x="8214334" y="3752844"/>
                  <a:pt x="8194428" y="3752844"/>
                </a:cubicBezTo>
                <a:cubicBezTo>
                  <a:pt x="8162911" y="3752844"/>
                  <a:pt x="8137365" y="3741398"/>
                  <a:pt x="8117791" y="3718506"/>
                </a:cubicBezTo>
                <a:cubicBezTo>
                  <a:pt x="8103857" y="3702581"/>
                  <a:pt x="8095065" y="3678363"/>
                  <a:pt x="8091416" y="3645850"/>
                </a:cubicBezTo>
                <a:lnTo>
                  <a:pt x="8497493" y="3645850"/>
                </a:lnTo>
                <a:lnTo>
                  <a:pt x="8497493" y="3622958"/>
                </a:lnTo>
                <a:cubicBezTo>
                  <a:pt x="8497493" y="3553288"/>
                  <a:pt x="8486047" y="3496723"/>
                  <a:pt x="8463156" y="3453262"/>
                </a:cubicBezTo>
                <a:cubicBezTo>
                  <a:pt x="8440264" y="3409801"/>
                  <a:pt x="8406922" y="3376625"/>
                  <a:pt x="8363129" y="3353733"/>
                </a:cubicBezTo>
                <a:cubicBezTo>
                  <a:pt x="8319337" y="3330842"/>
                  <a:pt x="8259619" y="3319396"/>
                  <a:pt x="8183977" y="3319396"/>
                </a:cubicBezTo>
                <a:close/>
                <a:moveTo>
                  <a:pt x="5896694" y="3319396"/>
                </a:moveTo>
                <a:cubicBezTo>
                  <a:pt x="5836977" y="3319396"/>
                  <a:pt x="5789369" y="3325610"/>
                  <a:pt x="5753870" y="3338038"/>
                </a:cubicBezTo>
                <a:cubicBezTo>
                  <a:pt x="5718371" y="3350466"/>
                  <a:pt x="5690503" y="3369274"/>
                  <a:pt x="5670266" y="3394462"/>
                </a:cubicBezTo>
                <a:cubicBezTo>
                  <a:pt x="5650029" y="3419650"/>
                  <a:pt x="5639909" y="3449646"/>
                  <a:pt x="5639909" y="3484450"/>
                </a:cubicBezTo>
                <a:cubicBezTo>
                  <a:pt x="5639909" y="3516268"/>
                  <a:pt x="5649283" y="3544606"/>
                  <a:pt x="5668027" y="3569462"/>
                </a:cubicBezTo>
                <a:cubicBezTo>
                  <a:pt x="5686771" y="3594318"/>
                  <a:pt x="5709829" y="3611966"/>
                  <a:pt x="5737200" y="3622406"/>
                </a:cubicBezTo>
                <a:cubicBezTo>
                  <a:pt x="5764570" y="3632847"/>
                  <a:pt x="5813421" y="3644197"/>
                  <a:pt x="5883755" y="3656456"/>
                </a:cubicBezTo>
                <a:cubicBezTo>
                  <a:pt x="5930865" y="3664740"/>
                  <a:pt x="5959894" y="3671696"/>
                  <a:pt x="5970844" y="3677326"/>
                </a:cubicBezTo>
                <a:cubicBezTo>
                  <a:pt x="5986104" y="3685278"/>
                  <a:pt x="5993735" y="3696543"/>
                  <a:pt x="5993735" y="3711119"/>
                </a:cubicBezTo>
                <a:cubicBezTo>
                  <a:pt x="5993735" y="3724037"/>
                  <a:pt x="5987929" y="3734801"/>
                  <a:pt x="5976318" y="3743412"/>
                </a:cubicBezTo>
                <a:cubicBezTo>
                  <a:pt x="5961388" y="3755008"/>
                  <a:pt x="5940321" y="3760806"/>
                  <a:pt x="5913117" y="3760806"/>
                </a:cubicBezTo>
                <a:cubicBezTo>
                  <a:pt x="5888234" y="3760806"/>
                  <a:pt x="5868329" y="3755664"/>
                  <a:pt x="5853399" y="3745379"/>
                </a:cubicBezTo>
                <a:cubicBezTo>
                  <a:pt x="5838470" y="3735094"/>
                  <a:pt x="5826858" y="3718008"/>
                  <a:pt x="5818564" y="3694122"/>
                </a:cubicBezTo>
                <a:lnTo>
                  <a:pt x="5617516" y="3713032"/>
                </a:lnTo>
                <a:cubicBezTo>
                  <a:pt x="5629128" y="3763792"/>
                  <a:pt x="5655420" y="3802940"/>
                  <a:pt x="5696392" y="3830476"/>
                </a:cubicBezTo>
                <a:cubicBezTo>
                  <a:pt x="5737365" y="3858012"/>
                  <a:pt x="5806123" y="3871780"/>
                  <a:pt x="5902666" y="3871780"/>
                </a:cubicBezTo>
                <a:cubicBezTo>
                  <a:pt x="5971009" y="3871780"/>
                  <a:pt x="6025003" y="3863247"/>
                  <a:pt x="6064649" y="3846179"/>
                </a:cubicBezTo>
                <a:cubicBezTo>
                  <a:pt x="6104294" y="3829112"/>
                  <a:pt x="6133323" y="3806160"/>
                  <a:pt x="6151736" y="3777325"/>
                </a:cubicBezTo>
                <a:cubicBezTo>
                  <a:pt x="6170149" y="3748491"/>
                  <a:pt x="6179356" y="3718828"/>
                  <a:pt x="6179356" y="3688336"/>
                </a:cubicBezTo>
                <a:cubicBezTo>
                  <a:pt x="6179356" y="3658177"/>
                  <a:pt x="6170647" y="3630504"/>
                  <a:pt x="6153229" y="3605316"/>
                </a:cubicBezTo>
                <a:cubicBezTo>
                  <a:pt x="6135812" y="3580128"/>
                  <a:pt x="6110681" y="3560739"/>
                  <a:pt x="6077837" y="3547149"/>
                </a:cubicBezTo>
                <a:cubicBezTo>
                  <a:pt x="6044992" y="3533560"/>
                  <a:pt x="5994896" y="3522956"/>
                  <a:pt x="5927548" y="3515335"/>
                </a:cubicBezTo>
                <a:cubicBezTo>
                  <a:pt x="5883092" y="3510032"/>
                  <a:pt x="5854229" y="3504068"/>
                  <a:pt x="5840958" y="3497443"/>
                </a:cubicBezTo>
                <a:cubicBezTo>
                  <a:pt x="5827687" y="3490819"/>
                  <a:pt x="5821053" y="3481047"/>
                  <a:pt x="5821053" y="3468129"/>
                </a:cubicBezTo>
                <a:cubicBezTo>
                  <a:pt x="5821053" y="3456533"/>
                  <a:pt x="5826277" y="3446677"/>
                  <a:pt x="5836728" y="3438562"/>
                </a:cubicBezTo>
                <a:cubicBezTo>
                  <a:pt x="5847178" y="3430447"/>
                  <a:pt x="5863850" y="3426389"/>
                  <a:pt x="5886741" y="3426389"/>
                </a:cubicBezTo>
                <a:cubicBezTo>
                  <a:pt x="5909301" y="3426389"/>
                  <a:pt x="5928543" y="3431697"/>
                  <a:pt x="5944468" y="3442314"/>
                </a:cubicBezTo>
                <a:cubicBezTo>
                  <a:pt x="5956080" y="3450276"/>
                  <a:pt x="5964373" y="3462717"/>
                  <a:pt x="5969350" y="3479637"/>
                </a:cubicBezTo>
                <a:lnTo>
                  <a:pt x="6161440" y="3460726"/>
                </a:lnTo>
                <a:cubicBezTo>
                  <a:pt x="6148170" y="3426224"/>
                  <a:pt x="6131499" y="3398853"/>
                  <a:pt x="6111428" y="3378615"/>
                </a:cubicBezTo>
                <a:cubicBezTo>
                  <a:pt x="6091356" y="3358378"/>
                  <a:pt x="6066308" y="3343448"/>
                  <a:pt x="6036283" y="3333827"/>
                </a:cubicBezTo>
                <a:cubicBezTo>
                  <a:pt x="6006259" y="3324206"/>
                  <a:pt x="5959729" y="3319396"/>
                  <a:pt x="5896694" y="3319396"/>
                </a:cubicBezTo>
                <a:close/>
                <a:moveTo>
                  <a:pt x="4509049" y="3319396"/>
                </a:moveTo>
                <a:cubicBezTo>
                  <a:pt x="4467578" y="3319396"/>
                  <a:pt x="4432411" y="3326944"/>
                  <a:pt x="4403548" y="3342038"/>
                </a:cubicBezTo>
                <a:cubicBezTo>
                  <a:pt x="4374685" y="3357134"/>
                  <a:pt x="4346153" y="3382265"/>
                  <a:pt x="4317954" y="3417431"/>
                </a:cubicBezTo>
                <a:lnTo>
                  <a:pt x="4317954" y="3331339"/>
                </a:lnTo>
                <a:lnTo>
                  <a:pt x="4129346" y="3331339"/>
                </a:lnTo>
                <a:lnTo>
                  <a:pt x="4129346" y="3859837"/>
                </a:lnTo>
                <a:lnTo>
                  <a:pt x="4331887" y="3859837"/>
                </a:lnTo>
                <a:lnTo>
                  <a:pt x="4331887" y="3606039"/>
                </a:lnTo>
                <a:cubicBezTo>
                  <a:pt x="4331887" y="3557933"/>
                  <a:pt x="4339518" y="3524591"/>
                  <a:pt x="4354779" y="3506012"/>
                </a:cubicBezTo>
                <a:cubicBezTo>
                  <a:pt x="4370040" y="3487434"/>
                  <a:pt x="4389945" y="3478144"/>
                  <a:pt x="4414496" y="3478144"/>
                </a:cubicBezTo>
                <a:cubicBezTo>
                  <a:pt x="4436724" y="3478144"/>
                  <a:pt x="4453976" y="3485028"/>
                  <a:pt x="4466251" y="3498796"/>
                </a:cubicBezTo>
                <a:cubicBezTo>
                  <a:pt x="4478526" y="3512565"/>
                  <a:pt x="4484664" y="3536037"/>
                  <a:pt x="4484664" y="3569213"/>
                </a:cubicBezTo>
                <a:lnTo>
                  <a:pt x="4484664" y="3859837"/>
                </a:lnTo>
                <a:lnTo>
                  <a:pt x="4688200" y="3859837"/>
                </a:lnTo>
                <a:lnTo>
                  <a:pt x="4688200" y="3523927"/>
                </a:lnTo>
                <a:cubicBezTo>
                  <a:pt x="4688200" y="3454257"/>
                  <a:pt x="4672358" y="3402751"/>
                  <a:pt x="4640676" y="3369409"/>
                </a:cubicBezTo>
                <a:cubicBezTo>
                  <a:pt x="4608992" y="3336067"/>
                  <a:pt x="4565116" y="3319396"/>
                  <a:pt x="4509049" y="3319396"/>
                </a:cubicBezTo>
                <a:close/>
                <a:moveTo>
                  <a:pt x="10624805" y="3130291"/>
                </a:moveTo>
                <a:lnTo>
                  <a:pt x="10624805" y="3383094"/>
                </a:lnTo>
                <a:cubicBezTo>
                  <a:pt x="10604899" y="3361861"/>
                  <a:pt x="10582090" y="3345937"/>
                  <a:pt x="10556379" y="3335320"/>
                </a:cubicBezTo>
                <a:cubicBezTo>
                  <a:pt x="10530668" y="3324704"/>
                  <a:pt x="10502053" y="3319396"/>
                  <a:pt x="10470535" y="3319396"/>
                </a:cubicBezTo>
                <a:cubicBezTo>
                  <a:pt x="10405841" y="3319396"/>
                  <a:pt x="10352511" y="3342619"/>
                  <a:pt x="10310543" y="3389066"/>
                </a:cubicBezTo>
                <a:cubicBezTo>
                  <a:pt x="10268574" y="3435513"/>
                  <a:pt x="10247591" y="3502529"/>
                  <a:pt x="10247591" y="3590114"/>
                </a:cubicBezTo>
                <a:cubicBezTo>
                  <a:pt x="10247591" y="3668410"/>
                  <a:pt x="10266584" y="3734928"/>
                  <a:pt x="10304571" y="3789669"/>
                </a:cubicBezTo>
                <a:cubicBezTo>
                  <a:pt x="10342558" y="3844410"/>
                  <a:pt x="10397548" y="3871780"/>
                  <a:pt x="10469540" y="3871780"/>
                </a:cubicBezTo>
                <a:cubicBezTo>
                  <a:pt x="10505370" y="3871780"/>
                  <a:pt x="10537883" y="3864150"/>
                  <a:pt x="10567078" y="3848889"/>
                </a:cubicBezTo>
                <a:cubicBezTo>
                  <a:pt x="10588974" y="3837277"/>
                  <a:pt x="10613193" y="3814883"/>
                  <a:pt x="10639734" y="3781707"/>
                </a:cubicBezTo>
                <a:lnTo>
                  <a:pt x="10639734" y="3859837"/>
                </a:lnTo>
                <a:lnTo>
                  <a:pt x="10829337" y="3859837"/>
                </a:lnTo>
                <a:lnTo>
                  <a:pt x="10829337" y="3130291"/>
                </a:lnTo>
                <a:close/>
                <a:moveTo>
                  <a:pt x="7707439" y="3130291"/>
                </a:moveTo>
                <a:lnTo>
                  <a:pt x="7504400" y="3234298"/>
                </a:lnTo>
                <a:lnTo>
                  <a:pt x="7504400" y="3331339"/>
                </a:lnTo>
                <a:lnTo>
                  <a:pt x="7429754" y="3331339"/>
                </a:lnTo>
                <a:lnTo>
                  <a:pt x="7429754" y="3479637"/>
                </a:lnTo>
                <a:lnTo>
                  <a:pt x="7504400" y="3479637"/>
                </a:lnTo>
                <a:lnTo>
                  <a:pt x="7504400" y="3665523"/>
                </a:lnTo>
                <a:cubicBezTo>
                  <a:pt x="7504400" y="3724499"/>
                  <a:pt x="7510123" y="3767157"/>
                  <a:pt x="7521569" y="3793499"/>
                </a:cubicBezTo>
                <a:cubicBezTo>
                  <a:pt x="7533015" y="3819840"/>
                  <a:pt x="7550681" y="3839473"/>
                  <a:pt x="7574568" y="3852396"/>
                </a:cubicBezTo>
                <a:cubicBezTo>
                  <a:pt x="7598455" y="3865319"/>
                  <a:pt x="7635613" y="3871780"/>
                  <a:pt x="7686040" y="3871780"/>
                </a:cubicBezTo>
                <a:cubicBezTo>
                  <a:pt x="7729501" y="3871780"/>
                  <a:pt x="7776280" y="3866306"/>
                  <a:pt x="7826376" y="3855358"/>
                </a:cubicBezTo>
                <a:lnTo>
                  <a:pt x="7811447" y="3715544"/>
                </a:lnTo>
                <a:cubicBezTo>
                  <a:pt x="7784574" y="3724154"/>
                  <a:pt x="7763673" y="3728459"/>
                  <a:pt x="7748743" y="3728459"/>
                </a:cubicBezTo>
                <a:cubicBezTo>
                  <a:pt x="7732156" y="3728459"/>
                  <a:pt x="7720543" y="3722829"/>
                  <a:pt x="7713908" y="3711570"/>
                </a:cubicBezTo>
                <a:cubicBezTo>
                  <a:pt x="7709595" y="3704287"/>
                  <a:pt x="7707439" y="3689389"/>
                  <a:pt x="7707439" y="3666876"/>
                </a:cubicBezTo>
                <a:lnTo>
                  <a:pt x="7707439" y="3479637"/>
                </a:lnTo>
                <a:lnTo>
                  <a:pt x="7818911" y="3479637"/>
                </a:lnTo>
                <a:lnTo>
                  <a:pt x="7818911" y="3331339"/>
                </a:lnTo>
                <a:lnTo>
                  <a:pt x="7707439" y="3331339"/>
                </a:lnTo>
                <a:close/>
                <a:moveTo>
                  <a:pt x="7259764" y="3130291"/>
                </a:moveTo>
                <a:lnTo>
                  <a:pt x="7056725" y="3234298"/>
                </a:lnTo>
                <a:lnTo>
                  <a:pt x="7056725" y="3331339"/>
                </a:lnTo>
                <a:lnTo>
                  <a:pt x="6982079" y="3331339"/>
                </a:lnTo>
                <a:lnTo>
                  <a:pt x="6982079" y="3479637"/>
                </a:lnTo>
                <a:lnTo>
                  <a:pt x="7056725" y="3479637"/>
                </a:lnTo>
                <a:lnTo>
                  <a:pt x="7056725" y="3665523"/>
                </a:lnTo>
                <a:cubicBezTo>
                  <a:pt x="7056725" y="3724499"/>
                  <a:pt x="7062448" y="3767157"/>
                  <a:pt x="7073894" y="3793499"/>
                </a:cubicBezTo>
                <a:cubicBezTo>
                  <a:pt x="7085340" y="3819840"/>
                  <a:pt x="7103006" y="3839473"/>
                  <a:pt x="7126893" y="3852396"/>
                </a:cubicBezTo>
                <a:cubicBezTo>
                  <a:pt x="7150780" y="3865319"/>
                  <a:pt x="7187937" y="3871780"/>
                  <a:pt x="7238365" y="3871780"/>
                </a:cubicBezTo>
                <a:cubicBezTo>
                  <a:pt x="7281826" y="3871780"/>
                  <a:pt x="7328605" y="3866306"/>
                  <a:pt x="7378701" y="3855358"/>
                </a:cubicBezTo>
                <a:lnTo>
                  <a:pt x="7363772" y="3715544"/>
                </a:lnTo>
                <a:cubicBezTo>
                  <a:pt x="7336899" y="3724154"/>
                  <a:pt x="7315998" y="3728459"/>
                  <a:pt x="7301068" y="3728459"/>
                </a:cubicBezTo>
                <a:cubicBezTo>
                  <a:pt x="7284480" y="3728459"/>
                  <a:pt x="7272868" y="3722829"/>
                  <a:pt x="7266233" y="3711570"/>
                </a:cubicBezTo>
                <a:cubicBezTo>
                  <a:pt x="7261920" y="3704287"/>
                  <a:pt x="7259764" y="3689389"/>
                  <a:pt x="7259764" y="3666876"/>
                </a:cubicBezTo>
                <a:lnTo>
                  <a:pt x="7259764" y="3479637"/>
                </a:lnTo>
                <a:lnTo>
                  <a:pt x="7371236" y="3479637"/>
                </a:lnTo>
                <a:lnTo>
                  <a:pt x="7371236" y="3331339"/>
                </a:lnTo>
                <a:lnTo>
                  <a:pt x="7259764" y="3331339"/>
                </a:lnTo>
                <a:close/>
                <a:moveTo>
                  <a:pt x="6679985" y="3130291"/>
                </a:moveTo>
                <a:lnTo>
                  <a:pt x="6679985" y="3268138"/>
                </a:lnTo>
                <a:lnTo>
                  <a:pt x="6882527" y="3268138"/>
                </a:lnTo>
                <a:lnTo>
                  <a:pt x="6882527" y="3130291"/>
                </a:lnTo>
                <a:close/>
                <a:moveTo>
                  <a:pt x="5450014" y="3130291"/>
                </a:moveTo>
                <a:lnTo>
                  <a:pt x="5246976" y="3234298"/>
                </a:lnTo>
                <a:lnTo>
                  <a:pt x="5246976" y="3331339"/>
                </a:lnTo>
                <a:lnTo>
                  <a:pt x="5172330" y="3331339"/>
                </a:lnTo>
                <a:lnTo>
                  <a:pt x="5172330" y="3479637"/>
                </a:lnTo>
                <a:lnTo>
                  <a:pt x="5246976" y="3479637"/>
                </a:lnTo>
                <a:lnTo>
                  <a:pt x="5246976" y="3665523"/>
                </a:lnTo>
                <a:cubicBezTo>
                  <a:pt x="5246976" y="3724499"/>
                  <a:pt x="5252699" y="3767157"/>
                  <a:pt x="5264145" y="3793499"/>
                </a:cubicBezTo>
                <a:cubicBezTo>
                  <a:pt x="5275591" y="3819840"/>
                  <a:pt x="5293257" y="3839473"/>
                  <a:pt x="5317144" y="3852396"/>
                </a:cubicBezTo>
                <a:cubicBezTo>
                  <a:pt x="5341030" y="3865319"/>
                  <a:pt x="5378188" y="3871780"/>
                  <a:pt x="5428616" y="3871780"/>
                </a:cubicBezTo>
                <a:cubicBezTo>
                  <a:pt x="5472076" y="3871780"/>
                  <a:pt x="5518855" y="3866306"/>
                  <a:pt x="5568951" y="3855358"/>
                </a:cubicBezTo>
                <a:lnTo>
                  <a:pt x="5554022" y="3715544"/>
                </a:lnTo>
                <a:cubicBezTo>
                  <a:pt x="5527149" y="3724154"/>
                  <a:pt x="5506248" y="3728459"/>
                  <a:pt x="5491318" y="3728459"/>
                </a:cubicBezTo>
                <a:cubicBezTo>
                  <a:pt x="5474731" y="3728459"/>
                  <a:pt x="5463118" y="3722829"/>
                  <a:pt x="5456484" y="3711570"/>
                </a:cubicBezTo>
                <a:cubicBezTo>
                  <a:pt x="5452171" y="3704287"/>
                  <a:pt x="5450014" y="3689389"/>
                  <a:pt x="5450014" y="3666876"/>
                </a:cubicBezTo>
                <a:lnTo>
                  <a:pt x="5450014" y="3479637"/>
                </a:lnTo>
                <a:lnTo>
                  <a:pt x="5561487" y="3479637"/>
                </a:lnTo>
                <a:lnTo>
                  <a:pt x="5561487" y="3331339"/>
                </a:lnTo>
                <a:lnTo>
                  <a:pt x="5450014" y="3331339"/>
                </a:lnTo>
                <a:close/>
                <a:moveTo>
                  <a:pt x="2776797" y="3130291"/>
                </a:moveTo>
                <a:lnTo>
                  <a:pt x="2776797" y="3859837"/>
                </a:lnTo>
                <a:lnTo>
                  <a:pt x="2983817" y="3859837"/>
                </a:lnTo>
                <a:lnTo>
                  <a:pt x="2983817" y="3722487"/>
                </a:lnTo>
                <a:lnTo>
                  <a:pt x="3060119" y="3647981"/>
                </a:lnTo>
                <a:lnTo>
                  <a:pt x="3167160" y="3859837"/>
                </a:lnTo>
                <a:lnTo>
                  <a:pt x="3395368" y="3859837"/>
                </a:lnTo>
                <a:lnTo>
                  <a:pt x="3194825" y="3516470"/>
                </a:lnTo>
                <a:lnTo>
                  <a:pt x="3384420" y="3331339"/>
                </a:lnTo>
                <a:lnTo>
                  <a:pt x="3135100" y="3331339"/>
                </a:lnTo>
                <a:lnTo>
                  <a:pt x="2983817" y="3506868"/>
                </a:lnTo>
                <a:lnTo>
                  <a:pt x="2983817" y="3130291"/>
                </a:lnTo>
                <a:close/>
                <a:moveTo>
                  <a:pt x="6482974" y="3117850"/>
                </a:moveTo>
                <a:cubicBezTo>
                  <a:pt x="6438518" y="3117850"/>
                  <a:pt x="6404761" y="3122910"/>
                  <a:pt x="6381704" y="3133028"/>
                </a:cubicBezTo>
                <a:cubicBezTo>
                  <a:pt x="6358646" y="3143147"/>
                  <a:pt x="6340731" y="3156417"/>
                  <a:pt x="6327959" y="3172839"/>
                </a:cubicBezTo>
                <a:cubicBezTo>
                  <a:pt x="6315186" y="3189262"/>
                  <a:pt x="6306477" y="3210412"/>
                  <a:pt x="6301832" y="3236289"/>
                </a:cubicBezTo>
                <a:cubicBezTo>
                  <a:pt x="6297187" y="3262167"/>
                  <a:pt x="6294865" y="3285888"/>
                  <a:pt x="6294865" y="3307452"/>
                </a:cubicBezTo>
                <a:lnTo>
                  <a:pt x="6294865" y="3331339"/>
                </a:lnTo>
                <a:lnTo>
                  <a:pt x="6219223" y="3331339"/>
                </a:lnTo>
                <a:lnTo>
                  <a:pt x="6219223" y="3479637"/>
                </a:lnTo>
                <a:lnTo>
                  <a:pt x="6294865" y="3479637"/>
                </a:lnTo>
                <a:lnTo>
                  <a:pt x="6294865" y="3859837"/>
                </a:lnTo>
                <a:lnTo>
                  <a:pt x="6497904" y="3859837"/>
                </a:lnTo>
                <a:lnTo>
                  <a:pt x="6497904" y="3479637"/>
                </a:lnTo>
                <a:lnTo>
                  <a:pt x="6594446" y="3479637"/>
                </a:lnTo>
                <a:lnTo>
                  <a:pt x="6594446" y="3331339"/>
                </a:lnTo>
                <a:lnTo>
                  <a:pt x="6497904" y="3331339"/>
                </a:lnTo>
                <a:cubicBezTo>
                  <a:pt x="6497904" y="3307784"/>
                  <a:pt x="6498733" y="3292357"/>
                  <a:pt x="6500392" y="3285058"/>
                </a:cubicBezTo>
                <a:cubicBezTo>
                  <a:pt x="6503709" y="3271788"/>
                  <a:pt x="6509349" y="3262084"/>
                  <a:pt x="6517312" y="3255946"/>
                </a:cubicBezTo>
                <a:cubicBezTo>
                  <a:pt x="6525274" y="3249809"/>
                  <a:pt x="6538378" y="3246740"/>
                  <a:pt x="6556626" y="3246740"/>
                </a:cubicBezTo>
                <a:cubicBezTo>
                  <a:pt x="6571555" y="3246740"/>
                  <a:pt x="6591129" y="3248730"/>
                  <a:pt x="6615348" y="3252711"/>
                </a:cubicBezTo>
                <a:lnTo>
                  <a:pt x="6637741" y="3130291"/>
                </a:lnTo>
                <a:cubicBezTo>
                  <a:pt x="6570062" y="3121997"/>
                  <a:pt x="6518473" y="3117850"/>
                  <a:pt x="6482974" y="3117850"/>
                </a:cubicBezTo>
                <a:close/>
                <a:moveTo>
                  <a:pt x="5016124" y="3117850"/>
                </a:moveTo>
                <a:cubicBezTo>
                  <a:pt x="4971668" y="3117850"/>
                  <a:pt x="4937912" y="3122910"/>
                  <a:pt x="4914854" y="3133028"/>
                </a:cubicBezTo>
                <a:cubicBezTo>
                  <a:pt x="4891797" y="3143147"/>
                  <a:pt x="4873882" y="3156417"/>
                  <a:pt x="4861108" y="3172839"/>
                </a:cubicBezTo>
                <a:cubicBezTo>
                  <a:pt x="4848336" y="3189262"/>
                  <a:pt x="4839627" y="3210412"/>
                  <a:pt x="4834982" y="3236289"/>
                </a:cubicBezTo>
                <a:cubicBezTo>
                  <a:pt x="4830338" y="3262167"/>
                  <a:pt x="4828015" y="3285888"/>
                  <a:pt x="4828015" y="3307452"/>
                </a:cubicBezTo>
                <a:lnTo>
                  <a:pt x="4828015" y="3331339"/>
                </a:lnTo>
                <a:lnTo>
                  <a:pt x="4752373" y="3331339"/>
                </a:lnTo>
                <a:lnTo>
                  <a:pt x="4752373" y="3479637"/>
                </a:lnTo>
                <a:lnTo>
                  <a:pt x="4828015" y="3479637"/>
                </a:lnTo>
                <a:lnTo>
                  <a:pt x="4828015" y="3859837"/>
                </a:lnTo>
                <a:lnTo>
                  <a:pt x="5031054" y="3859837"/>
                </a:lnTo>
                <a:lnTo>
                  <a:pt x="5031054" y="3479637"/>
                </a:lnTo>
                <a:lnTo>
                  <a:pt x="5127597" y="3479637"/>
                </a:lnTo>
                <a:lnTo>
                  <a:pt x="5127597" y="3331339"/>
                </a:lnTo>
                <a:lnTo>
                  <a:pt x="5031054" y="3331339"/>
                </a:lnTo>
                <a:cubicBezTo>
                  <a:pt x="5031054" y="3307784"/>
                  <a:pt x="5031884" y="3292357"/>
                  <a:pt x="5033542" y="3285058"/>
                </a:cubicBezTo>
                <a:cubicBezTo>
                  <a:pt x="5036860" y="3271788"/>
                  <a:pt x="5042500" y="3262084"/>
                  <a:pt x="5050462" y="3255946"/>
                </a:cubicBezTo>
                <a:cubicBezTo>
                  <a:pt x="5058425" y="3249809"/>
                  <a:pt x="5071529" y="3246740"/>
                  <a:pt x="5089776" y="3246740"/>
                </a:cubicBezTo>
                <a:cubicBezTo>
                  <a:pt x="5104706" y="3246740"/>
                  <a:pt x="5124279" y="3248730"/>
                  <a:pt x="5148498" y="3252711"/>
                </a:cubicBezTo>
                <a:lnTo>
                  <a:pt x="5170892" y="3130291"/>
                </a:lnTo>
                <a:cubicBezTo>
                  <a:pt x="5103212" y="3121997"/>
                  <a:pt x="5051623" y="3117850"/>
                  <a:pt x="5016124" y="3117850"/>
                </a:cubicBezTo>
                <a:close/>
                <a:moveTo>
                  <a:pt x="10511593" y="1827998"/>
                </a:moveTo>
                <a:lnTo>
                  <a:pt x="10511593" y="2031037"/>
                </a:lnTo>
                <a:lnTo>
                  <a:pt x="10728068" y="2031037"/>
                </a:lnTo>
                <a:lnTo>
                  <a:pt x="10728068" y="1827998"/>
                </a:lnTo>
                <a:close/>
                <a:moveTo>
                  <a:pt x="8833040" y="1780225"/>
                </a:moveTo>
                <a:lnTo>
                  <a:pt x="8833040" y="1812572"/>
                </a:lnTo>
                <a:cubicBezTo>
                  <a:pt x="8833040" y="1837785"/>
                  <a:pt x="8828975" y="1858272"/>
                  <a:pt x="8820847" y="1874031"/>
                </a:cubicBezTo>
                <a:cubicBezTo>
                  <a:pt x="8812719" y="1889789"/>
                  <a:pt x="8798951" y="1903143"/>
                  <a:pt x="8779543" y="1914091"/>
                </a:cubicBezTo>
                <a:cubicBezTo>
                  <a:pt x="8760135" y="1925039"/>
                  <a:pt x="8739151" y="1930513"/>
                  <a:pt x="8716591" y="1930513"/>
                </a:cubicBezTo>
                <a:cubicBezTo>
                  <a:pt x="8695027" y="1930513"/>
                  <a:pt x="8678687" y="1925454"/>
                  <a:pt x="8667573" y="1915335"/>
                </a:cubicBezTo>
                <a:cubicBezTo>
                  <a:pt x="8656459" y="1905216"/>
                  <a:pt x="8650902" y="1892195"/>
                  <a:pt x="8650902" y="1876270"/>
                </a:cubicBezTo>
                <a:cubicBezTo>
                  <a:pt x="8650902" y="1862336"/>
                  <a:pt x="8656542" y="1849895"/>
                  <a:pt x="8667822" y="1838947"/>
                </a:cubicBezTo>
                <a:cubicBezTo>
                  <a:pt x="8678770" y="1828330"/>
                  <a:pt x="8704813" y="1817548"/>
                  <a:pt x="8745952" y="1806600"/>
                </a:cubicBezTo>
                <a:cubicBezTo>
                  <a:pt x="8776143" y="1798969"/>
                  <a:pt x="8805171" y="1790178"/>
                  <a:pt x="8833040" y="1780225"/>
                </a:cubicBezTo>
                <a:close/>
                <a:moveTo>
                  <a:pt x="9456137" y="1641880"/>
                </a:moveTo>
                <a:cubicBezTo>
                  <a:pt x="9479028" y="1641880"/>
                  <a:pt x="9498519" y="1651667"/>
                  <a:pt x="9514610" y="1671241"/>
                </a:cubicBezTo>
                <a:cubicBezTo>
                  <a:pt x="9530700" y="1690815"/>
                  <a:pt x="9538746" y="1721503"/>
                  <a:pt x="9538746" y="1763305"/>
                </a:cubicBezTo>
                <a:cubicBezTo>
                  <a:pt x="9538746" y="1810747"/>
                  <a:pt x="9530534" y="1844504"/>
                  <a:pt x="9514112" y="1864575"/>
                </a:cubicBezTo>
                <a:cubicBezTo>
                  <a:pt x="9497690" y="1884647"/>
                  <a:pt x="9477369" y="1894683"/>
                  <a:pt x="9453151" y="1894683"/>
                </a:cubicBezTo>
                <a:cubicBezTo>
                  <a:pt x="9426941" y="1894683"/>
                  <a:pt x="9405294" y="1884481"/>
                  <a:pt x="9388208" y="1864078"/>
                </a:cubicBezTo>
                <a:cubicBezTo>
                  <a:pt x="9371122" y="1843674"/>
                  <a:pt x="9362580" y="1810747"/>
                  <a:pt x="9362580" y="1765295"/>
                </a:cubicBezTo>
                <a:cubicBezTo>
                  <a:pt x="9362580" y="1723825"/>
                  <a:pt x="9371288" y="1692888"/>
                  <a:pt x="9388706" y="1672485"/>
                </a:cubicBezTo>
                <a:cubicBezTo>
                  <a:pt x="9406123" y="1652081"/>
                  <a:pt x="9428600" y="1641880"/>
                  <a:pt x="9456137" y="1641880"/>
                </a:cubicBezTo>
                <a:close/>
                <a:moveTo>
                  <a:pt x="8058729" y="1637401"/>
                </a:moveTo>
                <a:cubicBezTo>
                  <a:pt x="8084607" y="1637401"/>
                  <a:pt x="8106503" y="1647602"/>
                  <a:pt x="8124418" y="1668006"/>
                </a:cubicBezTo>
                <a:cubicBezTo>
                  <a:pt x="8142333" y="1688409"/>
                  <a:pt x="8151291" y="1717853"/>
                  <a:pt x="8151291" y="1756338"/>
                </a:cubicBezTo>
                <a:cubicBezTo>
                  <a:pt x="8151291" y="1794822"/>
                  <a:pt x="8142748" y="1823603"/>
                  <a:pt x="8125662" y="1842679"/>
                </a:cubicBezTo>
                <a:cubicBezTo>
                  <a:pt x="8108576" y="1861755"/>
                  <a:pt x="8087427" y="1871294"/>
                  <a:pt x="8062213" y="1871294"/>
                </a:cubicBezTo>
                <a:cubicBezTo>
                  <a:pt x="8035671" y="1871294"/>
                  <a:pt x="8014273" y="1862087"/>
                  <a:pt x="7998017" y="1843674"/>
                </a:cubicBezTo>
                <a:cubicBezTo>
                  <a:pt x="7981760" y="1825261"/>
                  <a:pt x="7973632" y="1796979"/>
                  <a:pt x="7973632" y="1758826"/>
                </a:cubicBezTo>
                <a:cubicBezTo>
                  <a:pt x="7973632" y="1715365"/>
                  <a:pt x="7981346" y="1684262"/>
                  <a:pt x="7996772" y="1665518"/>
                </a:cubicBezTo>
                <a:cubicBezTo>
                  <a:pt x="8012199" y="1646773"/>
                  <a:pt x="8032852" y="1637401"/>
                  <a:pt x="8058729" y="1637401"/>
                </a:cubicBezTo>
                <a:close/>
                <a:moveTo>
                  <a:pt x="10116487" y="1610528"/>
                </a:moveTo>
                <a:cubicBezTo>
                  <a:pt x="10144355" y="1610528"/>
                  <a:pt x="10166832" y="1618988"/>
                  <a:pt x="10183918" y="1635908"/>
                </a:cubicBezTo>
                <a:cubicBezTo>
                  <a:pt x="10201004" y="1652828"/>
                  <a:pt x="10211537" y="1680862"/>
                  <a:pt x="10215518" y="1720010"/>
                </a:cubicBezTo>
                <a:lnTo>
                  <a:pt x="10015963" y="1720010"/>
                </a:lnTo>
                <a:cubicBezTo>
                  <a:pt x="10019280" y="1688492"/>
                  <a:pt x="10027077" y="1664771"/>
                  <a:pt x="10039352" y="1648846"/>
                </a:cubicBezTo>
                <a:cubicBezTo>
                  <a:pt x="10058594" y="1623301"/>
                  <a:pt x="10084306" y="1610528"/>
                  <a:pt x="10116487" y="1610528"/>
                </a:cubicBezTo>
                <a:close/>
                <a:moveTo>
                  <a:pt x="5201588" y="1610528"/>
                </a:moveTo>
                <a:cubicBezTo>
                  <a:pt x="5229456" y="1610528"/>
                  <a:pt x="5251933" y="1618988"/>
                  <a:pt x="5269018" y="1635908"/>
                </a:cubicBezTo>
                <a:cubicBezTo>
                  <a:pt x="5286104" y="1652828"/>
                  <a:pt x="5296638" y="1680862"/>
                  <a:pt x="5300620" y="1720010"/>
                </a:cubicBezTo>
                <a:lnTo>
                  <a:pt x="5101063" y="1720010"/>
                </a:lnTo>
                <a:cubicBezTo>
                  <a:pt x="5104382" y="1688492"/>
                  <a:pt x="5112178" y="1664771"/>
                  <a:pt x="5124453" y="1648846"/>
                </a:cubicBezTo>
                <a:cubicBezTo>
                  <a:pt x="5143695" y="1623301"/>
                  <a:pt x="5169407" y="1610528"/>
                  <a:pt x="5201588" y="1610528"/>
                </a:cubicBezTo>
                <a:close/>
                <a:moveTo>
                  <a:pt x="4058588" y="1610528"/>
                </a:moveTo>
                <a:cubicBezTo>
                  <a:pt x="4086456" y="1610528"/>
                  <a:pt x="4108933" y="1618988"/>
                  <a:pt x="4126018" y="1635908"/>
                </a:cubicBezTo>
                <a:cubicBezTo>
                  <a:pt x="4143105" y="1652828"/>
                  <a:pt x="4153638" y="1680862"/>
                  <a:pt x="4157619" y="1720010"/>
                </a:cubicBezTo>
                <a:lnTo>
                  <a:pt x="3958064" y="1720010"/>
                </a:lnTo>
                <a:cubicBezTo>
                  <a:pt x="3961382" y="1688492"/>
                  <a:pt x="3969178" y="1664771"/>
                  <a:pt x="3981453" y="1648846"/>
                </a:cubicBezTo>
                <a:cubicBezTo>
                  <a:pt x="4000695" y="1623301"/>
                  <a:pt x="4026408" y="1610528"/>
                  <a:pt x="4058588" y="1610528"/>
                </a:cubicBezTo>
                <a:close/>
                <a:moveTo>
                  <a:pt x="10511593" y="1502539"/>
                </a:moveTo>
                <a:lnTo>
                  <a:pt x="10511593" y="1705578"/>
                </a:lnTo>
                <a:lnTo>
                  <a:pt x="10728068" y="1705578"/>
                </a:lnTo>
                <a:lnTo>
                  <a:pt x="10728068" y="1502539"/>
                </a:lnTo>
                <a:close/>
                <a:moveTo>
                  <a:pt x="6718155" y="1502539"/>
                </a:moveTo>
                <a:lnTo>
                  <a:pt x="6718155" y="1838947"/>
                </a:lnTo>
                <a:cubicBezTo>
                  <a:pt x="6718155" y="1908285"/>
                  <a:pt x="6733997" y="1959625"/>
                  <a:pt x="6765680" y="1992968"/>
                </a:cubicBezTo>
                <a:cubicBezTo>
                  <a:pt x="6797364" y="2026310"/>
                  <a:pt x="6841073" y="2042981"/>
                  <a:pt x="6896809" y="2042981"/>
                </a:cubicBezTo>
                <a:cubicBezTo>
                  <a:pt x="6938611" y="2042981"/>
                  <a:pt x="6973862" y="2035516"/>
                  <a:pt x="7002559" y="2020587"/>
                </a:cubicBezTo>
                <a:cubicBezTo>
                  <a:pt x="7031256" y="2005657"/>
                  <a:pt x="7059705" y="1980609"/>
                  <a:pt x="7087905" y="1945443"/>
                </a:cubicBezTo>
                <a:lnTo>
                  <a:pt x="7087905" y="2031037"/>
                </a:lnTo>
                <a:lnTo>
                  <a:pt x="7277009" y="2031037"/>
                </a:lnTo>
                <a:lnTo>
                  <a:pt x="7277009" y="1502539"/>
                </a:lnTo>
                <a:lnTo>
                  <a:pt x="7074468" y="1502539"/>
                </a:lnTo>
                <a:lnTo>
                  <a:pt x="7074468" y="1756835"/>
                </a:lnTo>
                <a:cubicBezTo>
                  <a:pt x="7074468" y="1804941"/>
                  <a:pt x="7066755" y="1838283"/>
                  <a:pt x="7051328" y="1856862"/>
                </a:cubicBezTo>
                <a:cubicBezTo>
                  <a:pt x="7035901" y="1875440"/>
                  <a:pt x="7016078" y="1884730"/>
                  <a:pt x="6991859" y="1884730"/>
                </a:cubicBezTo>
                <a:cubicBezTo>
                  <a:pt x="6969632" y="1884730"/>
                  <a:pt x="6952380" y="1877763"/>
                  <a:pt x="6940104" y="1863829"/>
                </a:cubicBezTo>
                <a:cubicBezTo>
                  <a:pt x="6927830" y="1849895"/>
                  <a:pt x="6921692" y="1826340"/>
                  <a:pt x="6921692" y="1793163"/>
                </a:cubicBezTo>
                <a:lnTo>
                  <a:pt x="6921692" y="1502539"/>
                </a:lnTo>
                <a:close/>
                <a:moveTo>
                  <a:pt x="10108027" y="1490596"/>
                </a:moveTo>
                <a:cubicBezTo>
                  <a:pt x="10014801" y="1490596"/>
                  <a:pt x="9941731" y="1516142"/>
                  <a:pt x="9888815" y="1567233"/>
                </a:cubicBezTo>
                <a:cubicBezTo>
                  <a:pt x="9835898" y="1618325"/>
                  <a:pt x="9809441" y="1685175"/>
                  <a:pt x="9809441" y="1767784"/>
                </a:cubicBezTo>
                <a:cubicBezTo>
                  <a:pt x="9809441" y="1825842"/>
                  <a:pt x="9822628" y="1876353"/>
                  <a:pt x="9849003" y="1919316"/>
                </a:cubicBezTo>
                <a:cubicBezTo>
                  <a:pt x="9875379" y="1962279"/>
                  <a:pt x="9908638" y="1993631"/>
                  <a:pt x="9948781" y="2013371"/>
                </a:cubicBezTo>
                <a:cubicBezTo>
                  <a:pt x="9988924" y="2033111"/>
                  <a:pt x="10043997" y="2042981"/>
                  <a:pt x="10113999" y="2042981"/>
                </a:cubicBezTo>
                <a:cubicBezTo>
                  <a:pt x="10194617" y="2042981"/>
                  <a:pt x="10256491" y="2031452"/>
                  <a:pt x="10299620" y="2008394"/>
                </a:cubicBezTo>
                <a:cubicBezTo>
                  <a:pt x="10342749" y="1985337"/>
                  <a:pt x="10379574" y="1947267"/>
                  <a:pt x="10410097" y="1894185"/>
                </a:cubicBezTo>
                <a:lnTo>
                  <a:pt x="10210542" y="1875772"/>
                </a:lnTo>
                <a:cubicBezTo>
                  <a:pt x="10197934" y="1891697"/>
                  <a:pt x="10186157" y="1902811"/>
                  <a:pt x="10175209" y="1909114"/>
                </a:cubicBezTo>
                <a:cubicBezTo>
                  <a:pt x="10157294" y="1919067"/>
                  <a:pt x="10138383" y="1924044"/>
                  <a:pt x="10118478" y="1924044"/>
                </a:cubicBezTo>
                <a:cubicBezTo>
                  <a:pt x="10086960" y="1924044"/>
                  <a:pt x="10061415" y="1912598"/>
                  <a:pt x="10041840" y="1889706"/>
                </a:cubicBezTo>
                <a:cubicBezTo>
                  <a:pt x="10027906" y="1873782"/>
                  <a:pt x="10019115" y="1849563"/>
                  <a:pt x="10015465" y="1817050"/>
                </a:cubicBezTo>
                <a:lnTo>
                  <a:pt x="10421543" y="1817050"/>
                </a:lnTo>
                <a:lnTo>
                  <a:pt x="10421543" y="1794159"/>
                </a:lnTo>
                <a:cubicBezTo>
                  <a:pt x="10421543" y="1724488"/>
                  <a:pt x="10410097" y="1667923"/>
                  <a:pt x="10387205" y="1624462"/>
                </a:cubicBezTo>
                <a:cubicBezTo>
                  <a:pt x="10364314" y="1581001"/>
                  <a:pt x="10330972" y="1547825"/>
                  <a:pt x="10287179" y="1524933"/>
                </a:cubicBezTo>
                <a:cubicBezTo>
                  <a:pt x="10243386" y="1502042"/>
                  <a:pt x="10183669" y="1490596"/>
                  <a:pt x="10108027" y="1490596"/>
                </a:cubicBezTo>
                <a:close/>
                <a:moveTo>
                  <a:pt x="8736995" y="1490596"/>
                </a:moveTo>
                <a:cubicBezTo>
                  <a:pt x="8699173" y="1490596"/>
                  <a:pt x="8664007" y="1493416"/>
                  <a:pt x="8631494" y="1499056"/>
                </a:cubicBezTo>
                <a:cubicBezTo>
                  <a:pt x="8598981" y="1504696"/>
                  <a:pt x="8573435" y="1512658"/>
                  <a:pt x="8554857" y="1522943"/>
                </a:cubicBezTo>
                <a:cubicBezTo>
                  <a:pt x="8528979" y="1537209"/>
                  <a:pt x="8509157" y="1554046"/>
                  <a:pt x="8495389" y="1573453"/>
                </a:cubicBezTo>
                <a:cubicBezTo>
                  <a:pt x="8481620" y="1592862"/>
                  <a:pt x="8471087" y="1619486"/>
                  <a:pt x="8463788" y="1653326"/>
                </a:cubicBezTo>
                <a:lnTo>
                  <a:pt x="8657371" y="1673729"/>
                </a:lnTo>
                <a:cubicBezTo>
                  <a:pt x="8665334" y="1650837"/>
                  <a:pt x="8675785" y="1635244"/>
                  <a:pt x="8688723" y="1626950"/>
                </a:cubicBezTo>
                <a:cubicBezTo>
                  <a:pt x="8705311" y="1616334"/>
                  <a:pt x="8730193" y="1611026"/>
                  <a:pt x="8763369" y="1611026"/>
                </a:cubicBezTo>
                <a:cubicBezTo>
                  <a:pt x="8789247" y="1611026"/>
                  <a:pt x="8807328" y="1616002"/>
                  <a:pt x="8817613" y="1625955"/>
                </a:cubicBezTo>
                <a:cubicBezTo>
                  <a:pt x="8827897" y="1635908"/>
                  <a:pt x="8833040" y="1653326"/>
                  <a:pt x="8833040" y="1678208"/>
                </a:cubicBezTo>
                <a:cubicBezTo>
                  <a:pt x="8807825" y="1688161"/>
                  <a:pt x="8783939" y="1696206"/>
                  <a:pt x="8761379" y="1702343"/>
                </a:cubicBezTo>
                <a:cubicBezTo>
                  <a:pt x="8738819" y="1708481"/>
                  <a:pt x="8689553" y="1719180"/>
                  <a:pt x="8613579" y="1734441"/>
                </a:cubicBezTo>
                <a:cubicBezTo>
                  <a:pt x="8550213" y="1747048"/>
                  <a:pt x="8506751" y="1766291"/>
                  <a:pt x="8483196" y="1792168"/>
                </a:cubicBezTo>
                <a:cubicBezTo>
                  <a:pt x="8459641" y="1818046"/>
                  <a:pt x="8447864" y="1851056"/>
                  <a:pt x="8447864" y="1891199"/>
                </a:cubicBezTo>
                <a:cubicBezTo>
                  <a:pt x="8447864" y="1933997"/>
                  <a:pt x="8464203" y="1969993"/>
                  <a:pt x="8496881" y="1999188"/>
                </a:cubicBezTo>
                <a:cubicBezTo>
                  <a:pt x="8529560" y="2028383"/>
                  <a:pt x="8577417" y="2042981"/>
                  <a:pt x="8640451" y="2042981"/>
                </a:cubicBezTo>
                <a:cubicBezTo>
                  <a:pt x="8687893" y="2042981"/>
                  <a:pt x="8729530" y="2035682"/>
                  <a:pt x="8765360" y="2021084"/>
                </a:cubicBezTo>
                <a:cubicBezTo>
                  <a:pt x="8791569" y="2010136"/>
                  <a:pt x="8817945" y="1991889"/>
                  <a:pt x="8844485" y="1966344"/>
                </a:cubicBezTo>
                <a:cubicBezTo>
                  <a:pt x="8846808" y="1981605"/>
                  <a:pt x="8849130" y="1992802"/>
                  <a:pt x="8851453" y="1999935"/>
                </a:cubicBezTo>
                <a:cubicBezTo>
                  <a:pt x="8853775" y="2007067"/>
                  <a:pt x="8858751" y="2017435"/>
                  <a:pt x="8866382" y="2031037"/>
                </a:cubicBezTo>
                <a:lnTo>
                  <a:pt x="9056482" y="2031037"/>
                </a:lnTo>
                <a:cubicBezTo>
                  <a:pt x="9045866" y="2009141"/>
                  <a:pt x="9038981" y="1991143"/>
                  <a:pt x="9035830" y="1977043"/>
                </a:cubicBezTo>
                <a:cubicBezTo>
                  <a:pt x="9032678" y="1962943"/>
                  <a:pt x="9031102" y="1943452"/>
                  <a:pt x="9031102" y="1918570"/>
                </a:cubicBezTo>
                <a:lnTo>
                  <a:pt x="9031102" y="1685175"/>
                </a:lnTo>
                <a:cubicBezTo>
                  <a:pt x="9031102" y="1660293"/>
                  <a:pt x="9026126" y="1634166"/>
                  <a:pt x="9016173" y="1606796"/>
                </a:cubicBezTo>
                <a:cubicBezTo>
                  <a:pt x="9006220" y="1579425"/>
                  <a:pt x="8992618" y="1558275"/>
                  <a:pt x="8975366" y="1543346"/>
                </a:cubicBezTo>
                <a:cubicBezTo>
                  <a:pt x="8950816" y="1521781"/>
                  <a:pt x="8920128" y="1507599"/>
                  <a:pt x="8883302" y="1500798"/>
                </a:cubicBezTo>
                <a:cubicBezTo>
                  <a:pt x="8846476" y="1493997"/>
                  <a:pt x="8797707" y="1490596"/>
                  <a:pt x="8736995" y="1490596"/>
                </a:cubicBezTo>
                <a:close/>
                <a:moveTo>
                  <a:pt x="7987566" y="1490596"/>
                </a:moveTo>
                <a:cubicBezTo>
                  <a:pt x="7923204" y="1490596"/>
                  <a:pt x="7871117" y="1512161"/>
                  <a:pt x="7831306" y="1555290"/>
                </a:cubicBezTo>
                <a:cubicBezTo>
                  <a:pt x="7791494" y="1598419"/>
                  <a:pt x="7771589" y="1661122"/>
                  <a:pt x="7771589" y="1743399"/>
                </a:cubicBezTo>
                <a:cubicBezTo>
                  <a:pt x="7771589" y="1815391"/>
                  <a:pt x="7787016" y="1873284"/>
                  <a:pt x="7817869" y="1917077"/>
                </a:cubicBezTo>
                <a:cubicBezTo>
                  <a:pt x="7861330" y="1978785"/>
                  <a:pt x="7918394" y="2009639"/>
                  <a:pt x="7989059" y="2009639"/>
                </a:cubicBezTo>
                <a:cubicBezTo>
                  <a:pt x="8025221" y="2009639"/>
                  <a:pt x="8058895" y="2001344"/>
                  <a:pt x="8090081" y="1984756"/>
                </a:cubicBezTo>
                <a:cubicBezTo>
                  <a:pt x="8109987" y="1974140"/>
                  <a:pt x="8129892" y="1957054"/>
                  <a:pt x="8149798" y="1933499"/>
                </a:cubicBezTo>
                <a:lnTo>
                  <a:pt x="8149798" y="2013620"/>
                </a:lnTo>
                <a:cubicBezTo>
                  <a:pt x="8149798" y="2052436"/>
                  <a:pt x="8142582" y="2079640"/>
                  <a:pt x="8128151" y="2095233"/>
                </a:cubicBezTo>
                <a:cubicBezTo>
                  <a:pt x="8113719" y="2110826"/>
                  <a:pt x="8091906" y="2118623"/>
                  <a:pt x="8062710" y="2118623"/>
                </a:cubicBezTo>
                <a:cubicBezTo>
                  <a:pt x="8040150" y="2118623"/>
                  <a:pt x="8021406" y="2113480"/>
                  <a:pt x="8006477" y="2103196"/>
                </a:cubicBezTo>
                <a:cubicBezTo>
                  <a:pt x="7996192" y="2096229"/>
                  <a:pt x="7988561" y="2083622"/>
                  <a:pt x="7983585" y="2065375"/>
                </a:cubicBezTo>
                <a:lnTo>
                  <a:pt x="7787016" y="2042981"/>
                </a:lnTo>
                <a:cubicBezTo>
                  <a:pt x="7786352" y="2054261"/>
                  <a:pt x="7786020" y="2063218"/>
                  <a:pt x="7786020" y="2069854"/>
                </a:cubicBezTo>
                <a:cubicBezTo>
                  <a:pt x="7786020" y="2123267"/>
                  <a:pt x="7805843" y="2165899"/>
                  <a:pt x="7845489" y="2197748"/>
                </a:cubicBezTo>
                <a:cubicBezTo>
                  <a:pt x="7885134" y="2229597"/>
                  <a:pt x="7958039" y="2245522"/>
                  <a:pt x="8064203" y="2245522"/>
                </a:cubicBezTo>
                <a:cubicBezTo>
                  <a:pt x="8110650" y="2245522"/>
                  <a:pt x="8151872" y="2241375"/>
                  <a:pt x="8187868" y="2233081"/>
                </a:cubicBezTo>
                <a:cubicBezTo>
                  <a:pt x="8223864" y="2224787"/>
                  <a:pt x="8253557" y="2211350"/>
                  <a:pt x="8276946" y="2192772"/>
                </a:cubicBezTo>
                <a:cubicBezTo>
                  <a:pt x="8300335" y="2174193"/>
                  <a:pt x="8319080" y="2149891"/>
                  <a:pt x="8333180" y="2119867"/>
                </a:cubicBezTo>
                <a:cubicBezTo>
                  <a:pt x="8347280" y="2089842"/>
                  <a:pt x="8354330" y="2058242"/>
                  <a:pt x="8354330" y="2025066"/>
                </a:cubicBezTo>
                <a:lnTo>
                  <a:pt x="8353832" y="2001676"/>
                </a:lnTo>
                <a:lnTo>
                  <a:pt x="8353832" y="1502539"/>
                </a:lnTo>
                <a:lnTo>
                  <a:pt x="8164230" y="1502539"/>
                </a:lnTo>
                <a:lnTo>
                  <a:pt x="8164230" y="1580670"/>
                </a:lnTo>
                <a:cubicBezTo>
                  <a:pt x="8141006" y="1548488"/>
                  <a:pt x="8116041" y="1525431"/>
                  <a:pt x="8089334" y="1511497"/>
                </a:cubicBezTo>
                <a:cubicBezTo>
                  <a:pt x="8062627" y="1497563"/>
                  <a:pt x="8028705" y="1490596"/>
                  <a:pt x="7987566" y="1490596"/>
                </a:cubicBezTo>
                <a:close/>
                <a:moveTo>
                  <a:pt x="6273761" y="1490596"/>
                </a:moveTo>
                <a:lnTo>
                  <a:pt x="6354287" y="1752854"/>
                </a:lnTo>
                <a:lnTo>
                  <a:pt x="6194076" y="1752854"/>
                </a:lnTo>
                <a:close/>
                <a:moveTo>
                  <a:pt x="5193128" y="1490596"/>
                </a:moveTo>
                <a:cubicBezTo>
                  <a:pt x="5099903" y="1490596"/>
                  <a:pt x="5026832" y="1516142"/>
                  <a:pt x="4973916" y="1567233"/>
                </a:cubicBezTo>
                <a:cubicBezTo>
                  <a:pt x="4921000" y="1618325"/>
                  <a:pt x="4894541" y="1685175"/>
                  <a:pt x="4894541" y="1767784"/>
                </a:cubicBezTo>
                <a:cubicBezTo>
                  <a:pt x="4894541" y="1825842"/>
                  <a:pt x="4907729" y="1876353"/>
                  <a:pt x="4934104" y="1919316"/>
                </a:cubicBezTo>
                <a:cubicBezTo>
                  <a:pt x="4960479" y="1962279"/>
                  <a:pt x="4993738" y="1993631"/>
                  <a:pt x="5033882" y="2013371"/>
                </a:cubicBezTo>
                <a:cubicBezTo>
                  <a:pt x="5074025" y="2033111"/>
                  <a:pt x="5129098" y="2042981"/>
                  <a:pt x="5199099" y="2042981"/>
                </a:cubicBezTo>
                <a:cubicBezTo>
                  <a:pt x="5279718" y="2042981"/>
                  <a:pt x="5341592" y="2031452"/>
                  <a:pt x="5384721" y="2008394"/>
                </a:cubicBezTo>
                <a:cubicBezTo>
                  <a:pt x="5427851" y="1985337"/>
                  <a:pt x="5464676" y="1947267"/>
                  <a:pt x="5495197" y="1894185"/>
                </a:cubicBezTo>
                <a:lnTo>
                  <a:pt x="5295642" y="1875772"/>
                </a:lnTo>
                <a:cubicBezTo>
                  <a:pt x="5283036" y="1891697"/>
                  <a:pt x="5271258" y="1902811"/>
                  <a:pt x="5260310" y="1909114"/>
                </a:cubicBezTo>
                <a:cubicBezTo>
                  <a:pt x="5242395" y="1919067"/>
                  <a:pt x="5223484" y="1924044"/>
                  <a:pt x="5203578" y="1924044"/>
                </a:cubicBezTo>
                <a:cubicBezTo>
                  <a:pt x="5172061" y="1924044"/>
                  <a:pt x="5146516" y="1912598"/>
                  <a:pt x="5126941" y="1889706"/>
                </a:cubicBezTo>
                <a:cubicBezTo>
                  <a:pt x="5113007" y="1873782"/>
                  <a:pt x="5104215" y="1849563"/>
                  <a:pt x="5100566" y="1817050"/>
                </a:cubicBezTo>
                <a:lnTo>
                  <a:pt x="5506643" y="1817050"/>
                </a:lnTo>
                <a:lnTo>
                  <a:pt x="5506643" y="1794159"/>
                </a:lnTo>
                <a:cubicBezTo>
                  <a:pt x="5506643" y="1724488"/>
                  <a:pt x="5495197" y="1667923"/>
                  <a:pt x="5472306" y="1624462"/>
                </a:cubicBezTo>
                <a:cubicBezTo>
                  <a:pt x="5449415" y="1581001"/>
                  <a:pt x="5416072" y="1547825"/>
                  <a:pt x="5372280" y="1524933"/>
                </a:cubicBezTo>
                <a:cubicBezTo>
                  <a:pt x="5328487" y="1502042"/>
                  <a:pt x="5268770" y="1490596"/>
                  <a:pt x="5193128" y="1490596"/>
                </a:cubicBezTo>
                <a:close/>
                <a:moveTo>
                  <a:pt x="4773181" y="1490596"/>
                </a:moveTo>
                <a:cubicBezTo>
                  <a:pt x="4744650" y="1490596"/>
                  <a:pt x="4720680" y="1497646"/>
                  <a:pt x="4701271" y="1511746"/>
                </a:cubicBezTo>
                <a:cubicBezTo>
                  <a:pt x="4681864" y="1525846"/>
                  <a:pt x="4663037" y="1551640"/>
                  <a:pt x="4644789" y="1589129"/>
                </a:cubicBezTo>
                <a:lnTo>
                  <a:pt x="4644789" y="1502539"/>
                </a:lnTo>
                <a:lnTo>
                  <a:pt x="4455187" y="1502539"/>
                </a:lnTo>
                <a:lnTo>
                  <a:pt x="4455187" y="2031037"/>
                </a:lnTo>
                <a:lnTo>
                  <a:pt x="4658724" y="2031037"/>
                </a:lnTo>
                <a:lnTo>
                  <a:pt x="4658724" y="1853876"/>
                </a:lnTo>
                <a:cubicBezTo>
                  <a:pt x="4658724" y="1769277"/>
                  <a:pt x="4669173" y="1711550"/>
                  <a:pt x="4690075" y="1680696"/>
                </a:cubicBezTo>
                <a:cubicBezTo>
                  <a:pt x="4704672" y="1658800"/>
                  <a:pt x="4725242" y="1647851"/>
                  <a:pt x="4751782" y="1647851"/>
                </a:cubicBezTo>
                <a:cubicBezTo>
                  <a:pt x="4765717" y="1647851"/>
                  <a:pt x="4784627" y="1652828"/>
                  <a:pt x="4808514" y="1662781"/>
                </a:cubicBezTo>
                <a:lnTo>
                  <a:pt x="4871217" y="1518464"/>
                </a:lnTo>
                <a:cubicBezTo>
                  <a:pt x="4835719" y="1499885"/>
                  <a:pt x="4803040" y="1490596"/>
                  <a:pt x="4773181" y="1490596"/>
                </a:cubicBezTo>
                <a:close/>
                <a:moveTo>
                  <a:pt x="4050128" y="1490596"/>
                </a:moveTo>
                <a:cubicBezTo>
                  <a:pt x="3956902" y="1490596"/>
                  <a:pt x="3883832" y="1516142"/>
                  <a:pt x="3830916" y="1567233"/>
                </a:cubicBezTo>
                <a:cubicBezTo>
                  <a:pt x="3778000" y="1618325"/>
                  <a:pt x="3751541" y="1685175"/>
                  <a:pt x="3751541" y="1767784"/>
                </a:cubicBezTo>
                <a:cubicBezTo>
                  <a:pt x="3751541" y="1825842"/>
                  <a:pt x="3764729" y="1876353"/>
                  <a:pt x="3791105" y="1919316"/>
                </a:cubicBezTo>
                <a:cubicBezTo>
                  <a:pt x="3817479" y="1962279"/>
                  <a:pt x="3850738" y="1993631"/>
                  <a:pt x="3890882" y="2013371"/>
                </a:cubicBezTo>
                <a:cubicBezTo>
                  <a:pt x="3931025" y="2033111"/>
                  <a:pt x="3986098" y="2042981"/>
                  <a:pt x="4056099" y="2042981"/>
                </a:cubicBezTo>
                <a:cubicBezTo>
                  <a:pt x="4136718" y="2042981"/>
                  <a:pt x="4198592" y="2031452"/>
                  <a:pt x="4241721" y="2008394"/>
                </a:cubicBezTo>
                <a:cubicBezTo>
                  <a:pt x="4284850" y="1985337"/>
                  <a:pt x="4321675" y="1947267"/>
                  <a:pt x="4352197" y="1894185"/>
                </a:cubicBezTo>
                <a:lnTo>
                  <a:pt x="4152643" y="1875772"/>
                </a:lnTo>
                <a:cubicBezTo>
                  <a:pt x="4140035" y="1891697"/>
                  <a:pt x="4128258" y="1902811"/>
                  <a:pt x="4117310" y="1909114"/>
                </a:cubicBezTo>
                <a:cubicBezTo>
                  <a:pt x="4099395" y="1919067"/>
                  <a:pt x="4080485" y="1924044"/>
                  <a:pt x="4060579" y="1924044"/>
                </a:cubicBezTo>
                <a:cubicBezTo>
                  <a:pt x="4029061" y="1924044"/>
                  <a:pt x="4003515" y="1912598"/>
                  <a:pt x="3983942" y="1889706"/>
                </a:cubicBezTo>
                <a:cubicBezTo>
                  <a:pt x="3970008" y="1873782"/>
                  <a:pt x="3961215" y="1849563"/>
                  <a:pt x="3957566" y="1817050"/>
                </a:cubicBezTo>
                <a:lnTo>
                  <a:pt x="4363643" y="1817050"/>
                </a:lnTo>
                <a:lnTo>
                  <a:pt x="4363643" y="1794159"/>
                </a:lnTo>
                <a:cubicBezTo>
                  <a:pt x="4363643" y="1724488"/>
                  <a:pt x="4352197" y="1667923"/>
                  <a:pt x="4329306" y="1624462"/>
                </a:cubicBezTo>
                <a:cubicBezTo>
                  <a:pt x="4306414" y="1581001"/>
                  <a:pt x="4273072" y="1547825"/>
                  <a:pt x="4229280" y="1524933"/>
                </a:cubicBezTo>
                <a:cubicBezTo>
                  <a:pt x="4185487" y="1502042"/>
                  <a:pt x="4125770" y="1490596"/>
                  <a:pt x="4050128" y="1490596"/>
                </a:cubicBezTo>
                <a:close/>
                <a:moveTo>
                  <a:pt x="3401145" y="1490596"/>
                </a:moveTo>
                <a:cubicBezTo>
                  <a:pt x="3341427" y="1490596"/>
                  <a:pt x="3293819" y="1496810"/>
                  <a:pt x="3258320" y="1509238"/>
                </a:cubicBezTo>
                <a:cubicBezTo>
                  <a:pt x="3222822" y="1521666"/>
                  <a:pt x="3194954" y="1540474"/>
                  <a:pt x="3174716" y="1565662"/>
                </a:cubicBezTo>
                <a:cubicBezTo>
                  <a:pt x="3154478" y="1590850"/>
                  <a:pt x="3144360" y="1620846"/>
                  <a:pt x="3144360" y="1655650"/>
                </a:cubicBezTo>
                <a:cubicBezTo>
                  <a:pt x="3144360" y="1687469"/>
                  <a:pt x="3153732" y="1715806"/>
                  <a:pt x="3172477" y="1740662"/>
                </a:cubicBezTo>
                <a:cubicBezTo>
                  <a:pt x="3191222" y="1765518"/>
                  <a:pt x="3214279" y="1783166"/>
                  <a:pt x="3241649" y="1793607"/>
                </a:cubicBezTo>
                <a:cubicBezTo>
                  <a:pt x="3269020" y="1804047"/>
                  <a:pt x="3317872" y="1815397"/>
                  <a:pt x="3388205" y="1827656"/>
                </a:cubicBezTo>
                <a:cubicBezTo>
                  <a:pt x="3435316" y="1835940"/>
                  <a:pt x="3464345" y="1842897"/>
                  <a:pt x="3475293" y="1848526"/>
                </a:cubicBezTo>
                <a:cubicBezTo>
                  <a:pt x="3490555" y="1856478"/>
                  <a:pt x="3498185" y="1867743"/>
                  <a:pt x="3498185" y="1882319"/>
                </a:cubicBezTo>
                <a:cubicBezTo>
                  <a:pt x="3498185" y="1895237"/>
                  <a:pt x="3492379" y="1906002"/>
                  <a:pt x="3480767" y="1914612"/>
                </a:cubicBezTo>
                <a:cubicBezTo>
                  <a:pt x="3465838" y="1926208"/>
                  <a:pt x="3444772" y="1932006"/>
                  <a:pt x="3417567" y="1932006"/>
                </a:cubicBezTo>
                <a:cubicBezTo>
                  <a:pt x="3392684" y="1932006"/>
                  <a:pt x="3372779" y="1926864"/>
                  <a:pt x="3357849" y="1916579"/>
                </a:cubicBezTo>
                <a:cubicBezTo>
                  <a:pt x="3342920" y="1906295"/>
                  <a:pt x="3331309" y="1889209"/>
                  <a:pt x="3323014" y="1865322"/>
                </a:cubicBezTo>
                <a:lnTo>
                  <a:pt x="3121966" y="1884232"/>
                </a:lnTo>
                <a:cubicBezTo>
                  <a:pt x="3133578" y="1934992"/>
                  <a:pt x="3159870" y="1974140"/>
                  <a:pt x="3200843" y="2001676"/>
                </a:cubicBezTo>
                <a:cubicBezTo>
                  <a:pt x="3241815" y="2029212"/>
                  <a:pt x="3310573" y="2042981"/>
                  <a:pt x="3407116" y="2042981"/>
                </a:cubicBezTo>
                <a:cubicBezTo>
                  <a:pt x="3475460" y="2042981"/>
                  <a:pt x="3529454" y="2034447"/>
                  <a:pt x="3569099" y="2017379"/>
                </a:cubicBezTo>
                <a:cubicBezTo>
                  <a:pt x="3608745" y="2000312"/>
                  <a:pt x="3637774" y="1977360"/>
                  <a:pt x="3656187" y="1948526"/>
                </a:cubicBezTo>
                <a:cubicBezTo>
                  <a:pt x="3674600" y="1919691"/>
                  <a:pt x="3683806" y="1890028"/>
                  <a:pt x="3683806" y="1859537"/>
                </a:cubicBezTo>
                <a:cubicBezTo>
                  <a:pt x="3683806" y="1829377"/>
                  <a:pt x="3675097" y="1801704"/>
                  <a:pt x="3657680" y="1776516"/>
                </a:cubicBezTo>
                <a:cubicBezTo>
                  <a:pt x="3640262" y="1751328"/>
                  <a:pt x="3615132" y="1731939"/>
                  <a:pt x="3582287" y="1718350"/>
                </a:cubicBezTo>
                <a:cubicBezTo>
                  <a:pt x="3549442" y="1704760"/>
                  <a:pt x="3499346" y="1694156"/>
                  <a:pt x="3431998" y="1686535"/>
                </a:cubicBezTo>
                <a:cubicBezTo>
                  <a:pt x="3387542" y="1681232"/>
                  <a:pt x="3358679" y="1675268"/>
                  <a:pt x="3345408" y="1668644"/>
                </a:cubicBezTo>
                <a:cubicBezTo>
                  <a:pt x="3332138" y="1662019"/>
                  <a:pt x="3325502" y="1652247"/>
                  <a:pt x="3325502" y="1639329"/>
                </a:cubicBezTo>
                <a:cubicBezTo>
                  <a:pt x="3325502" y="1627733"/>
                  <a:pt x="3330728" y="1617877"/>
                  <a:pt x="3341178" y="1609762"/>
                </a:cubicBezTo>
                <a:cubicBezTo>
                  <a:pt x="3351629" y="1601647"/>
                  <a:pt x="3368300" y="1597589"/>
                  <a:pt x="3391191" y="1597589"/>
                </a:cubicBezTo>
                <a:cubicBezTo>
                  <a:pt x="3413752" y="1597589"/>
                  <a:pt x="3432994" y="1602897"/>
                  <a:pt x="3448918" y="1613514"/>
                </a:cubicBezTo>
                <a:cubicBezTo>
                  <a:pt x="3460530" y="1621476"/>
                  <a:pt x="3468824" y="1633917"/>
                  <a:pt x="3473800" y="1650837"/>
                </a:cubicBezTo>
                <a:lnTo>
                  <a:pt x="3665891" y="1631927"/>
                </a:lnTo>
                <a:cubicBezTo>
                  <a:pt x="3652621" y="1597423"/>
                  <a:pt x="3635950" y="1570053"/>
                  <a:pt x="3615878" y="1549816"/>
                </a:cubicBezTo>
                <a:cubicBezTo>
                  <a:pt x="3595807" y="1529578"/>
                  <a:pt x="3570758" y="1514649"/>
                  <a:pt x="3540734" y="1505028"/>
                </a:cubicBezTo>
                <a:cubicBezTo>
                  <a:pt x="3510709" y="1495406"/>
                  <a:pt x="3464180" y="1490596"/>
                  <a:pt x="3401145" y="1490596"/>
                </a:cubicBezTo>
                <a:close/>
                <a:moveTo>
                  <a:pt x="2861224" y="1490596"/>
                </a:moveTo>
                <a:cubicBezTo>
                  <a:pt x="2819754" y="1490596"/>
                  <a:pt x="2784587" y="1498143"/>
                  <a:pt x="2755723" y="1513239"/>
                </a:cubicBezTo>
                <a:cubicBezTo>
                  <a:pt x="2726860" y="1528334"/>
                  <a:pt x="2698329" y="1553465"/>
                  <a:pt x="2670128" y="1588632"/>
                </a:cubicBezTo>
                <a:lnTo>
                  <a:pt x="2670128" y="1502539"/>
                </a:lnTo>
                <a:lnTo>
                  <a:pt x="2481521" y="1502539"/>
                </a:lnTo>
                <a:lnTo>
                  <a:pt x="2481521" y="2031037"/>
                </a:lnTo>
                <a:lnTo>
                  <a:pt x="2684062" y="2031037"/>
                </a:lnTo>
                <a:lnTo>
                  <a:pt x="2684062" y="1777239"/>
                </a:lnTo>
                <a:cubicBezTo>
                  <a:pt x="2684062" y="1729133"/>
                  <a:pt x="2691693" y="1695791"/>
                  <a:pt x="2706954" y="1677212"/>
                </a:cubicBezTo>
                <a:cubicBezTo>
                  <a:pt x="2722215" y="1658634"/>
                  <a:pt x="2742121" y="1649344"/>
                  <a:pt x="2766672" y="1649344"/>
                </a:cubicBezTo>
                <a:cubicBezTo>
                  <a:pt x="2788900" y="1649344"/>
                  <a:pt x="2806151" y="1656228"/>
                  <a:pt x="2818426" y="1669996"/>
                </a:cubicBezTo>
                <a:cubicBezTo>
                  <a:pt x="2830701" y="1683765"/>
                  <a:pt x="2836840" y="1707237"/>
                  <a:pt x="2836840" y="1740413"/>
                </a:cubicBezTo>
                <a:lnTo>
                  <a:pt x="2836840" y="2031037"/>
                </a:lnTo>
                <a:lnTo>
                  <a:pt x="3040376" y="2031037"/>
                </a:lnTo>
                <a:lnTo>
                  <a:pt x="3040376" y="1695127"/>
                </a:lnTo>
                <a:cubicBezTo>
                  <a:pt x="3040376" y="1625457"/>
                  <a:pt x="3024534" y="1573951"/>
                  <a:pt x="2992850" y="1540609"/>
                </a:cubicBezTo>
                <a:cubicBezTo>
                  <a:pt x="2961168" y="1507267"/>
                  <a:pt x="2917292" y="1490596"/>
                  <a:pt x="2861224" y="1490596"/>
                </a:cubicBezTo>
                <a:close/>
                <a:moveTo>
                  <a:pt x="9159541" y="1301491"/>
                </a:moveTo>
                <a:lnTo>
                  <a:pt x="9159541" y="2031037"/>
                </a:lnTo>
                <a:lnTo>
                  <a:pt x="9349143" y="2031037"/>
                </a:lnTo>
                <a:lnTo>
                  <a:pt x="9349143" y="1952907"/>
                </a:lnTo>
                <a:cubicBezTo>
                  <a:pt x="9375352" y="1985752"/>
                  <a:pt x="9399571" y="2008146"/>
                  <a:pt x="9421799" y="2020089"/>
                </a:cubicBezTo>
                <a:cubicBezTo>
                  <a:pt x="9451326" y="2035350"/>
                  <a:pt x="9483838" y="2042981"/>
                  <a:pt x="9519337" y="2042981"/>
                </a:cubicBezTo>
                <a:cubicBezTo>
                  <a:pt x="9560808" y="2042981"/>
                  <a:pt x="9598545" y="2032115"/>
                  <a:pt x="9632551" y="2010385"/>
                </a:cubicBezTo>
                <a:cubicBezTo>
                  <a:pt x="9666557" y="1988655"/>
                  <a:pt x="9693181" y="1955810"/>
                  <a:pt x="9712423" y="1911851"/>
                </a:cubicBezTo>
                <a:cubicBezTo>
                  <a:pt x="9731665" y="1867893"/>
                  <a:pt x="9741287" y="1817050"/>
                  <a:pt x="9741287" y="1759324"/>
                </a:cubicBezTo>
                <a:cubicBezTo>
                  <a:pt x="9741287" y="1672734"/>
                  <a:pt x="9720219" y="1606298"/>
                  <a:pt x="9678086" y="1560017"/>
                </a:cubicBezTo>
                <a:cubicBezTo>
                  <a:pt x="9635952" y="1513736"/>
                  <a:pt x="9582704" y="1490596"/>
                  <a:pt x="9518342" y="1490596"/>
                </a:cubicBezTo>
                <a:cubicBezTo>
                  <a:pt x="9487156" y="1490596"/>
                  <a:pt x="9458707" y="1495904"/>
                  <a:pt x="9432996" y="1506520"/>
                </a:cubicBezTo>
                <a:cubicBezTo>
                  <a:pt x="9407284" y="1517137"/>
                  <a:pt x="9384310" y="1533061"/>
                  <a:pt x="9364073" y="1554294"/>
                </a:cubicBezTo>
                <a:lnTo>
                  <a:pt x="9364073" y="1301491"/>
                </a:lnTo>
                <a:close/>
                <a:moveTo>
                  <a:pt x="6153580" y="1301491"/>
                </a:moveTo>
                <a:lnTo>
                  <a:pt x="5879379" y="2031037"/>
                </a:lnTo>
                <a:lnTo>
                  <a:pt x="6109555" y="2031037"/>
                </a:lnTo>
                <a:lnTo>
                  <a:pt x="6145113" y="1910607"/>
                </a:lnTo>
                <a:lnTo>
                  <a:pt x="6401050" y="1910607"/>
                </a:lnTo>
                <a:lnTo>
                  <a:pt x="6437548" y="2031037"/>
                </a:lnTo>
                <a:lnTo>
                  <a:pt x="6673618" y="2031037"/>
                </a:lnTo>
                <a:lnTo>
                  <a:pt x="6399479" y="1301491"/>
                </a:lnTo>
                <a:close/>
                <a:moveTo>
                  <a:pt x="1647730" y="1301491"/>
                </a:moveTo>
                <a:lnTo>
                  <a:pt x="1647730" y="1736144"/>
                </a:lnTo>
                <a:cubicBezTo>
                  <a:pt x="1647730" y="1771949"/>
                  <a:pt x="1654698" y="1813059"/>
                  <a:pt x="1668631" y="1859475"/>
                </a:cubicBezTo>
                <a:cubicBezTo>
                  <a:pt x="1677257" y="1888317"/>
                  <a:pt x="1693265" y="1916332"/>
                  <a:pt x="1716654" y="1943518"/>
                </a:cubicBezTo>
                <a:cubicBezTo>
                  <a:pt x="1740044" y="1970704"/>
                  <a:pt x="1765838" y="1991674"/>
                  <a:pt x="1794038" y="2006427"/>
                </a:cubicBezTo>
                <a:cubicBezTo>
                  <a:pt x="1822237" y="2021180"/>
                  <a:pt x="1857321" y="2031044"/>
                  <a:pt x="1899289" y="2036018"/>
                </a:cubicBezTo>
                <a:cubicBezTo>
                  <a:pt x="1941258" y="2040992"/>
                  <a:pt x="1979991" y="2043478"/>
                  <a:pt x="2015489" y="2043478"/>
                </a:cubicBezTo>
                <a:cubicBezTo>
                  <a:pt x="2076866" y="2043478"/>
                  <a:pt x="2129450" y="2035355"/>
                  <a:pt x="2173243" y="2019109"/>
                </a:cubicBezTo>
                <a:cubicBezTo>
                  <a:pt x="2204760" y="2007508"/>
                  <a:pt x="2234868" y="1987368"/>
                  <a:pt x="2263565" y="1958688"/>
                </a:cubicBezTo>
                <a:cubicBezTo>
                  <a:pt x="2292263" y="1930009"/>
                  <a:pt x="2313329" y="1896523"/>
                  <a:pt x="2326766" y="1858230"/>
                </a:cubicBezTo>
                <a:cubicBezTo>
                  <a:pt x="2340202" y="1819938"/>
                  <a:pt x="2346921" y="1779242"/>
                  <a:pt x="2346921" y="1736144"/>
                </a:cubicBezTo>
                <a:lnTo>
                  <a:pt x="2346921" y="1301491"/>
                </a:lnTo>
                <a:lnTo>
                  <a:pt x="2121985" y="1301491"/>
                </a:lnTo>
                <a:lnTo>
                  <a:pt x="2121985" y="1746494"/>
                </a:lnTo>
                <a:cubicBezTo>
                  <a:pt x="2121985" y="1786932"/>
                  <a:pt x="2110954" y="1818174"/>
                  <a:pt x="2088892" y="1840218"/>
                </a:cubicBezTo>
                <a:cubicBezTo>
                  <a:pt x="2066830" y="1862262"/>
                  <a:pt x="2036390" y="1873284"/>
                  <a:pt x="1997574" y="1873284"/>
                </a:cubicBezTo>
                <a:cubicBezTo>
                  <a:pt x="1958426" y="1873284"/>
                  <a:pt x="1927821" y="1862097"/>
                  <a:pt x="1905759" y="1839724"/>
                </a:cubicBezTo>
                <a:cubicBezTo>
                  <a:pt x="1883697" y="1817351"/>
                  <a:pt x="1872665" y="1786274"/>
                  <a:pt x="1872665" y="1746494"/>
                </a:cubicBezTo>
                <a:lnTo>
                  <a:pt x="1872665" y="1301491"/>
                </a:lnTo>
                <a:close/>
                <a:moveTo>
                  <a:pt x="7606924" y="1289050"/>
                </a:moveTo>
                <a:cubicBezTo>
                  <a:pt x="7562468" y="1289050"/>
                  <a:pt x="7528711" y="1294109"/>
                  <a:pt x="7505654" y="1304228"/>
                </a:cubicBezTo>
                <a:cubicBezTo>
                  <a:pt x="7482596" y="1314347"/>
                  <a:pt x="7464681" y="1327617"/>
                  <a:pt x="7451908" y="1344040"/>
                </a:cubicBezTo>
                <a:cubicBezTo>
                  <a:pt x="7439135" y="1360462"/>
                  <a:pt x="7430426" y="1381612"/>
                  <a:pt x="7425782" y="1407489"/>
                </a:cubicBezTo>
                <a:cubicBezTo>
                  <a:pt x="7421137" y="1433367"/>
                  <a:pt x="7418815" y="1457088"/>
                  <a:pt x="7418815" y="1478652"/>
                </a:cubicBezTo>
                <a:lnTo>
                  <a:pt x="7418815" y="1502539"/>
                </a:lnTo>
                <a:lnTo>
                  <a:pt x="7343173" y="1502539"/>
                </a:lnTo>
                <a:lnTo>
                  <a:pt x="7343173" y="1650837"/>
                </a:lnTo>
                <a:lnTo>
                  <a:pt x="7418815" y="1650837"/>
                </a:lnTo>
                <a:lnTo>
                  <a:pt x="7418815" y="2031037"/>
                </a:lnTo>
                <a:lnTo>
                  <a:pt x="7621854" y="2031037"/>
                </a:lnTo>
                <a:lnTo>
                  <a:pt x="7621854" y="1650837"/>
                </a:lnTo>
                <a:lnTo>
                  <a:pt x="7718396" y="1650837"/>
                </a:lnTo>
                <a:lnTo>
                  <a:pt x="7718396" y="1502539"/>
                </a:lnTo>
                <a:lnTo>
                  <a:pt x="7621854" y="1502539"/>
                </a:lnTo>
                <a:cubicBezTo>
                  <a:pt x="7621854" y="1478984"/>
                  <a:pt x="7622683" y="1463557"/>
                  <a:pt x="7624342" y="1456258"/>
                </a:cubicBezTo>
                <a:cubicBezTo>
                  <a:pt x="7627659" y="1442988"/>
                  <a:pt x="7633299" y="1433284"/>
                  <a:pt x="7641262" y="1427146"/>
                </a:cubicBezTo>
                <a:cubicBezTo>
                  <a:pt x="7649224" y="1421009"/>
                  <a:pt x="7662328" y="1417940"/>
                  <a:pt x="7680576" y="1417940"/>
                </a:cubicBezTo>
                <a:cubicBezTo>
                  <a:pt x="7695505" y="1417940"/>
                  <a:pt x="7715079" y="1419930"/>
                  <a:pt x="7739298" y="1423912"/>
                </a:cubicBezTo>
                <a:lnTo>
                  <a:pt x="7761691" y="1301491"/>
                </a:lnTo>
                <a:cubicBezTo>
                  <a:pt x="7694012" y="1293197"/>
                  <a:pt x="7642423" y="1289050"/>
                  <a:pt x="7606924" y="1289050"/>
                </a:cubicBezTo>
                <a:close/>
                <a:moveTo>
                  <a:pt x="0" y="0"/>
                </a:moveTo>
                <a:lnTo>
                  <a:pt x="12331817" y="0"/>
                </a:lnTo>
                <a:lnTo>
                  <a:pt x="12331817" y="6925112"/>
                </a:lnTo>
                <a:lnTo>
                  <a:pt x="0" y="6925112"/>
                </a:ln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4" name="Textfeld 3">
            <a:extLst>
              <a:ext uri="{FF2B5EF4-FFF2-40B4-BE49-F238E27FC236}">
                <a16:creationId xmlns:a16="http://schemas.microsoft.com/office/drawing/2014/main" id="{4D407597-F7ED-FA29-5A99-E64CCE0C5854}"/>
              </a:ext>
            </a:extLst>
          </p:cNvPr>
          <p:cNvSpPr txBox="1"/>
          <p:nvPr/>
        </p:nvSpPr>
        <p:spPr>
          <a:xfrm>
            <a:off x="7728010" y="4866001"/>
            <a:ext cx="4688832" cy="2000548"/>
          </a:xfrm>
          <a:prstGeom prst="rect">
            <a:avLst/>
          </a:prstGeom>
          <a:noFill/>
        </p:spPr>
        <p:txBody>
          <a:bodyPr wrap="square" rtlCol="0">
            <a:spAutoFit/>
          </a:bodyPr>
          <a:lstStyle/>
          <a:p>
            <a:r>
              <a:rPr lang="de-DE" sz="6200" dirty="0">
                <a:latin typeface="Arial Black" panose="020B0A04020102020204" pitchFamily="34" charset="0"/>
              </a:rPr>
              <a:t>Lesen </a:t>
            </a:r>
          </a:p>
          <a:p>
            <a:r>
              <a:rPr lang="de-DE" sz="6200" dirty="0">
                <a:latin typeface="Arial Black" panose="020B0A04020102020204" pitchFamily="34" charset="0"/>
              </a:rPr>
              <a:t>im Fokus</a:t>
            </a:r>
          </a:p>
        </p:txBody>
      </p:sp>
    </p:spTree>
    <p:extLst>
      <p:ext uri="{BB962C8B-B14F-4D97-AF65-F5344CB8AC3E}">
        <p14:creationId xmlns:p14="http://schemas.microsoft.com/office/powerpoint/2010/main" val="309566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00" y="1008000"/>
            <a:ext cx="11584952" cy="612000"/>
          </a:xfrm>
        </p:spPr>
        <p:txBody>
          <a:bodyPr/>
          <a:lstStyle/>
          <a:p>
            <a:r>
              <a:rPr lang="de-DE" dirty="0">
                <a:sym typeface="Wingdings 3" panose="05040102010807070707" pitchFamily="18" charset="2"/>
              </a:rPr>
              <a:t>Wie arbeiten </a:t>
            </a:r>
            <a:r>
              <a:rPr lang="de-DE" b="1" dirty="0">
                <a:sym typeface="Wingdings 3" panose="05040102010807070707" pitchFamily="18" charset="2"/>
              </a:rPr>
              <a:t>wir</a:t>
            </a:r>
            <a:r>
              <a:rPr lang="de-DE" dirty="0">
                <a:sym typeface="Wingdings 3" panose="05040102010807070707" pitchFamily="18" charset="2"/>
              </a:rPr>
              <a:t> in der Klasse?</a:t>
            </a:r>
            <a:endParaRPr lang="de-DE" dirty="0"/>
          </a:p>
        </p:txBody>
      </p:sp>
      <p:sp>
        <p:nvSpPr>
          <p:cNvPr id="3" name="Inhaltsplatzhalter 2"/>
          <p:cNvSpPr>
            <a:spLocks noGrp="1"/>
          </p:cNvSpPr>
          <p:nvPr>
            <p:ph sz="half" idx="1"/>
          </p:nvPr>
        </p:nvSpPr>
        <p:spPr>
          <a:xfrm>
            <a:off x="360000" y="1800000"/>
            <a:ext cx="10566501" cy="4828073"/>
          </a:xfrm>
          <a:noFill/>
        </p:spPr>
        <p:txBody>
          <a:bodyPr lIns="36000" tIns="36000" rIns="36000" bIns="36000" anchor="t"/>
          <a:lstStyle/>
          <a:p>
            <a:pPr>
              <a:spcBef>
                <a:spcPts val="1000"/>
              </a:spcBef>
            </a:pPr>
            <a:r>
              <a:rPr lang="de-DE" altLang="de-DE" dirty="0"/>
              <a:t>Wir holen die Kinder und Jugendlichen dort ab, wo sie stehen.   Dafür stellen wir kontinuierlich den Leistungsstand beim Lesen fest zum Beispiel mit dem Wörter-pro-Minute-Test.                                                     </a:t>
            </a:r>
          </a:p>
          <a:p>
            <a:pPr marL="720000" indent="0">
              <a:spcBef>
                <a:spcPts val="1000"/>
              </a:spcBef>
              <a:buNone/>
            </a:pPr>
            <a:r>
              <a:rPr lang="de-DE" altLang="de-DE" dirty="0">
                <a:solidFill>
                  <a:srgbClr val="86BC25"/>
                </a:solidFill>
                <a:sym typeface="Wingdings 3" panose="05040102010807070707" pitchFamily="18" charset="2"/>
              </a:rPr>
              <a:t> </a:t>
            </a:r>
            <a:r>
              <a:rPr lang="de-DE" altLang="de-DE" dirty="0">
                <a:solidFill>
                  <a:srgbClr val="86BC25"/>
                </a:solidFill>
                <a:latin typeface="Arial Narrow" panose="020B0606020202030204" pitchFamily="34" charset="0"/>
              </a:rPr>
              <a:t>Standard Diagnostik</a:t>
            </a:r>
          </a:p>
          <a:p>
            <a:pPr marL="0" indent="0">
              <a:spcBef>
                <a:spcPts val="1000"/>
              </a:spcBef>
              <a:buNone/>
            </a:pPr>
            <a:endParaRPr lang="de-DE" altLang="de-DE" u="sng" dirty="0"/>
          </a:p>
          <a:p>
            <a:pPr>
              <a:spcBef>
                <a:spcPts val="1000"/>
              </a:spcBef>
            </a:pPr>
            <a:r>
              <a:rPr lang="de-DE" altLang="de-DE" sz="2600" dirty="0"/>
              <a:t>Wir vermitteln die für die Lese- und </a:t>
            </a:r>
            <a:r>
              <a:rPr lang="de-DE" altLang="de-DE" dirty="0"/>
              <a:t>Zuhörkompetenz </a:t>
            </a:r>
            <a:br>
              <a:rPr lang="de-DE" altLang="de-DE" dirty="0"/>
            </a:br>
            <a:r>
              <a:rPr lang="de-DE" altLang="de-DE" dirty="0"/>
              <a:t>wichtigen Strategien in der Schule und üben sie ein.                               </a:t>
            </a:r>
          </a:p>
          <a:p>
            <a:pPr marL="720000" indent="0">
              <a:spcBef>
                <a:spcPts val="1000"/>
              </a:spcBef>
              <a:buNone/>
            </a:pPr>
            <a:r>
              <a:rPr lang="de-DE" altLang="de-DE" dirty="0">
                <a:solidFill>
                  <a:srgbClr val="86BC25"/>
                </a:solidFill>
                <a:sym typeface="Wingdings 3" panose="05040102010807070707" pitchFamily="18" charset="2"/>
              </a:rPr>
              <a:t> </a:t>
            </a:r>
            <a:r>
              <a:rPr lang="de-DE" altLang="de-DE" dirty="0">
                <a:solidFill>
                  <a:srgbClr val="86BC25"/>
                </a:solidFill>
                <a:latin typeface="Arial Narrow" panose="020B0606020202030204" pitchFamily="34" charset="0"/>
              </a:rPr>
              <a:t>Standard Lese- und Zuhörstrategien</a:t>
            </a:r>
            <a:endParaRPr lang="de-DE" altLang="de-DE" dirty="0">
              <a:latin typeface="Arial Narrow" panose="020B0606020202030204" pitchFamily="34" charset="0"/>
            </a:endParaRPr>
          </a:p>
        </p:txBody>
      </p:sp>
      <p:pic>
        <p:nvPicPr>
          <p:cNvPr id="5" name="Grafik 4">
            <a:extLst>
              <a:ext uri="{FF2B5EF4-FFF2-40B4-BE49-F238E27FC236}">
                <a16:creationId xmlns:a16="http://schemas.microsoft.com/office/drawing/2014/main" id="{92DA4BC9-45E2-A739-9AC4-029F80102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4400" y="3283111"/>
            <a:ext cx="3000552" cy="2447926"/>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4795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00" y="1008000"/>
            <a:ext cx="11584952" cy="612000"/>
          </a:xfrm>
        </p:spPr>
        <p:txBody>
          <a:bodyPr/>
          <a:lstStyle/>
          <a:p>
            <a:r>
              <a:rPr lang="de-DE" dirty="0">
                <a:sym typeface="Wingdings 3" panose="05040102010807070707" pitchFamily="18" charset="2"/>
              </a:rPr>
              <a:t>Wie arbeiten </a:t>
            </a:r>
            <a:r>
              <a:rPr lang="de-DE" b="1" dirty="0">
                <a:sym typeface="Wingdings 3" panose="05040102010807070707" pitchFamily="18" charset="2"/>
              </a:rPr>
              <a:t>wir</a:t>
            </a:r>
            <a:r>
              <a:rPr lang="de-DE" dirty="0">
                <a:sym typeface="Wingdings 3" panose="05040102010807070707" pitchFamily="18" charset="2"/>
              </a:rPr>
              <a:t> in der Klasse?</a:t>
            </a:r>
            <a:endParaRPr lang="de-DE" dirty="0"/>
          </a:p>
        </p:txBody>
      </p:sp>
      <p:sp>
        <p:nvSpPr>
          <p:cNvPr id="3" name="Inhaltsplatzhalter 2"/>
          <p:cNvSpPr>
            <a:spLocks noGrp="1"/>
          </p:cNvSpPr>
          <p:nvPr>
            <p:ph sz="half" idx="1"/>
          </p:nvPr>
        </p:nvSpPr>
        <p:spPr>
          <a:xfrm>
            <a:off x="360000" y="1800000"/>
            <a:ext cx="11584952" cy="4532971"/>
          </a:xfrm>
        </p:spPr>
        <p:txBody>
          <a:bodyPr lIns="36000" tIns="36000" rIns="36000" bIns="36000" anchor="t"/>
          <a:lstStyle/>
          <a:p>
            <a:pPr marL="342000" indent="-342000">
              <a:spcBef>
                <a:spcPts val="1000"/>
              </a:spcBef>
            </a:pPr>
            <a:r>
              <a:rPr lang="de-DE" altLang="de-DE" dirty="0"/>
              <a:t>Wir trainieren täglich Lesen ca. 30 Minuten                                           übergreifend in allen Fächern.</a:t>
            </a:r>
          </a:p>
          <a:p>
            <a:pPr marL="342000" indent="-342000">
              <a:spcBef>
                <a:spcPts val="1400"/>
              </a:spcBef>
            </a:pPr>
            <a:r>
              <a:rPr lang="de-DE" altLang="de-DE" dirty="0"/>
              <a:t>Wir geben täglich 15 Minuten Zeit, damit Kinder im                                           </a:t>
            </a:r>
            <a:r>
              <a:rPr lang="de-DE" altLang="de-DE" spc="-20" dirty="0"/>
              <a:t>eigenen Buch in ihrem eigenen Tempo stilles Lesen genießen.</a:t>
            </a:r>
          </a:p>
          <a:p>
            <a:pPr marL="342000" indent="-342000">
              <a:spcBef>
                <a:spcPts val="1400"/>
              </a:spcBef>
            </a:pPr>
            <a:r>
              <a:rPr lang="de-DE" altLang="de-DE" dirty="0"/>
              <a:t>Wir fördern gezielt mit verschiedenen Übungen und Methoden: z. B. </a:t>
            </a:r>
            <a:r>
              <a:rPr lang="de-DE" altLang="de-DE" dirty="0" err="1"/>
              <a:t>FiLBY</a:t>
            </a:r>
            <a:r>
              <a:rPr lang="de-DE" altLang="de-DE" dirty="0"/>
              <a:t>, Stolperstellentraining, Lesetandems, Leseschienen oder -fördergruppen</a:t>
            </a:r>
          </a:p>
          <a:p>
            <a:pPr marL="720000" indent="0">
              <a:spcBef>
                <a:spcPts val="1400"/>
              </a:spcBef>
              <a:buNone/>
            </a:pPr>
            <a:r>
              <a:rPr lang="de-DE" altLang="de-DE" dirty="0">
                <a:solidFill>
                  <a:srgbClr val="86BC25"/>
                </a:solidFill>
                <a:sym typeface="Wingdings 3" panose="05040102010807070707" pitchFamily="18" charset="2"/>
              </a:rPr>
              <a:t> </a:t>
            </a:r>
            <a:r>
              <a:rPr lang="de-DE" altLang="de-DE" dirty="0">
                <a:solidFill>
                  <a:srgbClr val="86BC25"/>
                </a:solidFill>
                <a:latin typeface="Arial Narrow" panose="020B0606020202030204" pitchFamily="34" charset="0"/>
              </a:rPr>
              <a:t>Standard Förderung und Viellesen</a:t>
            </a:r>
          </a:p>
          <a:p>
            <a:pPr marL="342000" indent="-342000">
              <a:spcBef>
                <a:spcPts val="1400"/>
              </a:spcBef>
            </a:pPr>
            <a:r>
              <a:rPr lang="de-DE" altLang="de-DE" dirty="0">
                <a:solidFill>
                  <a:schemeClr val="accent3"/>
                </a:solidFill>
              </a:rPr>
              <a:t>Notiz unten beachten</a:t>
            </a:r>
          </a:p>
          <a:p>
            <a:pPr marL="342000" indent="-342000">
              <a:spcBef>
                <a:spcPts val="1400"/>
              </a:spcBef>
            </a:pPr>
            <a:r>
              <a:rPr lang="de-DE" altLang="de-DE" dirty="0">
                <a:solidFill>
                  <a:schemeClr val="accent3"/>
                </a:solidFill>
              </a:rPr>
              <a:t>Notiz unten beachten</a:t>
            </a:r>
            <a:endParaRPr lang="de-DE" altLang="de-DE" dirty="0"/>
          </a:p>
        </p:txBody>
      </p:sp>
      <p:pic>
        <p:nvPicPr>
          <p:cNvPr id="5" name="Grafik 4">
            <a:extLst>
              <a:ext uri="{FF2B5EF4-FFF2-40B4-BE49-F238E27FC236}">
                <a16:creationId xmlns:a16="http://schemas.microsoft.com/office/drawing/2014/main" id="{145BE15D-3A41-B28F-DC14-166FA0CDD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2283" y="1008000"/>
            <a:ext cx="2962669" cy="2376000"/>
          </a:xfrm>
          <a:prstGeom prst="ellipse">
            <a:avLst/>
          </a:prstGeom>
          <a:ln w="63500" cap="rnd">
            <a:solidFill>
              <a:srgbClr val="50AF4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428621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7F472-5A94-5734-916A-5E0A8208EFC1}"/>
              </a:ext>
            </a:extLst>
          </p:cNvPr>
          <p:cNvSpPr>
            <a:spLocks noGrp="1"/>
          </p:cNvSpPr>
          <p:nvPr>
            <p:ph type="title"/>
          </p:nvPr>
        </p:nvSpPr>
        <p:spPr/>
        <p:txBody>
          <a:bodyPr/>
          <a:lstStyle/>
          <a:p>
            <a:r>
              <a:rPr lang="de-DE" dirty="0"/>
              <a:t>Wörter-pro-Minute – Was ist das?</a:t>
            </a:r>
          </a:p>
        </p:txBody>
      </p:sp>
      <p:sp>
        <p:nvSpPr>
          <p:cNvPr id="3" name="Inhaltsplatzhalter 2">
            <a:extLst>
              <a:ext uri="{FF2B5EF4-FFF2-40B4-BE49-F238E27FC236}">
                <a16:creationId xmlns:a16="http://schemas.microsoft.com/office/drawing/2014/main" id="{B8B36CA5-9691-B34D-23B8-A3224BED5262}"/>
              </a:ext>
            </a:extLst>
          </p:cNvPr>
          <p:cNvSpPr>
            <a:spLocks noGrp="1"/>
          </p:cNvSpPr>
          <p:nvPr>
            <p:ph sz="half" idx="1"/>
          </p:nvPr>
        </p:nvSpPr>
        <p:spPr/>
        <p:txBody>
          <a:bodyPr/>
          <a:lstStyle/>
          <a:p>
            <a:r>
              <a:rPr lang="de-DE" b="1" dirty="0"/>
              <a:t>Diagnosetest</a:t>
            </a:r>
            <a:r>
              <a:rPr lang="de-DE" dirty="0"/>
              <a:t>, schwerpunktmäßig zur Testung der </a:t>
            </a:r>
            <a:r>
              <a:rPr lang="de-DE" b="1" dirty="0"/>
              <a:t>Leseflüssigkeit</a:t>
            </a:r>
            <a:r>
              <a:rPr lang="de-DE" dirty="0"/>
              <a:t>: </a:t>
            </a:r>
          </a:p>
          <a:p>
            <a:pPr marL="1071450" lvl="1" indent="-457200">
              <a:spcBef>
                <a:spcPts val="600"/>
              </a:spcBef>
              <a:buSzPct val="75000"/>
              <a:buFont typeface="Courier New" panose="02070309020205020404" pitchFamily="49" charset="0"/>
              <a:buChar char="o"/>
            </a:pPr>
            <a:r>
              <a:rPr lang="de-DE" sz="2600" dirty="0"/>
              <a:t>Anzahl der richtig gelesenen Wörter</a:t>
            </a:r>
          </a:p>
          <a:p>
            <a:pPr marL="1071450" lvl="1" indent="-457200">
              <a:spcBef>
                <a:spcPts val="600"/>
              </a:spcBef>
              <a:buSzPct val="75000"/>
              <a:buFont typeface="Courier New" panose="02070309020205020404" pitchFamily="49" charset="0"/>
              <a:buChar char="o"/>
            </a:pPr>
            <a:r>
              <a:rPr lang="de-DE" sz="2600" dirty="0"/>
              <a:t>Analyse weiterer Fehlerquellen: Auslassungen, Ersetzungen von Buchstaben etc.</a:t>
            </a:r>
          </a:p>
          <a:p>
            <a:r>
              <a:rPr lang="de-DE" dirty="0"/>
              <a:t>Durchführung: </a:t>
            </a:r>
          </a:p>
          <a:p>
            <a:pPr marL="1071450" lvl="1" indent="-457200">
              <a:spcBef>
                <a:spcPts val="600"/>
              </a:spcBef>
              <a:buSzPct val="75000"/>
              <a:buFont typeface="Courier New" panose="02070309020205020404" pitchFamily="49" charset="0"/>
              <a:buChar char="o"/>
            </a:pPr>
            <a:r>
              <a:rPr lang="de-DE" sz="2600" dirty="0"/>
              <a:t>Dauer: 1 Minute</a:t>
            </a:r>
          </a:p>
          <a:p>
            <a:pPr marL="1071450" lvl="1" indent="-457200">
              <a:spcBef>
                <a:spcPts val="600"/>
              </a:spcBef>
              <a:buSzPct val="75000"/>
              <a:buFont typeface="Courier New" panose="02070309020205020404" pitchFamily="49" charset="0"/>
              <a:buChar char="o"/>
            </a:pPr>
            <a:r>
              <a:rPr lang="de-DE" sz="2600" dirty="0"/>
              <a:t>Anzahl: grundsätzlich 2 pro Schuljahr, ggf. auch öfter</a:t>
            </a:r>
          </a:p>
          <a:p>
            <a:pPr marL="342000" lvl="1" indent="-342000">
              <a:spcBef>
                <a:spcPts val="600"/>
              </a:spcBef>
              <a:buFont typeface="Symbol" panose="05050102010706020507" pitchFamily="18" charset="2"/>
              <a:buChar char="-"/>
            </a:pPr>
            <a:r>
              <a:rPr lang="de-DE" sz="2600" dirty="0">
                <a:ea typeface="+mn-ea"/>
                <a:cs typeface="+mn-cs"/>
              </a:rPr>
              <a:t>Vorteile:</a:t>
            </a:r>
          </a:p>
          <a:p>
            <a:pPr marL="1072800" lvl="1" indent="-457200">
              <a:spcBef>
                <a:spcPts val="600"/>
              </a:spcBef>
              <a:buSzPct val="75000"/>
              <a:buFont typeface="Courier New" panose="02070309020205020404" pitchFamily="49" charset="0"/>
              <a:buChar char="o"/>
            </a:pPr>
            <a:r>
              <a:rPr lang="de-DE" sz="2600" dirty="0">
                <a:ea typeface="+mn-ea"/>
                <a:cs typeface="+mn-cs"/>
              </a:rPr>
              <a:t>sehr transparente Form der Dokumentation von </a:t>
            </a:r>
            <a:r>
              <a:rPr lang="de-DE" sz="2600" b="1" dirty="0">
                <a:ea typeface="+mn-ea"/>
                <a:cs typeface="+mn-cs"/>
              </a:rPr>
              <a:t>Fortschritten</a:t>
            </a:r>
          </a:p>
          <a:p>
            <a:pPr marL="1072800" lvl="1" indent="-457200">
              <a:spcBef>
                <a:spcPts val="600"/>
              </a:spcBef>
              <a:buSzPct val="75000"/>
              <a:buFont typeface="Courier New" panose="02070309020205020404" pitchFamily="49" charset="0"/>
              <a:buChar char="o"/>
            </a:pPr>
            <a:r>
              <a:rPr lang="de-DE" sz="2600" dirty="0">
                <a:ea typeface="+mn-ea"/>
                <a:cs typeface="+mn-cs"/>
              </a:rPr>
              <a:t>kann sich positiv auf die </a:t>
            </a:r>
            <a:r>
              <a:rPr lang="de-DE" sz="2600" b="1" dirty="0">
                <a:ea typeface="+mn-ea"/>
                <a:cs typeface="+mn-cs"/>
              </a:rPr>
              <a:t>Lesemotivation</a:t>
            </a:r>
            <a:r>
              <a:rPr lang="de-DE" sz="2600" dirty="0">
                <a:ea typeface="+mn-ea"/>
                <a:cs typeface="+mn-cs"/>
              </a:rPr>
              <a:t> auswirken und diese fördern</a:t>
            </a:r>
          </a:p>
        </p:txBody>
      </p:sp>
    </p:spTree>
    <p:extLst>
      <p:ext uri="{BB962C8B-B14F-4D97-AF65-F5344CB8AC3E}">
        <p14:creationId xmlns:p14="http://schemas.microsoft.com/office/powerpoint/2010/main" val="1475680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50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00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PPT_Praesentation_reg-ob">
  <a:themeElements>
    <a:clrScheme name="CI-Bayern II">
      <a:dk1>
        <a:srgbClr val="000000"/>
      </a:dk1>
      <a:lt1>
        <a:srgbClr val="FFFFFF"/>
      </a:lt1>
      <a:dk2>
        <a:srgbClr val="000000"/>
      </a:dk2>
      <a:lt2>
        <a:srgbClr val="E5E5E5"/>
      </a:lt2>
      <a:accent1>
        <a:srgbClr val="FFDD00"/>
      </a:accent1>
      <a:accent2>
        <a:srgbClr val="009EE0"/>
      </a:accent2>
      <a:accent3>
        <a:srgbClr val="E2001A"/>
      </a:accent3>
      <a:accent4>
        <a:srgbClr val="ABABAB"/>
      </a:accent4>
      <a:accent5>
        <a:srgbClr val="FFC000"/>
      </a:accent5>
      <a:accent6>
        <a:srgbClr val="008DC9"/>
      </a:accent6>
      <a:hlink>
        <a:srgbClr val="0066CC"/>
      </a:hlink>
      <a:folHlink>
        <a:srgbClr val="CC0000"/>
      </a:folHlink>
    </a:clrScheme>
    <a:fontScheme name="Blan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200" b="0" i="0" u="none" strike="noStrike" cap="none" normalizeH="0" baseline="0" smtClean="0">
            <a:ln>
              <a:noFill/>
            </a:ln>
            <a:solidFill>
              <a:schemeClr val="tx2"/>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5F5F5F"/>
        </a:dk1>
        <a:lt1>
          <a:srgbClr val="FFFFFF"/>
        </a:lt1>
        <a:dk2>
          <a:srgbClr val="5F5F5F"/>
        </a:dk2>
        <a:lt2>
          <a:srgbClr val="B2B2B2"/>
        </a:lt2>
        <a:accent1>
          <a:srgbClr val="99CCFF"/>
        </a:accent1>
        <a:accent2>
          <a:srgbClr val="CCCCFF"/>
        </a:accent2>
        <a:accent3>
          <a:srgbClr val="FFFFFF"/>
        </a:accent3>
        <a:accent4>
          <a:srgbClr val="50505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82C1"/>
        </a:dk2>
        <a:lt2>
          <a:srgbClr val="808080"/>
        </a:lt2>
        <a:accent1>
          <a:srgbClr val="81D5FF"/>
        </a:accent1>
        <a:accent2>
          <a:srgbClr val="D20028"/>
        </a:accent2>
        <a:accent3>
          <a:srgbClr val="FFFFFF"/>
        </a:accent3>
        <a:accent4>
          <a:srgbClr val="000000"/>
        </a:accent4>
        <a:accent5>
          <a:srgbClr val="C1E7FF"/>
        </a:accent5>
        <a:accent6>
          <a:srgbClr val="BE0023"/>
        </a:accent6>
        <a:hlink>
          <a:srgbClr val="3333CC"/>
        </a:hlink>
        <a:folHlink>
          <a:srgbClr val="CC0000"/>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82C1"/>
        </a:dk2>
        <a:lt2>
          <a:srgbClr val="808080"/>
        </a:lt2>
        <a:accent1>
          <a:srgbClr val="FFFF93"/>
        </a:accent1>
        <a:accent2>
          <a:srgbClr val="6699FF"/>
        </a:accent2>
        <a:accent3>
          <a:srgbClr val="FFFFFF"/>
        </a:accent3>
        <a:accent4>
          <a:srgbClr val="000000"/>
        </a:accent4>
        <a:accent5>
          <a:srgbClr val="FFFFC8"/>
        </a:accent5>
        <a:accent6>
          <a:srgbClr val="5C8AE7"/>
        </a:accent6>
        <a:hlink>
          <a:srgbClr val="0066CC"/>
        </a:hlink>
        <a:folHlink>
          <a:srgbClr val="CC0000"/>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0000"/>
        </a:dk2>
        <a:lt2>
          <a:srgbClr val="808080"/>
        </a:lt2>
        <a:accent1>
          <a:srgbClr val="FFFF93"/>
        </a:accent1>
        <a:accent2>
          <a:srgbClr val="6699FF"/>
        </a:accent2>
        <a:accent3>
          <a:srgbClr val="FFFFFF"/>
        </a:accent3>
        <a:accent4>
          <a:srgbClr val="000000"/>
        </a:accent4>
        <a:accent5>
          <a:srgbClr val="FFFFC8"/>
        </a:accent5>
        <a:accent6>
          <a:srgbClr val="5C8AE7"/>
        </a:accent6>
        <a:hlink>
          <a:srgbClr val="0066CC"/>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catsources="">
  <f:record>
    <f:field ref="doc_FSCFOLIO_1_1001_FieldDocumentNumber" text=""/>
    <f:field ref="doc_FSCFOLIO_1_1001_FieldSubject" text="" edit="true"/>
    <f:field ref="FSCFOLIO_1_1001_SignaturesFldCtx_FSCFOLIO_1_1001_FieldLastSignature" text=""/>
    <f:field ref="FSCFOLIO_1_1001_SignaturesFldCtx_FSCFOLIO_1_1001_FieldLastSignatureBy" text=""/>
    <f:field ref="FSCFOLIO_1_1001_SignaturesFldCtx_FSCFOLIO_1_1001_FieldLastSignatureAt" date="" text=""/>
    <f:field ref="FSCFOLIO_1_1001_SignaturesFldCtx_FSCFOLIO_1_1001_FieldLastSignatureRemark" text=""/>
    <f:field ref="FSCFOLIO_1_1001_FieldCurrentUser" text="Stephan Haas"/>
    <f:field ref="FSCFOLIO_1_1001_FieldCurrentDate" text="06.09.2023 10:54"/>
    <f:field ref="objvalidfrom" date="" text="" edit="true"/>
    <f:field ref="objvalidto" date="" text="" edit="true"/>
    <f:field ref="FSCFOLIO_1_1001_FieldReleasedVersionDate" text=""/>
    <f:field ref="FSCFOLIO_1_1001_FieldReleasedVersionNr" text=""/>
    <f:field ref="CCAPRECONFIG_15_1001_Objektname" text="ppp__Modul-6__Präsenz" edit="true"/>
    <f:field ref="DEPRECONFIG_15_1001_Objektname" text="ppp__Modul-6__Präsenz" edit="true"/>
    <f:field ref="CFGBAYERN_15_1400_FieldDocumentTitle" text="" edit="true"/>
    <f:field ref="CFGBAYERN_15_1400_FieldDocumentSubject" text="" multiline="true" edit="true"/>
    <f:field ref="CCAPRECONFIG_15_1001_RichFieldSubFileSubject" text="" package="true" multiline="true"/>
    <f:field ref="CFGBAYERN_15_1400_FieldDocumentTerms" text="" multiline="true"/>
    <f:field ref="CFGBAYERN_15_1400_FieldDocumentAddSubject" text="" multiline="true" edit="true"/>
    <f:field ref="CFGBAYERN_15_1400_FieldDocumentIncAttachments" text="" multiline="true"/>
    <f:field ref="CFGBAYERN_15_1400_FieldDocumentRecipients" text="" multiline="true"/>
    <f:field ref="CFGBAYERN_15_1400_FieldDocumentRecipientsBlocked" text="" multiline="true"/>
    <f:field ref="CFGBAYERN_15_1400_FieldDocumentCopyRecipients" text="" multiline="true"/>
    <f:field ref="CFGBAYERN_15_1400_FieldDocumentCopyRecipientsBlocked" text="" multiline="true"/>
    <f:field ref="CFGBAYERN_15_1400_FieldDocumentWorkflowFloatingFile" text="Kein Laufweg ermittelbar. Schriftstück muss direkt in 'Ergänzende Dokumente' einer Umlaufmappe liegen!" multiline="true"/>
    <f:field ref="BAYLFST_15_1800_FieldDocumentTitle" text="" edit="true"/>
    <f:field ref="BAYLFST_15_1800_FieldDocumentSubject" text="" multiline="true" edit="true"/>
    <f:field ref="BAYLFST_15_1800_FieldDocumentAddSubject" text="" multiline="true" edit="true"/>
    <f:field ref="BAYLFST_15_1800_FieldDocumentIncAttachments" text="" multiline="true" edit="true"/>
    <f:field ref="BAYLFST_15_1800_FieldDocumentTerms" text="" multiline="true"/>
    <f:field ref="BAYLFST_15_1800_FieldDocumentRecipients" text="" multiline="true"/>
    <f:field ref="CFGBAYERNEX_15_1800_FieldWorkflowFloatingFile" text="Kein Laufweg ermittelbar. Schriftstück muss direkt in 'Ergänzende Dokumente' einer Umlaufmappe liegen!" multiline="true"/>
    <f:field ref="objname" text="ppp__Modul-6__Präsenz" edit="true"/>
    <f:field ref="objsubject" text="" edit="true"/>
    <f:field ref="objcreatedby" text="Haas, Stephan, ROB, SG 40.1"/>
    <f:field ref="objcreatedat" date="2023-08-02T07:10:40" text="02.08.2023 07:10:40"/>
    <f:field ref="objchangedby" text="Haas, Stephan, ROB, SG 40.1"/>
    <f:field ref="objmodifiedat" date="2023-09-05T18:54:40" text="05.09.2023 18:54:40"/>
  </f:record>
  <f:display text="Serienbrief">
    <f:field ref="doc_FSCFOLIO_1_1001_FieldDocumentNumber" text="Dokument Nummer"/>
    <f:field ref="doc_FSCFOLIO_1_1001_FieldSubject" text="Betreff"/>
  </f:display>
  <f:display text="Unterschriften">
    <f:field ref="FSCFOLIO_1_1001_SignaturesFldCtx_FSCFOLIO_1_1001_FieldLastSignature" text="Letzte Unterschrift"/>
    <f:field ref="FSCFOLIO_1_1001_SignaturesFldCtx_FSCFOLIO_1_1001_FieldLastSignatureBy" text="Letzte Unterschrift von"/>
    <f:field ref="FSCFOLIO_1_1001_SignaturesFldCtx_FSCFOLIO_1_1001_FieldLastSignatureAt" text="Letzte Unterschrift am/um"/>
    <f:field ref="FSCFOLIO_1_1001_SignaturesFldCtx_FSCFOLIO_1_1001_FieldLastSignatureRemark" text="Bemerkung der letzten Unterschrift"/>
  </f:display>
  <f:display text="Allgemein">
    <f:field ref="FSCFOLIO_1_1001_FieldCurrentUser" text="Aktueller Benutzer"/>
    <f:field ref="FSCFOLIO_1_1001_FieldCurrentDate" text="Aktueller Zeitpunkt"/>
    <f:field ref="objvalidfrom" text="Gültig ab" dateonly="true"/>
    <f:field ref="objvalidto" text="Gültig bis" dateonly="true"/>
    <f:field ref="FSCFOLIO_1_1001_FieldReleasedVersionDate" text="Freigegebene Version vom"/>
    <f:field ref="FSCFOLIO_1_1001_FieldReleasedVersionNr" text="Freigegebene Versionsnummer"/>
    <f:field ref="CCAPRECONFIG_15_1001_Objektname" text="Objektname"/>
    <f:field ref="DEPRECONFIG_15_1001_Objektname" text="Objektname"/>
    <f:field ref="CFGBAYERN_15_1400_FieldDocumentTitle" text="Bay-Titel (Erledigung)"/>
    <f:field ref="CFGBAYERN_15_1400_FieldDocumentSubject" text="Bay-Betreff (Erledigung)"/>
    <f:field ref="CCAPRECONFIG_15_1001_RichFieldSubFileSubject" text="Bay-Betreff (Erledigung) - Formatierbar"/>
    <f:field ref="CFGBAYERN_15_1400_FieldDocumentTerms" text="Bay-Schlagwort (Erledigung)"/>
    <f:field ref="CFGBAYERN_15_1400_FieldDocumentAddSubject" text="Bay-Dokumentenbezogene Hinweise (Erledigung)"/>
    <f:field ref="CFGBAYERN_15_1400_FieldDocumentIncAttachments" text="Bay-Beschreibung der Anlagen (Allgemeine Anlagen)"/>
    <f:field ref="CFGBAYERN_15_1400_FieldDocumentRecipients" text="Bay-Empfänger"/>
    <f:field ref="CFGBAYERN_15_1400_FieldDocumentRecipientsBlocked" text="Bay-Empfänger - blockorientiert"/>
    <f:field ref="CFGBAYERN_15_1400_FieldDocumentCopyRecipients" text="Bay-Kopieempfänger"/>
    <f:field ref="CFGBAYERN_15_1400_FieldDocumentCopyRecipientsBlocked" text="Bay-Kopieempfänger - blockorientiert"/>
    <f:field ref="CFGBAYERN_15_1400_FieldDocumentWorkflowFloatingFile" text="Bay-Laufweg (Umlaufmappe)"/>
    <f:field ref="BAYLFST_15_1800_FieldDocumentTitle" text="LfSt-Titel (Erledigung)"/>
    <f:field ref="BAYLFST_15_1800_FieldDocumentSubject" text="LfSt-Betreff (Erledigung)"/>
    <f:field ref="BAYLFST_15_1800_FieldDocumentAddSubject" text="LfSt-Dokumentenbezogene Hinweise (Erledigung)"/>
    <f:field ref="BAYLFST_15_1800_FieldDocumentIncAttachments" text="LfSt-Beschreibung der Anlagen (Allgemeine Anlagen)"/>
    <f:field ref="BAYLFST_15_1800_FieldDocumentTerms" text="LfSt-Schlagworte (Erledigung)"/>
    <f:field ref="BAYLFST_15_1800_FieldDocumentRecipients" text="LfSt-Originalempfängerliste"/>
    <f:field ref="CFGBAYERNEX_15_1800_FieldWorkflowFloatingFile" text="Laufweg (Umlaufmappe)"/>
    <f:field ref="objname" text="Name"/>
    <f:field ref="objsubject" text="Betreff (einzeilig)"/>
    <f:field ref="objcreatedby" text="Erzeugt von"/>
    <f:field ref="objcreatedat" text="Erzeugt am/um"/>
    <f:field ref="objchangedby" text="Letzte Änderung von"/>
    <f:field ref="objmodifiedat" text="Letzte Änderung am/um"/>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PPT_Praesentation_reg-ob</Template>
  <TotalTime>0</TotalTime>
  <Words>2310</Words>
  <Application>Microsoft Office PowerPoint</Application>
  <PresentationFormat>Breitbild</PresentationFormat>
  <Paragraphs>247</Paragraphs>
  <Slides>18</Slides>
  <Notes>18</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18</vt:i4>
      </vt:variant>
    </vt:vector>
  </HeadingPairs>
  <TitlesOfParts>
    <vt:vector size="29" baseType="lpstr">
      <vt:lpstr>Arial</vt:lpstr>
      <vt:lpstr>Arial Black</vt:lpstr>
      <vt:lpstr>Arial Narrow</vt:lpstr>
      <vt:lpstr>Calibri</vt:lpstr>
      <vt:lpstr>Courier New</vt:lpstr>
      <vt:lpstr>Symbol</vt:lpstr>
      <vt:lpstr>Times New Roman</vt:lpstr>
      <vt:lpstr>Webdings</vt:lpstr>
      <vt:lpstr>Wingdings</vt:lpstr>
      <vt:lpstr>Wingdings 3</vt:lpstr>
      <vt:lpstr>PPT_Praesentation_reg-ob</vt:lpstr>
      <vt:lpstr>Lesen macht eigenverantwortliches  Leben in vielen Bereichen erst  möglich. </vt:lpstr>
      <vt:lpstr>Warum Lesen für Ihr Kind wichtig ist!</vt:lpstr>
      <vt:lpstr>Gemeinsam mit Plan voran!</vt:lpstr>
      <vt:lpstr>SMART LESEN – SMARTER IM LEBEN</vt:lpstr>
      <vt:lpstr>Es ist unsere Aufgabe, dass Kinder </vt:lpstr>
      <vt:lpstr>Es ist unsere Aufgabe, dass Kinder </vt:lpstr>
      <vt:lpstr>Wie arbeiten wir in der Klasse?</vt:lpstr>
      <vt:lpstr>Wie arbeiten wir in der Klasse?</vt:lpstr>
      <vt:lpstr>Wörter-pro-Minute – Was ist das?</vt:lpstr>
      <vt:lpstr>PowerPoint-Präsentation</vt:lpstr>
      <vt:lpstr>PowerPoint-Präsentation</vt:lpstr>
      <vt:lpstr>Wie motivieren Sie Ihr Kind zum Lesen?</vt:lpstr>
      <vt:lpstr>Wie motivieren Sie Ihr Kind zum Lesen?</vt:lpstr>
      <vt:lpstr>Wie üben Sie das Lesen?</vt:lpstr>
      <vt:lpstr>PowerPoint-Präsentation</vt:lpstr>
      <vt:lpstr>Wie soll ich auf Lesefehler reagieren?</vt:lpstr>
      <vt:lpstr>Wie finde ich das richtige Buch?</vt:lpstr>
      <vt:lpstr>Vielen Dank für Ihre Aufmerksamkeit!</vt:lpstr>
    </vt:vector>
  </TitlesOfParts>
  <Manager>renate.williams@reg-ob.bayern.de</Manager>
  <Company>Regierung von Oberbayern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21.11.2017</dc:subject>
  <dc:creator>Bellou, Ekaterini (Reg OB)</dc:creator>
  <cp:lastModifiedBy>Manuela Strobl</cp:lastModifiedBy>
  <cp:revision>453</cp:revision>
  <cp:lastPrinted>2024-06-05T07:06:29Z</cp:lastPrinted>
  <dcterms:created xsi:type="dcterms:W3CDTF">2017-08-16T08:49:40Z</dcterms:created>
  <dcterms:modified xsi:type="dcterms:W3CDTF">2024-10-25T09:06:03Z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CFGBAYERN@15.1400:BankDetailsIDOwnerGroup">
    <vt:lpwstr/>
  </property>
  <property fmtid="{D5CDD505-2E9C-101B-9397-08002B2CF9AE}" pid="3" name="FSC#CFGBAYERN@15.1400:BankDetailsIDOwner">
    <vt:lpwstr/>
  </property>
  <property fmtid="{D5CDD505-2E9C-101B-9397-08002B2CF9AE}" pid="4" name="FSC#CFGBAYERN@15.1400:BankDetailsOwnerGroup">
    <vt:lpwstr/>
  </property>
  <property fmtid="{D5CDD505-2E9C-101B-9397-08002B2CF9AE}" pid="5" name="FSC#CFGBAYERN@15.1400:BankDetailsOwner">
    <vt:lpwstr/>
  </property>
  <property fmtid="{D5CDD505-2E9C-101B-9397-08002B2CF9AE}" pid="6" name="FSC#CFGBAYERN@15.1400:DocumentFileUrgency">
    <vt:lpwstr/>
  </property>
  <property fmtid="{D5CDD505-2E9C-101B-9397-08002B2CF9AE}" pid="7" name="FSC#CFGBAYERN@15.1400:IncAttachments">
    <vt:lpwstr/>
  </property>
  <property fmtid="{D5CDD505-2E9C-101B-9397-08002B2CF9AE}" pid="8" name="FSC#CFGBAYERN@15.1400:VisitingHoursOwnerGroup">
    <vt:lpwstr/>
  </property>
  <property fmtid="{D5CDD505-2E9C-101B-9397-08002B2CF9AE}" pid="9" name="FSC#CFGBAYERN@15.1400:DocumentFileSubject">
    <vt:lpwstr/>
  </property>
  <property fmtid="{D5CDD505-2E9C-101B-9397-08002B2CF9AE}" pid="10" name="FSC#CFGBAYERN@15.1400:FileSubject">
    <vt:lpwstr/>
  </property>
  <property fmtid="{D5CDD505-2E9C-101B-9397-08002B2CF9AE}" pid="11" name="FSC#CFGBAYERN@15.1400:BankDetailsBICOwnerGroup">
    <vt:lpwstr/>
  </property>
  <property fmtid="{D5CDD505-2E9C-101B-9397-08002B2CF9AE}" pid="12" name="FSC#CFGBAYERN@15.1400:BankDetailsBICOwner">
    <vt:lpwstr/>
  </property>
  <property fmtid="{D5CDD505-2E9C-101B-9397-08002B2CF9AE}" pid="13" name="FSC#CFGBAYERN@15.1400:AddrDate">
    <vt:lpwstr/>
  </property>
  <property fmtid="{D5CDD505-2E9C-101B-9397-08002B2CF9AE}" pid="14" name="FSC#CFGBAYERN@15.1400:OwnerGroupOfficeBuilding">
    <vt:lpwstr/>
  </property>
  <property fmtid="{D5CDD505-2E9C-101B-9397-08002B2CF9AE}" pid="15" name="FSC#CFGBAYERN@15.1400:OwnerOfficeBuilding">
    <vt:lpwstr/>
  </property>
  <property fmtid="{D5CDD505-2E9C-101B-9397-08002B2CF9AE}" pid="16" name="FSC#CFGBAYERN@15.1400:OwnerName">
    <vt:lpwstr/>
  </property>
  <property fmtid="{D5CDD505-2E9C-101B-9397-08002B2CF9AE}" pid="17" name="FSC#CFGBAYERN@15.1400:OwnerFunction">
    <vt:lpwstr/>
  </property>
  <property fmtid="{D5CDD505-2E9C-101B-9397-08002B2CF9AE}" pid="18" name="FSC#CFGBAYERN@15.1400:OwnerGender">
    <vt:lpwstr/>
  </property>
  <property fmtid="{D5CDD505-2E9C-101B-9397-08002B2CF9AE}" pid="19" name="FSC#CFGBAYERN@15.1400:OwnerJobTitle">
    <vt:lpwstr/>
  </property>
  <property fmtid="{D5CDD505-2E9C-101B-9397-08002B2CF9AE}" pid="20" name="FSC#CFGBAYERN@15.1400:OwnerSurName">
    <vt:lpwstr/>
  </property>
  <property fmtid="{D5CDD505-2E9C-101B-9397-08002B2CF9AE}" pid="21" name="FSC#CFGBAYERN@15.1400:OwnerNameAffix">
    <vt:lpwstr/>
  </property>
  <property fmtid="{D5CDD505-2E9C-101B-9397-08002B2CF9AE}" pid="22" name="FSC#CFGBAYERN@15.1400:OwnerTitle">
    <vt:lpwstr/>
  </property>
  <property fmtid="{D5CDD505-2E9C-101B-9397-08002B2CF9AE}" pid="23" name="FSC#CFGBAYERN@15.1400:OwnerFirstName">
    <vt:lpwstr/>
  </property>
  <property fmtid="{D5CDD505-2E9C-101B-9397-08002B2CF9AE}" pid="24" name="FSC#CFGBAYERN@15.1400:OwnerAdditional1">
    <vt:lpwstr/>
  </property>
  <property fmtid="{D5CDD505-2E9C-101B-9397-08002B2CF9AE}" pid="25" name="FSC#CFGBAYERN@15.1400:OwnerAdditional2">
    <vt:lpwstr/>
  </property>
  <property fmtid="{D5CDD505-2E9C-101B-9397-08002B2CF9AE}" pid="26" name="FSC#CFGBAYERN@15.1400:OwnerAdditional3">
    <vt:lpwstr/>
  </property>
  <property fmtid="{D5CDD505-2E9C-101B-9397-08002B2CF9AE}" pid="27" name="FSC#CFGBAYERN@15.1400:OwnerAdditional4">
    <vt:lpwstr/>
  </property>
  <property fmtid="{D5CDD505-2E9C-101B-9397-08002B2CF9AE}" pid="28" name="FSC#CFGBAYERN@15.1400:OwnerAdditional5">
    <vt:lpwstr/>
  </property>
  <property fmtid="{D5CDD505-2E9C-101B-9397-08002B2CF9AE}" pid="29" name="FSC#CFGBAYERN@15.1400:EmailOwnerGroup">
    <vt:lpwstr/>
  </property>
  <property fmtid="{D5CDD505-2E9C-101B-9397-08002B2CF9AE}" pid="30" name="FSC#CFGBAYERN@15.1400:EmailOwner">
    <vt:lpwstr/>
  </property>
  <property fmtid="{D5CDD505-2E9C-101B-9397-08002B2CF9AE}" pid="31" name="FSC#CFGBAYERN@15.1400:Recipients">
    <vt:lpwstr/>
  </property>
  <property fmtid="{D5CDD505-2E9C-101B-9397-08002B2CF9AE}" pid="32" name="FSC#CFGBAYERN@15.1400:RecipientsBlocked">
    <vt:lpwstr/>
  </property>
  <property fmtid="{D5CDD505-2E9C-101B-9397-08002B2CF9AE}" pid="33" name="FSC#CFGBAYERN@15.1400:FaxNumberOwnerGroup">
    <vt:lpwstr/>
  </property>
  <property fmtid="{D5CDD505-2E9C-101B-9397-08002B2CF9AE}" pid="34" name="FSC#CFGBAYERN@15.1400:FaxNumberOwner">
    <vt:lpwstr/>
  </property>
  <property fmtid="{D5CDD505-2E9C-101B-9397-08002B2CF9AE}" pid="35" name="FSC#CFGBAYERN@15.1400:ForeignNr">
    <vt:lpwstr/>
  </property>
  <property fmtid="{D5CDD505-2E9C-101B-9397-08002B2CF9AE}" pid="36" name="FSC#CFGBAYERN@15.1400:DocumentName">
    <vt:lpwstr/>
  </property>
  <property fmtid="{D5CDD505-2E9C-101B-9397-08002B2CF9AE}" pid="37" name="FSC#CFGBAYERN@15.1400:BankDetailsIBANOwnerGroup">
    <vt:lpwstr/>
  </property>
  <property fmtid="{D5CDD505-2E9C-101B-9397-08002B2CF9AE}" pid="38" name="FSC#CFGBAYERN@15.1400:BankDetailsIBANOwner">
    <vt:lpwstr/>
  </property>
  <property fmtid="{D5CDD505-2E9C-101B-9397-08002B2CF9AE}" pid="39" name="FSC#CFGBAYERN@15.1400:BankDetailsNameOwnerGroup">
    <vt:lpwstr/>
  </property>
  <property fmtid="{D5CDD505-2E9C-101B-9397-08002B2CF9AE}" pid="40" name="FSC#CFGBAYERN@15.1400:BankDetailsNameOwner">
    <vt:lpwstr/>
  </property>
  <property fmtid="{D5CDD505-2E9C-101B-9397-08002B2CF9AE}" pid="41" name="FSC#CFGBAYERN@15.1400:BankDetailsOwnerOwnerGroup">
    <vt:lpwstr/>
  </property>
  <property fmtid="{D5CDD505-2E9C-101B-9397-08002B2CF9AE}" pid="42" name="FSC#CFGBAYERN@15.1400:BankDetailsOwnerOwner">
    <vt:lpwstr/>
  </property>
  <property fmtid="{D5CDD505-2E9C-101B-9397-08002B2CF9AE}" pid="43" name="FSC#CFGBAYERN@15.1400:BankDetailsAccountOwnerGroup">
    <vt:lpwstr/>
  </property>
  <property fmtid="{D5CDD505-2E9C-101B-9397-08002B2CF9AE}" pid="44" name="FSC#CFGBAYERN@15.1400:BankDetailsAccountOwner">
    <vt:lpwstr/>
  </property>
  <property fmtid="{D5CDD505-2E9C-101B-9397-08002B2CF9AE}" pid="45" name="FSC#CFGBAYERN@15.1400:CopyRecipients">
    <vt:lpwstr/>
  </property>
  <property fmtid="{D5CDD505-2E9C-101B-9397-08002B2CF9AE}" pid="46" name="FSC#CFGBAYERN@15.1400:CopyRecipientsBlocked">
    <vt:lpwstr/>
  </property>
  <property fmtid="{D5CDD505-2E9C-101B-9397-08002B2CF9AE}" pid="47" name="FSC#CFGBAYERN@15.1400:OrganizationOwnerGroup">
    <vt:lpwstr/>
  </property>
  <property fmtid="{D5CDD505-2E9C-101B-9397-08002B2CF9AE}" pid="48" name="FSC#CFGBAYERN@15.1400:SignFinalVersionByJobTitle">
    <vt:lpwstr/>
  </property>
  <property fmtid="{D5CDD505-2E9C-101B-9397-08002B2CF9AE}" pid="49" name="FSC#CFGBAYERN@15.1400:SignFinalVersionByFunction">
    <vt:lpwstr/>
  </property>
  <property fmtid="{D5CDD505-2E9C-101B-9397-08002B2CF9AE}" pid="50" name="FSC#CFGBAYERN@15.1400:SignFinalVersionBySurname">
    <vt:lpwstr/>
  </property>
  <property fmtid="{D5CDD505-2E9C-101B-9397-08002B2CF9AE}" pid="51" name="FSC#CFGBAYERN@15.1400:SignFinalVersionByNameAffix">
    <vt:lpwstr/>
  </property>
  <property fmtid="{D5CDD505-2E9C-101B-9397-08002B2CF9AE}" pid="52" name="FSC#CFGBAYERN@15.1400:SignFinalVersionByTitle">
    <vt:lpwstr/>
  </property>
  <property fmtid="{D5CDD505-2E9C-101B-9397-08002B2CF9AE}" pid="53" name="FSC#CFGBAYERN@15.1400:SignFinalVersionByFirstname">
    <vt:lpwstr/>
  </property>
  <property fmtid="{D5CDD505-2E9C-101B-9397-08002B2CF9AE}" pid="54" name="FSC#CFGBAYERN@15.1400:SignApprovedByJobTitle">
    <vt:lpwstr/>
  </property>
  <property fmtid="{D5CDD505-2E9C-101B-9397-08002B2CF9AE}" pid="55" name="FSC#CFGBAYERN@15.1400:SignApprovedByFunction">
    <vt:lpwstr/>
  </property>
  <property fmtid="{D5CDD505-2E9C-101B-9397-08002B2CF9AE}" pid="56" name="FSC#CFGBAYERN@15.1400:SignApprovedBySurname">
    <vt:lpwstr/>
  </property>
  <property fmtid="{D5CDD505-2E9C-101B-9397-08002B2CF9AE}" pid="57" name="FSC#CFGBAYERN@15.1400:SignApprovedByNameAffix">
    <vt:lpwstr/>
  </property>
  <property fmtid="{D5CDD505-2E9C-101B-9397-08002B2CF9AE}" pid="58" name="FSC#CFGBAYERN@15.1400:SignApprovedByTitle">
    <vt:lpwstr/>
  </property>
  <property fmtid="{D5CDD505-2E9C-101B-9397-08002B2CF9AE}" pid="59" name="FSC#CFGBAYERN@15.1400:SignApprovedByFirstname">
    <vt:lpwstr/>
  </property>
  <property fmtid="{D5CDD505-2E9C-101B-9397-08002B2CF9AE}" pid="60" name="FSC#CFGBAYERN@15.1400:SignApprovedAt">
    <vt:lpwstr/>
  </property>
  <property fmtid="{D5CDD505-2E9C-101B-9397-08002B2CF9AE}" pid="61" name="FSC#CFGBAYERN@15.1400:SignAcceptDraftByJobTitle">
    <vt:lpwstr/>
  </property>
  <property fmtid="{D5CDD505-2E9C-101B-9397-08002B2CF9AE}" pid="62" name="FSC#CFGBAYERN@15.1400:SignAcceptDraftByFunction">
    <vt:lpwstr/>
  </property>
  <property fmtid="{D5CDD505-2E9C-101B-9397-08002B2CF9AE}" pid="63" name="FSC#CFGBAYERN@15.1400:SignAcceptDraftBySurname">
    <vt:lpwstr/>
  </property>
  <property fmtid="{D5CDD505-2E9C-101B-9397-08002B2CF9AE}" pid="64" name="FSC#CFGBAYERN@15.1400:SignAcceptDraftByNameAffix">
    <vt:lpwstr/>
  </property>
  <property fmtid="{D5CDD505-2E9C-101B-9397-08002B2CF9AE}" pid="65" name="FSC#CFGBAYERN@15.1400:SignAcceptDraftByTitle">
    <vt:lpwstr/>
  </property>
  <property fmtid="{D5CDD505-2E9C-101B-9397-08002B2CF9AE}" pid="66" name="FSC#CFGBAYERN@15.1400:SignAcceptDraftByFirstname">
    <vt:lpwstr/>
  </property>
  <property fmtid="{D5CDD505-2E9C-101B-9397-08002B2CF9AE}" pid="67" name="FSC#CFGBAYERN@15.1400:SignAcceptDraftAt">
    <vt:lpwstr/>
  </property>
  <property fmtid="{D5CDD505-2E9C-101B-9397-08002B2CF9AE}" pid="68" name="FSC#CFGBAYERN@15.1400:SignViewedByJobTitle">
    <vt:lpwstr/>
  </property>
  <property fmtid="{D5CDD505-2E9C-101B-9397-08002B2CF9AE}" pid="69" name="FSC#CFGBAYERN@15.1400:SignViewedByFunction">
    <vt:lpwstr/>
  </property>
  <property fmtid="{D5CDD505-2E9C-101B-9397-08002B2CF9AE}" pid="70" name="FSC#CFGBAYERN@15.1400:SignViewedBySurname">
    <vt:lpwstr/>
  </property>
  <property fmtid="{D5CDD505-2E9C-101B-9397-08002B2CF9AE}" pid="71" name="FSC#CFGBAYERN@15.1400:SignViewedByNameAffix">
    <vt:lpwstr/>
  </property>
  <property fmtid="{D5CDD505-2E9C-101B-9397-08002B2CF9AE}" pid="72" name="FSC#CFGBAYERN@15.1400:SignViewedByTitle">
    <vt:lpwstr/>
  </property>
  <property fmtid="{D5CDD505-2E9C-101B-9397-08002B2CF9AE}" pid="73" name="FSC#CFGBAYERN@15.1400:SignViewedByFirstname">
    <vt:lpwstr/>
  </property>
  <property fmtid="{D5CDD505-2E9C-101B-9397-08002B2CF9AE}" pid="74" name="FSC#CFGBAYERN@15.1400:SignViewedAt">
    <vt:lpwstr/>
  </property>
  <property fmtid="{D5CDD505-2E9C-101B-9397-08002B2CF9AE}" pid="75" name="FSC#CFGBAYERN@15.1400:TelNumberOwnerGroup">
    <vt:lpwstr/>
  </property>
  <property fmtid="{D5CDD505-2E9C-101B-9397-08002B2CF9AE}" pid="76" name="FSC#CFGBAYERN@15.1400:TelNumberOwner">
    <vt:lpwstr/>
  </property>
  <property fmtid="{D5CDD505-2E9C-101B-9397-08002B2CF9AE}" pid="77" name="FSC#CFGBAYERN@15.1400:TelNumberOwnerMobile">
    <vt:lpwstr/>
  </property>
  <property fmtid="{D5CDD505-2E9C-101B-9397-08002B2CF9AE}" pid="78" name="FSC#CFGBAYERN@15.1400:TelNumberOwnerPrivate">
    <vt:lpwstr/>
  </property>
  <property fmtid="{D5CDD505-2E9C-101B-9397-08002B2CF9AE}" pid="79" name="FSC#CFGBAYERN@15.1400:ReferredIncomingLetterDate">
    <vt:lpwstr/>
  </property>
  <property fmtid="{D5CDD505-2E9C-101B-9397-08002B2CF9AE}" pid="80" name="FSC#CFGBAYERN@15.1400:RefIerredncomingForeignNr">
    <vt:lpwstr/>
  </property>
  <property fmtid="{D5CDD505-2E9C-101B-9397-08002B2CF9AE}" pid="81" name="FSC#CFGBAYERN@15.1400:ReferredIncomingFileReference">
    <vt:lpwstr/>
  </property>
  <property fmtid="{D5CDD505-2E9C-101B-9397-08002B2CF9AE}" pid="82" name="FSC#CFGBAYERN@15.1400:SettlementLetterDate">
    <vt:lpwstr/>
  </property>
  <property fmtid="{D5CDD505-2E9C-101B-9397-08002B2CF9AE}" pid="83" name="FSC#CFGBAYERN@15.1400:URLOwnerGroup">
    <vt:lpwstr/>
  </property>
  <property fmtid="{D5CDD505-2E9C-101B-9397-08002B2CF9AE}" pid="84" name="FSC#CFGBAYERN@15.1400:TransportConnectionOwnerGroup">
    <vt:lpwstr/>
  </property>
  <property fmtid="{D5CDD505-2E9C-101B-9397-08002B2CF9AE}" pid="85" name="FSC#CFGBAYERN@15.1400:OwnerRoomNumber">
    <vt:lpwstr/>
  </property>
  <property fmtid="{D5CDD505-2E9C-101B-9397-08002B2CF9AE}" pid="86" name="FSC#CFGBAYERNEX@15.1800:ProcedureFileReference">
    <vt:lpwstr/>
  </property>
  <property fmtid="{D5CDD505-2E9C-101B-9397-08002B2CF9AE}" pid="87" name="FSC#CFGBAYERNEX@15.1800:OwnerSalutationFromGender">
    <vt:lpwstr/>
  </property>
  <property fmtid="{D5CDD505-2E9C-101B-9397-08002B2CF9AE}" pid="88" name="FSC#CFGBAYERNEX@15.1800:SignFinalVersionBy">
    <vt:lpwstr/>
  </property>
  <property fmtid="{D5CDD505-2E9C-101B-9397-08002B2CF9AE}" pid="89" name="FSC#CFGBAYERN@15.1400:SubjectAreaShortTerm">
    <vt:lpwstr/>
  </property>
  <property fmtid="{D5CDD505-2E9C-101B-9397-08002B2CF9AE}" pid="90" name="FSC#CFGBAYERN@15.1400:ProcedureBarCode">
    <vt:lpwstr/>
  </property>
  <property fmtid="{D5CDD505-2E9C-101B-9397-08002B2CF9AE}" pid="91" name="FSC#CFGBAYERN@15.1400:ProcedureCreatedOnAt">
    <vt:lpwstr/>
  </property>
  <property fmtid="{D5CDD505-2E9C-101B-9397-08002B2CF9AE}" pid="92" name="FSC#CFGBAYERN@15.1400:CurrentDateTime">
    <vt:lpwstr>29.04.2023 14:07:05</vt:lpwstr>
  </property>
  <property fmtid="{D5CDD505-2E9C-101B-9397-08002B2CF9AE}" pid="93" name="FSC#CFGBAYERN@15.1400:RelatedReferencesSettlement">
    <vt:lpwstr/>
  </property>
  <property fmtid="{D5CDD505-2E9C-101B-9397-08002B2CF9AE}" pid="94" name="FSC#CFGBAYERN@15.1400:AssociatedProcedureTitle">
    <vt:lpwstr/>
  </property>
  <property fmtid="{D5CDD505-2E9C-101B-9397-08002B2CF9AE}" pid="95" name="FSC#CFGBAYERN@15.1400:SettlementTitle">
    <vt:lpwstr/>
  </property>
  <property fmtid="{D5CDD505-2E9C-101B-9397-08002B2CF9AE}" pid="96" name="FSC#CFGBAYERN@15.1400:IncomingTitle">
    <vt:lpwstr/>
  </property>
  <property fmtid="{D5CDD505-2E9C-101B-9397-08002B2CF9AE}" pid="97" name="FSC#CFGBAYERN@15.1400:RespoeLongName">
    <vt:lpwstr/>
  </property>
  <property fmtid="{D5CDD505-2E9C-101B-9397-08002B2CF9AE}" pid="98" name="FSC#CFGBAYERN@15.1400:RespoeShortName">
    <vt:lpwstr/>
  </property>
  <property fmtid="{D5CDD505-2E9C-101B-9397-08002B2CF9AE}" pid="99" name="FSC#CFGBAYERN@15.1400:RespoeOUSign">
    <vt:lpwstr/>
  </property>
  <property fmtid="{D5CDD505-2E9C-101B-9397-08002B2CF9AE}" pid="100" name="FSC#CFGBAYERN@15.1400:RespoeOrgStreet">
    <vt:lpwstr/>
  </property>
  <property fmtid="{D5CDD505-2E9C-101B-9397-08002B2CF9AE}" pid="101" name="FSC#CFGBAYERN@15.1400:RespoeOrgPobox">
    <vt:lpwstr/>
  </property>
  <property fmtid="{D5CDD505-2E9C-101B-9397-08002B2CF9AE}" pid="102" name="FSC#CFGBAYERN@15.1400:RespoeOrgZipcode">
    <vt:lpwstr/>
  </property>
  <property fmtid="{D5CDD505-2E9C-101B-9397-08002B2CF9AE}" pid="103" name="FSC#CFGBAYERN@15.1400:RespoeOrgCity">
    <vt:lpwstr/>
  </property>
  <property fmtid="{D5CDD505-2E9C-101B-9397-08002B2CF9AE}" pid="104" name="FSC#CFGBAYERN@15.1400:RespoeOrgState">
    <vt:lpwstr/>
  </property>
  <property fmtid="{D5CDD505-2E9C-101B-9397-08002B2CF9AE}" pid="105" name="FSC#CFGBAYERN@15.1400:RespoeOrgCountry">
    <vt:lpwstr/>
  </property>
  <property fmtid="{D5CDD505-2E9C-101B-9397-08002B2CF9AE}" pid="106" name="FSC#CFGBAYERN@15.1400:RespoeOrgDesc">
    <vt:lpwstr/>
  </property>
  <property fmtid="{D5CDD505-2E9C-101B-9397-08002B2CF9AE}" pid="107" name="FSC#CFGBAYERN@15.1400:RespoeOrgName">
    <vt:lpwstr/>
  </property>
  <property fmtid="{D5CDD505-2E9C-101B-9397-08002B2CF9AE}" pid="108" name="FSC#CFGBAYERN@15.1400:RespoeOrgAdditional1">
    <vt:lpwstr/>
  </property>
  <property fmtid="{D5CDD505-2E9C-101B-9397-08002B2CF9AE}" pid="109" name="FSC#CFGBAYERN@15.1400:RespoeOrgAdditional2">
    <vt:lpwstr/>
  </property>
  <property fmtid="{D5CDD505-2E9C-101B-9397-08002B2CF9AE}" pid="110" name="FSC#CFGBAYERN@15.1400:RespoeOrgAdditional3">
    <vt:lpwstr/>
  </property>
  <property fmtid="{D5CDD505-2E9C-101B-9397-08002B2CF9AE}" pid="111" name="FSC#CFGBAYERN@15.1400:RespoeOrgAdditional4">
    <vt:lpwstr/>
  </property>
  <property fmtid="{D5CDD505-2E9C-101B-9397-08002B2CF9AE}" pid="112" name="FSC#CFGBAYERN@15.1400:RespoeOrgAdditional5">
    <vt:lpwstr/>
  </property>
  <property fmtid="{D5CDD505-2E9C-101B-9397-08002B2CF9AE}" pid="113" name="FSC#CFGBAYERN@15.1400:RespoeOrgShortName">
    <vt:lpwstr/>
  </property>
  <property fmtid="{D5CDD505-2E9C-101B-9397-08002B2CF9AE}" pid="114" name="FSC#CFGBAYERN@15.1400:RespoeOrgNameAffix">
    <vt:lpwstr/>
  </property>
  <property fmtid="{D5CDD505-2E9C-101B-9397-08002B2CF9AE}" pid="115" name="FSC#CFGBAYERN@15.1400:SignSignByJobTitle">
    <vt:lpwstr/>
  </property>
  <property fmtid="{D5CDD505-2E9C-101B-9397-08002B2CF9AE}" pid="116" name="FSC#CFGBAYERN@15.1400:SignSignByFunction">
    <vt:lpwstr/>
  </property>
  <property fmtid="{D5CDD505-2E9C-101B-9397-08002B2CF9AE}" pid="117" name="FSC#CFGBAYERN@15.1400:SignSignBySurname">
    <vt:lpwstr/>
  </property>
  <property fmtid="{D5CDD505-2E9C-101B-9397-08002B2CF9AE}" pid="118" name="FSC#CFGBAYERN@15.1400:SignSignByNameAffix">
    <vt:lpwstr/>
  </property>
  <property fmtid="{D5CDD505-2E9C-101B-9397-08002B2CF9AE}" pid="119" name="FSC#CFGBAYERN@15.1400:SignSignByTitle">
    <vt:lpwstr/>
  </property>
  <property fmtid="{D5CDD505-2E9C-101B-9397-08002B2CF9AE}" pid="120" name="FSC#CFGBAYERN@15.1400:SignSignByFirstname">
    <vt:lpwstr/>
  </property>
  <property fmtid="{D5CDD505-2E9C-101B-9397-08002B2CF9AE}" pid="121" name="FSC#CFGBAYERN@15.1400:SignSignAt">
    <vt:lpwstr/>
  </property>
  <property fmtid="{D5CDD505-2E9C-101B-9397-08002B2CF9AE}" pid="122" name="FSC#CFGBAYERN@15.1400:SignFinalVersionAt">
    <vt:lpwstr/>
  </property>
  <property fmtid="{D5CDD505-2E9C-101B-9397-08002B2CF9AE}" pid="123" name="FSC#COOELAK@1.1001:Subject">
    <vt:lpwstr/>
  </property>
  <property fmtid="{D5CDD505-2E9C-101B-9397-08002B2CF9AE}" pid="124" name="FSC#COOELAK@1.1001:FileReference">
    <vt:lpwstr/>
  </property>
  <property fmtid="{D5CDD505-2E9C-101B-9397-08002B2CF9AE}" pid="125" name="FSC#COOELAK@1.1001:FileRefYear">
    <vt:lpwstr/>
  </property>
  <property fmtid="{D5CDD505-2E9C-101B-9397-08002B2CF9AE}" pid="126" name="FSC#COOELAK@1.1001:FileRefOrdinal">
    <vt:lpwstr/>
  </property>
  <property fmtid="{D5CDD505-2E9C-101B-9397-08002B2CF9AE}" pid="127" name="FSC#COOELAK@1.1001:FileRefOU">
    <vt:lpwstr/>
  </property>
  <property fmtid="{D5CDD505-2E9C-101B-9397-08002B2CF9AE}" pid="128" name="FSC#COOELAK@1.1001:Organization">
    <vt:lpwstr/>
  </property>
  <property fmtid="{D5CDD505-2E9C-101B-9397-08002B2CF9AE}" pid="129" name="FSC#COOELAK@1.1001:Owner">
    <vt:lpwstr>Herr Haas</vt:lpwstr>
  </property>
  <property fmtid="{D5CDD505-2E9C-101B-9397-08002B2CF9AE}" pid="130" name="FSC#COOELAK@1.1001:OwnerExtension">
    <vt:lpwstr>2918</vt:lpwstr>
  </property>
  <property fmtid="{D5CDD505-2E9C-101B-9397-08002B2CF9AE}" pid="131" name="FSC#COOELAK@1.1001:OwnerFaxExtension">
    <vt:lpwstr>402918</vt:lpwstr>
  </property>
  <property fmtid="{D5CDD505-2E9C-101B-9397-08002B2CF9AE}" pid="132" name="FSC#COOELAK@1.1001:DispatchedBy">
    <vt:lpwstr/>
  </property>
  <property fmtid="{D5CDD505-2E9C-101B-9397-08002B2CF9AE}" pid="133" name="FSC#COOELAK@1.1001:DispatchedAt">
    <vt:lpwstr/>
  </property>
  <property fmtid="{D5CDD505-2E9C-101B-9397-08002B2CF9AE}" pid="134" name="FSC#COOELAK@1.1001:ApprovedBy">
    <vt:lpwstr/>
  </property>
  <property fmtid="{D5CDD505-2E9C-101B-9397-08002B2CF9AE}" pid="135" name="FSC#COOELAK@1.1001:ApprovedAt">
    <vt:lpwstr/>
  </property>
  <property fmtid="{D5CDD505-2E9C-101B-9397-08002B2CF9AE}" pid="136" name="FSC#COOELAK@1.1001:Department">
    <vt:lpwstr>ROB-40.1 (Sachgebiet 40.1 - Grund- und Mittelschulen – Erziehung, Unterricht, Qualitätssicherung)</vt:lpwstr>
  </property>
  <property fmtid="{D5CDD505-2E9C-101B-9397-08002B2CF9AE}" pid="137" name="FSC#COOELAK@1.1001:CreatedAt">
    <vt:lpwstr>30.11.2022</vt:lpwstr>
  </property>
  <property fmtid="{D5CDD505-2E9C-101B-9397-08002B2CF9AE}" pid="138" name="FSC#COOELAK@1.1001:OU">
    <vt:lpwstr>ROB-40.1 (Sachgebiet 40.1 - Grund- und Mittelschulen – Erziehung, Unterricht, Qualitätssicherung)</vt:lpwstr>
  </property>
  <property fmtid="{D5CDD505-2E9C-101B-9397-08002B2CF9AE}" pid="139" name="FSC#COOELAK@1.1001:Priority">
    <vt:lpwstr/>
  </property>
  <property fmtid="{D5CDD505-2E9C-101B-9397-08002B2CF9AE}" pid="140" name="FSC#COOELAK@1.1001:ObjBarCode">
    <vt:lpwstr>*COO.4001.110.11.13343995*</vt:lpwstr>
  </property>
  <property fmtid="{D5CDD505-2E9C-101B-9397-08002B2CF9AE}" pid="141" name="FSC#COOELAK@1.1001:RefBarCode">
    <vt:lpwstr/>
  </property>
  <property fmtid="{D5CDD505-2E9C-101B-9397-08002B2CF9AE}" pid="142" name="FSC#COOELAK@1.1001:FileRefBarCode">
    <vt:lpwstr>**</vt:lpwstr>
  </property>
  <property fmtid="{D5CDD505-2E9C-101B-9397-08002B2CF9AE}" pid="143" name="FSC#COOELAK@1.1001:ExternalRef">
    <vt:lpwstr/>
  </property>
  <property fmtid="{D5CDD505-2E9C-101B-9397-08002B2CF9AE}" pid="144" name="FSC#COOELAK@1.1001:IncomingNumber">
    <vt:lpwstr/>
  </property>
  <property fmtid="{D5CDD505-2E9C-101B-9397-08002B2CF9AE}" pid="145" name="FSC#COOELAK@1.1001:IncomingSubject">
    <vt:lpwstr/>
  </property>
  <property fmtid="{D5CDD505-2E9C-101B-9397-08002B2CF9AE}" pid="146" name="FSC#COOELAK@1.1001:ProcessResponsible">
    <vt:lpwstr/>
  </property>
  <property fmtid="{D5CDD505-2E9C-101B-9397-08002B2CF9AE}" pid="147" name="FSC#COOELAK@1.1001:ProcessResponsiblePhone">
    <vt:lpwstr/>
  </property>
  <property fmtid="{D5CDD505-2E9C-101B-9397-08002B2CF9AE}" pid="148" name="FSC#COOELAK@1.1001:ProcessResponsibleMail">
    <vt:lpwstr/>
  </property>
  <property fmtid="{D5CDD505-2E9C-101B-9397-08002B2CF9AE}" pid="149" name="FSC#COOELAK@1.1001:ProcessResponsibleFax">
    <vt:lpwstr/>
  </property>
  <property fmtid="{D5CDD505-2E9C-101B-9397-08002B2CF9AE}" pid="150" name="FSC#COOELAK@1.1001:ApproverFirstName">
    <vt:lpwstr/>
  </property>
  <property fmtid="{D5CDD505-2E9C-101B-9397-08002B2CF9AE}" pid="151" name="FSC#COOELAK@1.1001:ApproverSurName">
    <vt:lpwstr/>
  </property>
  <property fmtid="{D5CDD505-2E9C-101B-9397-08002B2CF9AE}" pid="152" name="FSC#COOELAK@1.1001:ApproverTitle">
    <vt:lpwstr/>
  </property>
  <property fmtid="{D5CDD505-2E9C-101B-9397-08002B2CF9AE}" pid="153" name="FSC#COOELAK@1.1001:ExternalDate">
    <vt:lpwstr/>
  </property>
  <property fmtid="{D5CDD505-2E9C-101B-9397-08002B2CF9AE}" pid="154" name="FSC#COOELAK@1.1001:SettlementApprovedAt">
    <vt:lpwstr/>
  </property>
  <property fmtid="{D5CDD505-2E9C-101B-9397-08002B2CF9AE}" pid="155" name="FSC#COOELAK@1.1001:BaseNumber">
    <vt:lpwstr/>
  </property>
  <property fmtid="{D5CDD505-2E9C-101B-9397-08002B2CF9AE}" pid="156" name="FSC#COOELAK@1.1001:CurrentUserRolePos">
    <vt:lpwstr>Registratur</vt:lpwstr>
  </property>
  <property fmtid="{D5CDD505-2E9C-101B-9397-08002B2CF9AE}" pid="157" name="FSC#COOELAK@1.1001:CurrentUserEmail">
    <vt:lpwstr>stephan.haas@reg-ob.bayern.de</vt:lpwstr>
  </property>
  <property fmtid="{D5CDD505-2E9C-101B-9397-08002B2CF9AE}" pid="158" name="FSC#ELAKGOV@1.1001:PersonalSubjGender">
    <vt:lpwstr/>
  </property>
  <property fmtid="{D5CDD505-2E9C-101B-9397-08002B2CF9AE}" pid="159" name="FSC#ELAKGOV@1.1001:PersonalSubjFirstName">
    <vt:lpwstr/>
  </property>
  <property fmtid="{D5CDD505-2E9C-101B-9397-08002B2CF9AE}" pid="160" name="FSC#ELAKGOV@1.1001:PersonalSubjSurName">
    <vt:lpwstr/>
  </property>
  <property fmtid="{D5CDD505-2E9C-101B-9397-08002B2CF9AE}" pid="161" name="FSC#ELAKGOV@1.1001:PersonalSubjSalutation">
    <vt:lpwstr/>
  </property>
  <property fmtid="{D5CDD505-2E9C-101B-9397-08002B2CF9AE}" pid="162" name="FSC#ELAKGOV@1.1001:PersonalSubjAddress">
    <vt:lpwstr/>
  </property>
  <property fmtid="{D5CDD505-2E9C-101B-9397-08002B2CF9AE}" pid="163" name="FSC#ATSTATECFG@1.1001:Office">
    <vt:lpwstr/>
  </property>
  <property fmtid="{D5CDD505-2E9C-101B-9397-08002B2CF9AE}" pid="164" name="FSC#ATSTATECFG@1.1001:Agent">
    <vt:lpwstr/>
  </property>
  <property fmtid="{D5CDD505-2E9C-101B-9397-08002B2CF9AE}" pid="165" name="FSC#ATSTATECFG@1.1001:AgentPhone">
    <vt:lpwstr/>
  </property>
  <property fmtid="{D5CDD505-2E9C-101B-9397-08002B2CF9AE}" pid="166" name="FSC#ATSTATECFG@1.1001:DepartmentFax">
    <vt:lpwstr/>
  </property>
  <property fmtid="{D5CDD505-2E9C-101B-9397-08002B2CF9AE}" pid="167" name="FSC#ATSTATECFG@1.1001:DepartmentEmail">
    <vt:lpwstr/>
  </property>
  <property fmtid="{D5CDD505-2E9C-101B-9397-08002B2CF9AE}" pid="168" name="FSC#ATSTATECFG@1.1001:SubfileDate">
    <vt:lpwstr/>
  </property>
  <property fmtid="{D5CDD505-2E9C-101B-9397-08002B2CF9AE}" pid="169" name="FSC#ATSTATECFG@1.1001:SubfileSubject">
    <vt:lpwstr/>
  </property>
  <property fmtid="{D5CDD505-2E9C-101B-9397-08002B2CF9AE}" pid="170" name="FSC#ATSTATECFG@1.1001:DepartmentZipCode">
    <vt:lpwstr/>
  </property>
  <property fmtid="{D5CDD505-2E9C-101B-9397-08002B2CF9AE}" pid="171" name="FSC#ATSTATECFG@1.1001:DepartmentCountry">
    <vt:lpwstr/>
  </property>
  <property fmtid="{D5CDD505-2E9C-101B-9397-08002B2CF9AE}" pid="172" name="FSC#ATSTATECFG@1.1001:DepartmentCity">
    <vt:lpwstr/>
  </property>
  <property fmtid="{D5CDD505-2E9C-101B-9397-08002B2CF9AE}" pid="173" name="FSC#ATSTATECFG@1.1001:DepartmentStreet">
    <vt:lpwstr/>
  </property>
  <property fmtid="{D5CDD505-2E9C-101B-9397-08002B2CF9AE}" pid="174" name="FSC#CCAPRECONFIGG@15.1001:DepartmentON">
    <vt:lpwstr/>
  </property>
  <property fmtid="{D5CDD505-2E9C-101B-9397-08002B2CF9AE}" pid="175" name="FSC#CCAPRECONFIGG@15.1001:DepartmentWebsite">
    <vt:lpwstr/>
  </property>
  <property fmtid="{D5CDD505-2E9C-101B-9397-08002B2CF9AE}" pid="176" name="FSC#ATSTATECFG@1.1001:DepartmentDVR">
    <vt:lpwstr/>
  </property>
  <property fmtid="{D5CDD505-2E9C-101B-9397-08002B2CF9AE}" pid="177" name="FSC#ATSTATECFG@1.1001:DepartmentUID">
    <vt:lpwstr/>
  </property>
  <property fmtid="{D5CDD505-2E9C-101B-9397-08002B2CF9AE}" pid="178" name="FSC#ATSTATECFG@1.1001:SubfileReference">
    <vt:lpwstr/>
  </property>
  <property fmtid="{D5CDD505-2E9C-101B-9397-08002B2CF9AE}" pid="179" name="FSC#ATSTATECFG@1.1001:Clause">
    <vt:lpwstr/>
  </property>
  <property fmtid="{D5CDD505-2E9C-101B-9397-08002B2CF9AE}" pid="180" name="FSC#ATSTATECFG@1.1001:ApprovedSignature">
    <vt:lpwstr/>
  </property>
  <property fmtid="{D5CDD505-2E9C-101B-9397-08002B2CF9AE}" pid="181" name="FSC#ATSTATECFG@1.1001:BankAccount">
    <vt:lpwstr/>
  </property>
  <property fmtid="{D5CDD505-2E9C-101B-9397-08002B2CF9AE}" pid="182" name="FSC#ATSTATECFG@1.1001:BankAccountOwner">
    <vt:lpwstr/>
  </property>
  <property fmtid="{D5CDD505-2E9C-101B-9397-08002B2CF9AE}" pid="183" name="FSC#ATSTATECFG@1.1001:BankInstitute">
    <vt:lpwstr/>
  </property>
  <property fmtid="{D5CDD505-2E9C-101B-9397-08002B2CF9AE}" pid="184" name="FSC#ATSTATECFG@1.1001:BankAccountID">
    <vt:lpwstr/>
  </property>
  <property fmtid="{D5CDD505-2E9C-101B-9397-08002B2CF9AE}" pid="185" name="FSC#ATSTATECFG@1.1001:BankAccountIBAN">
    <vt:lpwstr/>
  </property>
  <property fmtid="{D5CDD505-2E9C-101B-9397-08002B2CF9AE}" pid="186" name="FSC#ATSTATECFG@1.1001:BankAccountBIC">
    <vt:lpwstr/>
  </property>
  <property fmtid="{D5CDD505-2E9C-101B-9397-08002B2CF9AE}" pid="187" name="FSC#ATSTATECFG@1.1001:BankName">
    <vt:lpwstr/>
  </property>
  <property fmtid="{D5CDD505-2E9C-101B-9397-08002B2CF9AE}" pid="188" name="FSC#COOELAK@1.1001:ObjectAddressees">
    <vt:lpwstr/>
  </property>
  <property fmtid="{D5CDD505-2E9C-101B-9397-08002B2CF9AE}" pid="189" name="FSC#COOELAK@1.1001:replyreference">
    <vt:lpwstr/>
  </property>
  <property fmtid="{D5CDD505-2E9C-101B-9397-08002B2CF9AE}" pid="190" name="FSC#COOELAK@1.1001:OfficeHours">
    <vt:lpwstr/>
  </property>
  <property fmtid="{D5CDD505-2E9C-101B-9397-08002B2CF9AE}" pid="191" name="FSC#COOELAK@1.1001:FileRefOULong">
    <vt:lpwstr/>
  </property>
  <property fmtid="{D5CDD505-2E9C-101B-9397-08002B2CF9AE}" pid="192" name="FSC#FSCGOVDE@1.1001:FileRefOUEmail">
    <vt:lpwstr/>
  </property>
  <property fmtid="{D5CDD505-2E9C-101B-9397-08002B2CF9AE}" pid="193" name="FSC#FSCGOVDE@1.1001:ProcedureReference">
    <vt:lpwstr/>
  </property>
  <property fmtid="{D5CDD505-2E9C-101B-9397-08002B2CF9AE}" pid="194" name="FSC#FSCGOVDE@1.1001:FileSubject">
    <vt:lpwstr/>
  </property>
  <property fmtid="{D5CDD505-2E9C-101B-9397-08002B2CF9AE}" pid="195" name="FSC#FSCGOVDE@1.1001:ProcedureSubject">
    <vt:lpwstr/>
  </property>
  <property fmtid="{D5CDD505-2E9C-101B-9397-08002B2CF9AE}" pid="196" name="FSC#FSCGOVDE@1.1001:SignFinalVersionBy">
    <vt:lpwstr/>
  </property>
  <property fmtid="{D5CDD505-2E9C-101B-9397-08002B2CF9AE}" pid="197" name="FSC#FSCGOVDE@1.1001:SignFinalVersionAt">
    <vt:lpwstr/>
  </property>
  <property fmtid="{D5CDD505-2E9C-101B-9397-08002B2CF9AE}" pid="198" name="FSC#FSCGOVDE@1.1001:ProcedureRefBarCode">
    <vt:lpwstr/>
  </property>
  <property fmtid="{D5CDD505-2E9C-101B-9397-08002B2CF9AE}" pid="199" name="FSC#FSCGOVDE@1.1001:FileAddSubj">
    <vt:lpwstr/>
  </property>
  <property fmtid="{D5CDD505-2E9C-101B-9397-08002B2CF9AE}" pid="200" name="FSC#FSCGOVDE@1.1001:DocumentSubj">
    <vt:lpwstr/>
  </property>
  <property fmtid="{D5CDD505-2E9C-101B-9397-08002B2CF9AE}" pid="201" name="FSC#FSCGOVDE@1.1001:FileRel">
    <vt:lpwstr/>
  </property>
  <property fmtid="{D5CDD505-2E9C-101B-9397-08002B2CF9AE}" pid="202" name="FSC#DEPRECONFIG@15.1001:DocumentTitle">
    <vt:lpwstr/>
  </property>
  <property fmtid="{D5CDD505-2E9C-101B-9397-08002B2CF9AE}" pid="203" name="FSC#DEPRECONFIG@15.1001:ProcedureTitle">
    <vt:lpwstr/>
  </property>
  <property fmtid="{D5CDD505-2E9C-101B-9397-08002B2CF9AE}" pid="204" name="FSC#DEPRECONFIG@15.1001:AuthorTitle">
    <vt:lpwstr/>
  </property>
  <property fmtid="{D5CDD505-2E9C-101B-9397-08002B2CF9AE}" pid="205" name="FSC#DEPRECONFIG@15.1001:AuthorSalution">
    <vt:lpwstr/>
  </property>
  <property fmtid="{D5CDD505-2E9C-101B-9397-08002B2CF9AE}" pid="206" name="FSC#DEPRECONFIG@15.1001:AuthorName">
    <vt:lpwstr>Stephan Haas</vt:lpwstr>
  </property>
  <property fmtid="{D5CDD505-2E9C-101B-9397-08002B2CF9AE}" pid="207" name="FSC#DEPRECONFIG@15.1001:AuthorMail">
    <vt:lpwstr>stephan.haas@reg-ob.bayern.de</vt:lpwstr>
  </property>
  <property fmtid="{D5CDD505-2E9C-101B-9397-08002B2CF9AE}" pid="208" name="FSC#DEPRECONFIG@15.1001:AuthorTelephone">
    <vt:lpwstr>+49 (89) 2176-2918</vt:lpwstr>
  </property>
  <property fmtid="{D5CDD505-2E9C-101B-9397-08002B2CF9AE}" pid="209" name="FSC#DEPRECONFIG@15.1001:AuthorFax">
    <vt:lpwstr>+49 (89) 2176-402918</vt:lpwstr>
  </property>
  <property fmtid="{D5CDD505-2E9C-101B-9397-08002B2CF9AE}" pid="210" name="FSC#DEPRECONFIG@15.1001:AuthorOE">
    <vt:lpwstr>ROB-40.1 (Sachgebiet 40.1 - Grund- und Mittelschulen – Erziehung, Unterricht, Qualitätssicherung)</vt:lpwstr>
  </property>
  <property fmtid="{D5CDD505-2E9C-101B-9397-08002B2CF9AE}" pid="211" name="FSC#COOSYSTEM@1.1:Container">
    <vt:lpwstr>COO.4001.110.11.13343995</vt:lpwstr>
  </property>
  <property fmtid="{D5CDD505-2E9C-101B-9397-08002B2CF9AE}" pid="212" name="FSC#FSCFOLIO@1.1001:docpropproject">
    <vt:lpwstr/>
  </property>
</Properties>
</file>