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75"/>
    <a:srgbClr val="0AA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685A2-9153-4330-AAED-8032C6972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2E3D71-B04A-45A2-8C48-4B7AA4923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0EA0BD-318F-451D-8BAE-D5F759A8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A49348-3A59-493A-A1B9-BE7C872C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CC27D6-1E57-4805-B7C7-0E8FF0DA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61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A3D65-87C5-4183-B819-4F1D29FF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2B4516-9478-45F5-A734-508B1F0CF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9D40D-41C3-4F96-9809-8775DF0F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8259D7-B623-4DCF-A1CF-7061C0D2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B5FB74-C10B-47E3-AF23-F4AF9DB8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8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1C5B8E-C407-46A1-A977-0E02A571F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84D60B-032C-4EC0-A490-EE2CBE1B3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2B756-CD39-4EC1-8D8C-17899D01B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13E5FB-93A1-4746-94B2-BB764F6B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CE8DC5-0396-44E0-93CE-6D454826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14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62A14-228E-4577-9FBC-47A56ADF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177548-A747-42E7-B01D-9FCA506BA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0C94FC-286B-4F6D-B4A1-7C6FE6D8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A4B03A-B42A-4A07-BC47-F98D6241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70861-48A7-4482-B947-B969C9FF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74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7E788A-82AE-4114-A747-7794AFECA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991AEC-6CEF-4640-AD30-17D96C753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1C209E-D3D2-4A9D-9EA9-609B46D4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118900-3C7D-4CDA-966F-7FE09818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1DCEFF-7BEA-4B0C-A66E-4274DD5C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3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87285-691B-47DA-AF2B-5ED138E6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952BC1-D5E9-43AC-94D3-995997EEE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BB6C93-E543-4023-A252-570CEC834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3DDC21-4F95-4EED-96E1-3CC93546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838EDE-8FFF-4208-9DC6-7EFEF232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A268AC-EACD-4B2A-B712-C488448C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43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25D90-3F6E-415C-9F5D-E2DD38C82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17953B-3FD5-4C58-9700-DA351D8E7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EB6231-4E73-4D55-BF6D-372E877CF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4B84CCB-4636-4EED-96DF-9A8B6356F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FEEC7E-49B2-4E86-A05A-038DF97B7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56CF0AC-60D5-46B6-A90F-6B977F8F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BB0342D-6A37-41C1-BCDF-19EAA4D8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528AA53-FCCD-4A4D-B036-8C91DEF0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61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C08BD-CB1E-45F8-B3D7-C6B005B7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397A05-2024-407E-8E44-0905F959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2879FB-42BE-4E80-B773-95E65FD6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05E4F1-5CAA-48AB-ABCD-9464D1FE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91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1B7041-0873-4956-B621-B8E7759D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5627AE-42EA-4A1C-A821-7A0BFBEFF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76F8B7-A5A0-46E6-BAB3-525D27B0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92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C67C1-EADC-47A8-ADC7-F50F5593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A5822C-19B3-4AD7-A7A3-DA735FB5A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BE2932-2BD9-4400-A48F-4EBE1828D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5D932F-4A70-4329-AF0E-549EF3F25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52A9A1-2F43-4C3B-98D6-25EFEA32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4E89B6-A0C9-49F5-BC17-0E207573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89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FFC5F-F436-4834-8A2F-E1C67AB4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028EC3B-9595-4121-8A6B-BD34A49FE4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0FE707-485B-431A-8D87-5A0C8B487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85D546-85EA-4369-B8AF-DF839DA3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994C19-54CD-47F0-B001-46E415FD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B2F813-1A6C-4BB4-9E1E-DB397279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56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D79AF9-6C51-4669-A598-5970CA2C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635EC-8DD3-4D2F-8489-5DCE5BAE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98D982-ACE4-454E-B904-B479D5095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01DB-3EAA-436F-9A49-E2836C49BF81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AD59D6-6DD4-4F31-B144-033380F44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59DF17-3F40-4096-A414-DA0448D2A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BC60-6CA7-404C-9E2D-9CB9676EE4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74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349831C-848A-4EAA-9570-5291087D391E}"/>
              </a:ext>
            </a:extLst>
          </p:cNvPr>
          <p:cNvSpPr txBox="1"/>
          <p:nvPr/>
        </p:nvSpPr>
        <p:spPr>
          <a:xfrm>
            <a:off x="710213" y="587665"/>
            <a:ext cx="10768614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chemeClr val="bg1"/>
                </a:solidFill>
              </a:rPr>
              <a:t>Ich bin ruhig, ganz ruhig und entspannt</a:t>
            </a:r>
          </a:p>
          <a:p>
            <a:r>
              <a:rPr lang="de-DE" sz="2400" dirty="0">
                <a:solidFill>
                  <a:schemeClr val="bg1"/>
                </a:solidFill>
              </a:rPr>
              <a:t>„ Ich bin ruhig, ganz ruhig und entspannt.“ </a:t>
            </a:r>
          </a:p>
          <a:p>
            <a:r>
              <a:rPr lang="de-DE" sz="2400" u="sng" dirty="0">
                <a:solidFill>
                  <a:schemeClr val="bg1"/>
                </a:solidFill>
              </a:rPr>
              <a:t>Ich bin schwer, bleischwer </a:t>
            </a:r>
          </a:p>
          <a:p>
            <a:r>
              <a:rPr lang="de-DE" sz="2400" dirty="0">
                <a:solidFill>
                  <a:schemeClr val="bg1"/>
                </a:solidFill>
                <a:sym typeface="Wingdings" panose="05000000000000000000" pitchFamily="2" charset="2"/>
              </a:rPr>
              <a:t>„Mein ganzer Körper ist schwer, angenehm schwer.“ </a:t>
            </a:r>
          </a:p>
          <a:p>
            <a:r>
              <a:rPr lang="de-DE" sz="2400" u="sng" dirty="0">
                <a:solidFill>
                  <a:schemeClr val="bg1"/>
                </a:solidFill>
              </a:rPr>
              <a:t>Mein Körper ist warm, angenehm warm </a:t>
            </a:r>
          </a:p>
          <a:p>
            <a:r>
              <a:rPr lang="de-DE" sz="2400" dirty="0">
                <a:solidFill>
                  <a:schemeClr val="bg1"/>
                </a:solidFill>
                <a:sym typeface="Wingdings" panose="05000000000000000000" pitchFamily="2" charset="2"/>
              </a:rPr>
              <a:t>„Mein ganzer Körper ist warm, angenehm warm.“ </a:t>
            </a:r>
          </a:p>
          <a:p>
            <a:r>
              <a:rPr lang="de-DE" sz="2400" u="sng" dirty="0">
                <a:solidFill>
                  <a:schemeClr val="bg1"/>
                </a:solidFill>
              </a:rPr>
              <a:t>Meine Atmung ist ruhig und gleichmäßig </a:t>
            </a:r>
          </a:p>
          <a:p>
            <a:r>
              <a:rPr lang="de-DE" sz="2400" dirty="0">
                <a:solidFill>
                  <a:schemeClr val="bg1"/>
                </a:solidFill>
                <a:sym typeface="Wingdings" panose="05000000000000000000" pitchFamily="2" charset="2"/>
              </a:rPr>
              <a:t>Meine Atmung ist ganz von alleine ruhig und gleichmäßig.“ </a:t>
            </a:r>
          </a:p>
          <a:p>
            <a:r>
              <a:rPr lang="de-DE" sz="2400" u="sng" dirty="0">
                <a:solidFill>
                  <a:schemeClr val="bg1"/>
                </a:solidFill>
              </a:rPr>
              <a:t>Mein Herz schlägt ruhig und gleichmäßig </a:t>
            </a:r>
          </a:p>
          <a:p>
            <a:r>
              <a:rPr lang="de-DE" sz="2400" dirty="0">
                <a:solidFill>
                  <a:schemeClr val="bg1"/>
                </a:solidFill>
                <a:sym typeface="Wingdings" panose="05000000000000000000" pitchFamily="2" charset="2"/>
              </a:rPr>
              <a:t>„Mein Herz schlägt ganz von alleine ruhig und gleichmäßig.“ </a:t>
            </a:r>
            <a:endParaRPr lang="de-DE" sz="2400" dirty="0">
              <a:solidFill>
                <a:schemeClr val="bg1"/>
              </a:solidFill>
            </a:endParaRPr>
          </a:p>
          <a:p>
            <a:r>
              <a:rPr lang="de-DE" sz="2400" u="sng" dirty="0">
                <a:solidFill>
                  <a:schemeClr val="bg1"/>
                </a:solidFill>
              </a:rPr>
              <a:t>Mein Sonnengeflecht ist strömend warm </a:t>
            </a:r>
          </a:p>
          <a:p>
            <a:r>
              <a:rPr lang="de-DE" sz="2400" dirty="0">
                <a:solidFill>
                  <a:schemeClr val="bg1"/>
                </a:solidFill>
                <a:sym typeface="Wingdings" panose="05000000000000000000" pitchFamily="2" charset="2"/>
              </a:rPr>
              <a:t>„Mein Sonnengeflecht ist warm, strömend warm.“ </a:t>
            </a:r>
            <a:endParaRPr lang="de-DE" sz="2400" dirty="0">
              <a:solidFill>
                <a:schemeClr val="bg1"/>
              </a:solidFill>
            </a:endParaRPr>
          </a:p>
          <a:p>
            <a:r>
              <a:rPr lang="de-DE" sz="2400" u="sng" dirty="0">
                <a:solidFill>
                  <a:schemeClr val="bg1"/>
                </a:solidFill>
              </a:rPr>
              <a:t>Mein Nacken und meine Schultern sind warm und entspannt </a:t>
            </a:r>
          </a:p>
          <a:p>
            <a:r>
              <a:rPr lang="de-DE" sz="2400" dirty="0">
                <a:solidFill>
                  <a:schemeClr val="bg1"/>
                </a:solidFill>
                <a:sym typeface="Wingdings" panose="05000000000000000000" pitchFamily="2" charset="2"/>
              </a:rPr>
              <a:t>„Mein Nacken und meine Schultern sind angenehm warm und entspannt.“ </a:t>
            </a:r>
          </a:p>
          <a:p>
            <a:r>
              <a:rPr lang="de-DE" sz="2400" u="sng" dirty="0">
                <a:solidFill>
                  <a:schemeClr val="bg1"/>
                </a:solidFill>
              </a:rPr>
              <a:t>Meine Stirn ist kühl </a:t>
            </a:r>
          </a:p>
          <a:p>
            <a:r>
              <a:rPr lang="de-DE" sz="2400" dirty="0">
                <a:solidFill>
                  <a:schemeClr val="bg1"/>
                </a:solidFill>
                <a:sym typeface="Wingdings" panose="05000000000000000000" pitchFamily="2" charset="2"/>
              </a:rPr>
              <a:t>„Meine Stirn ist kühl, </a:t>
            </a:r>
            <a:r>
              <a:rPr lang="de-DE" sz="2400">
                <a:solidFill>
                  <a:schemeClr val="bg1"/>
                </a:solidFill>
                <a:sym typeface="Wingdings" panose="05000000000000000000" pitchFamily="2" charset="2"/>
              </a:rPr>
              <a:t>angenehm kühl.“ </a:t>
            </a:r>
            <a:endParaRPr lang="de-DE" sz="2400" dirty="0">
              <a:solidFill>
                <a:schemeClr val="bg1"/>
              </a:solidFill>
            </a:endParaRPr>
          </a:p>
          <a:p>
            <a:endParaRPr lang="de-DE" sz="2400" dirty="0">
              <a:solidFill>
                <a:schemeClr val="bg1"/>
              </a:solidFill>
            </a:endParaRPr>
          </a:p>
          <a:p>
            <a:endParaRPr lang="de-DE" sz="2400" dirty="0">
              <a:solidFill>
                <a:schemeClr val="bg1"/>
              </a:solidFill>
            </a:endParaRPr>
          </a:p>
          <a:p>
            <a:endParaRPr lang="de-DE" sz="2800" dirty="0">
              <a:solidFill>
                <a:schemeClr val="bg1"/>
              </a:solidFill>
            </a:endParaRPr>
          </a:p>
          <a:p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1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131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Jutta Maschke-Martin</dc:creator>
  <cp:lastModifiedBy>Jutta Maschke-Martin</cp:lastModifiedBy>
  <cp:revision>16</cp:revision>
  <dcterms:created xsi:type="dcterms:W3CDTF">2020-08-22T09:36:04Z</dcterms:created>
  <dcterms:modified xsi:type="dcterms:W3CDTF">2020-11-18T14:45:56Z</dcterms:modified>
</cp:coreProperties>
</file>