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omments/modernComment_104_0.xml" ContentType="application/vnd.ms-powerpoint.comments+xml"/>
  <Override PartName="/ppt/comments/modernComment_142_CD01AB81.xml" ContentType="application/vnd.ms-powerpoint.comments+xml"/>
  <Override PartName="/ppt/comments/modernComment_143_FE7DBE71.xml" ContentType="application/vnd.ms-powerpoint.comments+xml"/>
  <Override PartName="/ppt/comments/modernComment_110_0.xml" ContentType="application/vnd.ms-powerpoint.comments+xml"/>
  <Override PartName="/ppt/comments/modernComment_140_7ACD35E2.xml" ContentType="application/vnd.ms-powerpoint.comments+xml"/>
  <Override PartName="/ppt/comments/modernComment_130_3F51BDBD.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9"/>
  </p:notesMasterIdLst>
  <p:sldIdLst>
    <p:sldId id="258" r:id="rId5"/>
    <p:sldId id="260" r:id="rId6"/>
    <p:sldId id="321" r:id="rId7"/>
    <p:sldId id="322" r:id="rId8"/>
    <p:sldId id="323" r:id="rId9"/>
    <p:sldId id="266" r:id="rId10"/>
    <p:sldId id="272" r:id="rId11"/>
    <p:sldId id="316" r:id="rId12"/>
    <p:sldId id="317" r:id="rId13"/>
    <p:sldId id="318" r:id="rId14"/>
    <p:sldId id="320" r:id="rId15"/>
    <p:sldId id="326" r:id="rId16"/>
    <p:sldId id="327" r:id="rId17"/>
    <p:sldId id="328" r:id="rId18"/>
    <p:sldId id="329" r:id="rId19"/>
    <p:sldId id="330" r:id="rId20"/>
    <p:sldId id="331" r:id="rId21"/>
    <p:sldId id="333" r:id="rId22"/>
    <p:sldId id="332" r:id="rId23"/>
    <p:sldId id="334" r:id="rId24"/>
    <p:sldId id="335" r:id="rId25"/>
    <p:sldId id="304" r:id="rId26"/>
    <p:sldId id="337" r:id="rId27"/>
    <p:sldId id="336" r:id="rId2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3A8611-4CDF-191B-6967-C90597DE9B37}" name="Berend de Vries" initials="BV" userId="S::berenddevries@tudelft.nl::361798d3-29c5-44b6-a41c-f75b77a6beca" providerId="AD"/>
  <p188:author id="{CE97571A-AD89-D06E-DD67-F2E98D8B17AD}" name="Alexander Lokhorst" initials="AL" userId="S::blokhorst@tudelft.nl::9e1a5b59-8b47-40ed-8008-ff8eb0bf77e9" providerId="AD"/>
  <p188:author id="{9DAECF34-EF10-4F98-CC9F-12B14A88767C}" name="Mennolt Verhaar" initials="MV" userId="S::mennoltverhaar@tudelft.nl::317a6846-a470-4658-91d8-11c986797a82" providerId="AD"/>
  <p188:author id="{F5A75D52-204F-5CDD-99A8-3815F3448B09}" name="Pepijn de Haan" initials="PH" userId="S::phmdehaan@tudelft.nl::d77a9551-ae7b-4c2d-ad41-9621d2111c8d" providerId="AD"/>
  <p188:author id="{A0153AA2-E069-3D85-F508-23ECE81A8F0E}" name="Pepijn de Haan" initials="PH" userId="S::pepijndehaan@tudelft.nl::a46b5da8-2ea9-46a6-8a7a-452e20f971c2" providerId="AD"/>
  <p188:author id="{58C46EA8-6B09-9618-19B0-4D76720ABB91}" name="Sanne Gijsberts" initials="SG" userId="S::svandermeij@tudelft.nl::3873bcc1-dda9-4af4-93a3-1c08289399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D6"/>
    <a:srgbClr val="EE6841"/>
    <a:srgbClr val="0076C2"/>
    <a:srgbClr val="6CC24A"/>
    <a:srgbClr val="009B77"/>
    <a:srgbClr val="01B8C9"/>
    <a:srgbClr val="0066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0BD307-B0F8-4357-971F-E3550C3BB8BB}" v="8" dt="2023-09-19T11:19:06.849"/>
    <p1510:client id="{FCF396CC-7B04-48DB-BBA3-57360EAB6338}" v="2" dt="2023-06-29T17:03:52.66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0F0"/>
          </a:solidFill>
        </a:fill>
      </a:tcStyle>
    </a:wholeTbl>
    <a:band2H>
      <a:tcTxStyle/>
      <a:tcStyle>
        <a:tcBdr/>
        <a:fill>
          <a:solidFill>
            <a:srgbClr val="E6F0F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D4CE"/>
          </a:solidFill>
        </a:fill>
      </a:tcStyle>
    </a:wholeTbl>
    <a:band2H>
      <a:tcTxStyle/>
      <a:tcStyle>
        <a:tcBdr/>
        <a:fill>
          <a:solidFill>
            <a:srgbClr val="FBEB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9CCCC"/>
          </a:solidFill>
        </a:fill>
      </a:tcStyle>
    </a:wholeTbl>
    <a:band2H>
      <a:tcTxStyle/>
      <a:tcStyle>
        <a:tcBdr/>
        <a:fill>
          <a:solidFill>
            <a:srgbClr val="F4E7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44"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line Kaaij" userId="S::felinekaaij@tudelft.nl::d9fd41fd-e6c6-4ac8-a02e-657eede6867b" providerId="AD" clId="Web-{3D4981FB-57B5-484E-82C0-4ACB9B56BD8C}"/>
    <pc:docChg chg="modSld">
      <pc:chgData name="Feline Kaaij" userId="S::felinekaaij@tudelft.nl::d9fd41fd-e6c6-4ac8-a02e-657eede6867b" providerId="AD" clId="Web-{3D4981FB-57B5-484E-82C0-4ACB9B56BD8C}" dt="2023-03-20T10:02:54.141" v="29" actId="20577"/>
      <pc:docMkLst>
        <pc:docMk/>
      </pc:docMkLst>
      <pc:sldChg chg="modSp">
        <pc:chgData name="Feline Kaaij" userId="S::felinekaaij@tudelft.nl::d9fd41fd-e6c6-4ac8-a02e-657eede6867b" providerId="AD" clId="Web-{3D4981FB-57B5-484E-82C0-4ACB9B56BD8C}" dt="2023-03-20T10:02:54.141" v="29" actId="20577"/>
        <pc:sldMkLst>
          <pc:docMk/>
          <pc:sldMk cId="3034739016" sldId="324"/>
        </pc:sldMkLst>
        <pc:spChg chg="mod">
          <ac:chgData name="Feline Kaaij" userId="S::felinekaaij@tudelft.nl::d9fd41fd-e6c6-4ac8-a02e-657eede6867b" providerId="AD" clId="Web-{3D4981FB-57B5-484E-82C0-4ACB9B56BD8C}" dt="2023-03-20T10:02:54.141" v="29" actId="20577"/>
          <ac:spMkLst>
            <pc:docMk/>
            <pc:sldMk cId="3034739016" sldId="324"/>
            <ac:spMk id="3" creationId="{51B67BA6-0885-4E41-BFB7-FECD8A87EEF4}"/>
          </ac:spMkLst>
        </pc:spChg>
      </pc:sldChg>
    </pc:docChg>
  </pc:docChgLst>
  <pc:docChgLst>
    <pc:chgData name="Berend de Vries" userId="S::berenddevries@tudelft.nl::361798d3-29c5-44b6-a41c-f75b77a6beca" providerId="AD" clId="Web-{8A0BD307-B0F8-4357-971F-E3550C3BB8BB}"/>
    <pc:docChg chg="">
      <pc:chgData name="Berend de Vries" userId="S::berenddevries@tudelft.nl::361798d3-29c5-44b6-a41c-f75b77a6beca" providerId="AD" clId="Web-{8A0BD307-B0F8-4357-971F-E3550C3BB8BB}" dt="2023-09-19T11:19:06.849" v="7"/>
      <pc:docMkLst>
        <pc:docMk/>
      </pc:docMkLst>
      <pc:sldChg chg="delCm">
        <pc:chgData name="Berend de Vries" userId="S::berenddevries@tudelft.nl::361798d3-29c5-44b6-a41c-f75b77a6beca" providerId="AD" clId="Web-{8A0BD307-B0F8-4357-971F-E3550C3BB8BB}" dt="2023-09-19T11:19:06.849" v="7"/>
        <pc:sldMkLst>
          <pc:docMk/>
          <pc:sldMk cId="0" sldId="272"/>
        </pc:sldMkLst>
        <pc:extLst>
          <p:ext xmlns:p="http://schemas.openxmlformats.org/presentationml/2006/main" uri="{D6D511B9-2390-475A-947B-AFAB55BFBCF1}">
            <pc226:cmChg xmlns:pc226="http://schemas.microsoft.com/office/powerpoint/2022/06/main/command" chg="del">
              <pc226:chgData name="Berend de Vries" userId="S::berenddevries@tudelft.nl::361798d3-29c5-44b6-a41c-f75b77a6beca" providerId="AD" clId="Web-{8A0BD307-B0F8-4357-971F-E3550C3BB8BB}" dt="2023-09-19T11:19:06.427" v="6"/>
              <pc2:cmMkLst xmlns:pc2="http://schemas.microsoft.com/office/powerpoint/2019/9/main/command">
                <pc:docMk/>
                <pc:sldMk cId="0" sldId="272"/>
                <pc2:cmMk id="{43A9EE3E-2A98-4F2C-9967-5D07476E80DF}"/>
              </pc2:cmMkLst>
            </pc226:cmChg>
            <pc226:cmChg xmlns:pc226="http://schemas.microsoft.com/office/powerpoint/2022/06/main/command" chg="del">
              <pc226:chgData name="Berend de Vries" userId="S::berenddevries@tudelft.nl::361798d3-29c5-44b6-a41c-f75b77a6beca" providerId="AD" clId="Web-{8A0BD307-B0F8-4357-971F-E3550C3BB8BB}" dt="2023-09-19T11:19:06.849" v="7"/>
              <pc2:cmMkLst xmlns:pc2="http://schemas.microsoft.com/office/powerpoint/2019/9/main/command">
                <pc:docMk/>
                <pc:sldMk cId="0" sldId="272"/>
                <pc2:cmMk id="{38E2A954-3FCA-4C33-9FDE-D2D07E869BBA}"/>
              </pc2:cmMkLst>
            </pc226:cmChg>
          </p:ext>
        </pc:extLst>
      </pc:sldChg>
      <pc:sldChg chg="delCm">
        <pc:chgData name="Berend de Vries" userId="S::berenddevries@tudelft.nl::361798d3-29c5-44b6-a41c-f75b77a6beca" providerId="AD" clId="Web-{8A0BD307-B0F8-4357-971F-E3550C3BB8BB}" dt="2023-09-19T11:19:03.912" v="5"/>
        <pc:sldMkLst>
          <pc:docMk/>
          <pc:sldMk cId="1966870879" sldId="316"/>
        </pc:sldMkLst>
        <pc:extLst>
          <p:ext xmlns:p="http://schemas.openxmlformats.org/presentationml/2006/main" uri="{D6D511B9-2390-475A-947B-AFAB55BFBCF1}">
            <pc226:cmChg xmlns:pc226="http://schemas.microsoft.com/office/powerpoint/2022/06/main/command" chg="del">
              <pc226:chgData name="Berend de Vries" userId="S::berenddevries@tudelft.nl::361798d3-29c5-44b6-a41c-f75b77a6beca" providerId="AD" clId="Web-{8A0BD307-B0F8-4357-971F-E3550C3BB8BB}" dt="2023-09-19T11:19:03.912" v="5"/>
              <pc2:cmMkLst xmlns:pc2="http://schemas.microsoft.com/office/powerpoint/2019/9/main/command">
                <pc:docMk/>
                <pc:sldMk cId="1966870879" sldId="316"/>
                <pc2:cmMk id="{AB66E21A-2E81-4E87-944B-F0D1A3D11D23}"/>
              </pc2:cmMkLst>
            </pc226:cmChg>
          </p:ext>
        </pc:extLst>
      </pc:sldChg>
      <pc:sldChg chg="delCm">
        <pc:chgData name="Berend de Vries" userId="S::berenddevries@tudelft.nl::361798d3-29c5-44b6-a41c-f75b77a6beca" providerId="AD" clId="Web-{8A0BD307-B0F8-4357-971F-E3550C3BB8BB}" dt="2023-09-19T11:19:00.490" v="4"/>
        <pc:sldMkLst>
          <pc:docMk/>
          <pc:sldMk cId="25786494" sldId="317"/>
        </pc:sldMkLst>
        <pc:extLst>
          <p:ext xmlns:p="http://schemas.openxmlformats.org/presentationml/2006/main" uri="{D6D511B9-2390-475A-947B-AFAB55BFBCF1}">
            <pc226:cmChg xmlns:pc226="http://schemas.microsoft.com/office/powerpoint/2022/06/main/command" chg="del">
              <pc226:chgData name="Berend de Vries" userId="S::berenddevries@tudelft.nl::361798d3-29c5-44b6-a41c-f75b77a6beca" providerId="AD" clId="Web-{8A0BD307-B0F8-4357-971F-E3550C3BB8BB}" dt="2023-09-19T11:18:58.693" v="3"/>
              <pc2:cmMkLst xmlns:pc2="http://schemas.microsoft.com/office/powerpoint/2019/9/main/command">
                <pc:docMk/>
                <pc:sldMk cId="25786494" sldId="317"/>
                <pc2:cmMk id="{56947844-B2F5-44B6-AAF8-B3D832583CA6}"/>
              </pc2:cmMkLst>
            </pc226:cmChg>
            <pc226:cmChg xmlns:pc226="http://schemas.microsoft.com/office/powerpoint/2022/06/main/command" chg="del">
              <pc226:chgData name="Berend de Vries" userId="S::berenddevries@tudelft.nl::361798d3-29c5-44b6-a41c-f75b77a6beca" providerId="AD" clId="Web-{8A0BD307-B0F8-4357-971F-E3550C3BB8BB}" dt="2023-09-19T11:19:00.490" v="4"/>
              <pc2:cmMkLst xmlns:pc2="http://schemas.microsoft.com/office/powerpoint/2019/9/main/command">
                <pc:docMk/>
                <pc:sldMk cId="25786494" sldId="317"/>
                <pc2:cmMk id="{E16EB7A3-6E6A-4F58-A521-99A4A7C932DF}"/>
              </pc2:cmMkLst>
            </pc226:cmChg>
          </p:ext>
        </pc:extLst>
      </pc:sldChg>
      <pc:sldChg chg="delCm">
        <pc:chgData name="Berend de Vries" userId="S::berenddevries@tudelft.nl::361798d3-29c5-44b6-a41c-f75b77a6beca" providerId="AD" clId="Web-{8A0BD307-B0F8-4357-971F-E3550C3BB8BB}" dt="2023-09-19T11:18:52.630" v="2"/>
        <pc:sldMkLst>
          <pc:docMk/>
          <pc:sldMk cId="3767329560" sldId="318"/>
        </pc:sldMkLst>
        <pc:extLst>
          <p:ext xmlns:p="http://schemas.openxmlformats.org/presentationml/2006/main" uri="{D6D511B9-2390-475A-947B-AFAB55BFBCF1}">
            <pc226:cmChg xmlns:pc226="http://schemas.microsoft.com/office/powerpoint/2022/06/main/command" chg="del">
              <pc226:chgData name="Berend de Vries" userId="S::berenddevries@tudelft.nl::361798d3-29c5-44b6-a41c-f75b77a6beca" providerId="AD" clId="Web-{8A0BD307-B0F8-4357-971F-E3550C3BB8BB}" dt="2023-09-19T11:18:49.646" v="0"/>
              <pc2:cmMkLst xmlns:pc2="http://schemas.microsoft.com/office/powerpoint/2019/9/main/command">
                <pc:docMk/>
                <pc:sldMk cId="3767329560" sldId="318"/>
                <pc2:cmMk id="{6DEB6C0A-CB0B-4525-A11A-EBF7BD1119B3}"/>
              </pc2:cmMkLst>
            </pc226:cmChg>
            <pc226:cmChg xmlns:pc226="http://schemas.microsoft.com/office/powerpoint/2022/06/main/command" chg="del">
              <pc226:chgData name="Berend de Vries" userId="S::berenddevries@tudelft.nl::361798d3-29c5-44b6-a41c-f75b77a6beca" providerId="AD" clId="Web-{8A0BD307-B0F8-4357-971F-E3550C3BB8BB}" dt="2023-09-19T11:18:52.630" v="2"/>
              <pc2:cmMkLst xmlns:pc2="http://schemas.microsoft.com/office/powerpoint/2019/9/main/command">
                <pc:docMk/>
                <pc:sldMk cId="3767329560" sldId="318"/>
                <pc2:cmMk id="{66F27AB8-7F68-4EBD-BB6F-67B728A4C2B9}"/>
              </pc2:cmMkLst>
            </pc226:cmChg>
            <pc226:cmChg xmlns:pc226="http://schemas.microsoft.com/office/powerpoint/2022/06/main/command" chg="del">
              <pc226:chgData name="Berend de Vries" userId="S::berenddevries@tudelft.nl::361798d3-29c5-44b6-a41c-f75b77a6beca" providerId="AD" clId="Web-{8A0BD307-B0F8-4357-971F-E3550C3BB8BB}" dt="2023-09-19T11:18:50.396" v="1"/>
              <pc2:cmMkLst xmlns:pc2="http://schemas.microsoft.com/office/powerpoint/2019/9/main/command">
                <pc:docMk/>
                <pc:sldMk cId="3767329560" sldId="318"/>
                <pc2:cmMk id="{D6386AC0-B315-47F7-A6FB-BD4B1DF8B77B}"/>
              </pc2:cmMkLst>
            </pc226:cmChg>
          </p:ext>
        </pc:extLst>
      </pc:sldChg>
    </pc:docChg>
  </pc:docChgLst>
  <pc:docChgLst>
    <pc:chgData name="Berend de Vries" userId="361798d3-29c5-44b6-a41c-f75b77a6beca" providerId="ADAL" clId="{FCF396CC-7B04-48DB-BBA3-57360EAB6338}"/>
    <pc:docChg chg="undo custSel modSld">
      <pc:chgData name="Berend de Vries" userId="361798d3-29c5-44b6-a41c-f75b77a6beca" providerId="ADAL" clId="{FCF396CC-7B04-48DB-BBA3-57360EAB6338}" dt="2023-06-29T17:03:52.703" v="10" actId="27636"/>
      <pc:docMkLst>
        <pc:docMk/>
      </pc:docMkLst>
      <pc:sldChg chg="modSp mod">
        <pc:chgData name="Berend de Vries" userId="361798d3-29c5-44b6-a41c-f75b77a6beca" providerId="ADAL" clId="{FCF396CC-7B04-48DB-BBA3-57360EAB6338}" dt="2023-06-29T17:03:52.693" v="8" actId="27636"/>
        <pc:sldMkLst>
          <pc:docMk/>
          <pc:sldMk cId="0" sldId="272"/>
        </pc:sldMkLst>
        <pc:spChg chg="mod">
          <ac:chgData name="Berend de Vries" userId="361798d3-29c5-44b6-a41c-f75b77a6beca" providerId="ADAL" clId="{FCF396CC-7B04-48DB-BBA3-57360EAB6338}" dt="2023-06-29T17:03:52.693" v="8" actId="27636"/>
          <ac:spMkLst>
            <pc:docMk/>
            <pc:sldMk cId="0" sldId="272"/>
            <ac:spMk id="3260" creationId="{00000000-0000-0000-0000-000000000000}"/>
          </ac:spMkLst>
        </pc:spChg>
      </pc:sldChg>
      <pc:sldChg chg="modSp mod">
        <pc:chgData name="Berend de Vries" userId="361798d3-29c5-44b6-a41c-f75b77a6beca" providerId="ADAL" clId="{FCF396CC-7B04-48DB-BBA3-57360EAB6338}" dt="2023-06-29T17:03:52.698" v="9" actId="27636"/>
        <pc:sldMkLst>
          <pc:docMk/>
          <pc:sldMk cId="25786494" sldId="317"/>
        </pc:sldMkLst>
        <pc:spChg chg="mod">
          <ac:chgData name="Berend de Vries" userId="361798d3-29c5-44b6-a41c-f75b77a6beca" providerId="ADAL" clId="{FCF396CC-7B04-48DB-BBA3-57360EAB6338}" dt="2023-06-29T17:03:52.698" v="9" actId="27636"/>
          <ac:spMkLst>
            <pc:docMk/>
            <pc:sldMk cId="25786494" sldId="317"/>
            <ac:spMk id="3260" creationId="{00000000-0000-0000-0000-000000000000}"/>
          </ac:spMkLst>
        </pc:spChg>
      </pc:sldChg>
      <pc:sldChg chg="modSp mod">
        <pc:chgData name="Berend de Vries" userId="361798d3-29c5-44b6-a41c-f75b77a6beca" providerId="ADAL" clId="{FCF396CC-7B04-48DB-BBA3-57360EAB6338}" dt="2023-06-29T17:03:52.703" v="10" actId="27636"/>
        <pc:sldMkLst>
          <pc:docMk/>
          <pc:sldMk cId="3767329560" sldId="318"/>
        </pc:sldMkLst>
        <pc:spChg chg="mod">
          <ac:chgData name="Berend de Vries" userId="361798d3-29c5-44b6-a41c-f75b77a6beca" providerId="ADAL" clId="{FCF396CC-7B04-48DB-BBA3-57360EAB6338}" dt="2023-06-29T17:03:52.703" v="10" actId="27636"/>
          <ac:spMkLst>
            <pc:docMk/>
            <pc:sldMk cId="3767329560" sldId="318"/>
            <ac:spMk id="3260" creationId="{00000000-0000-0000-0000-000000000000}"/>
          </ac:spMkLst>
        </pc:spChg>
      </pc:sldChg>
      <pc:sldChg chg="addSp delSp modSp mod modAnim">
        <pc:chgData name="Berend de Vries" userId="361798d3-29c5-44b6-a41c-f75b77a6beca" providerId="ADAL" clId="{FCF396CC-7B04-48DB-BBA3-57360EAB6338}" dt="2023-06-29T17:03:52.668" v="7"/>
        <pc:sldMkLst>
          <pc:docMk/>
          <pc:sldMk cId="3439438721" sldId="322"/>
        </pc:sldMkLst>
        <pc:spChg chg="add del mod">
          <ac:chgData name="Berend de Vries" userId="361798d3-29c5-44b6-a41c-f75b77a6beca" providerId="ADAL" clId="{FCF396CC-7B04-48DB-BBA3-57360EAB6338}" dt="2023-06-29T17:03:52.668" v="7"/>
          <ac:spMkLst>
            <pc:docMk/>
            <pc:sldMk cId="3439438721" sldId="322"/>
            <ac:spMk id="9" creationId="{C5F1A042-98E9-A852-D7C6-6C71AFF897D0}"/>
          </ac:spMkLst>
        </pc:spChg>
        <pc:spChg chg="add del mod">
          <ac:chgData name="Berend de Vries" userId="361798d3-29c5-44b6-a41c-f75b77a6beca" providerId="ADAL" clId="{FCF396CC-7B04-48DB-BBA3-57360EAB6338}" dt="2023-06-29T17:03:52.668" v="7"/>
          <ac:spMkLst>
            <pc:docMk/>
            <pc:sldMk cId="3439438721" sldId="322"/>
            <ac:spMk id="10" creationId="{CB61425E-BB19-B18F-6854-97C776D58EB4}"/>
          </ac:spMkLst>
        </pc:spChg>
        <pc:spChg chg="add del mod">
          <ac:chgData name="Berend de Vries" userId="361798d3-29c5-44b6-a41c-f75b77a6beca" providerId="ADAL" clId="{FCF396CC-7B04-48DB-BBA3-57360EAB6338}" dt="2023-06-29T17:03:52.668" v="7"/>
          <ac:spMkLst>
            <pc:docMk/>
            <pc:sldMk cId="3439438721" sldId="322"/>
            <ac:spMk id="11" creationId="{2C16C13B-F5CC-2CA1-FABF-C48B44CAB347}"/>
          </ac:spMkLst>
        </pc:spChg>
        <pc:spChg chg="add del mod">
          <ac:chgData name="Berend de Vries" userId="361798d3-29c5-44b6-a41c-f75b77a6beca" providerId="ADAL" clId="{FCF396CC-7B04-48DB-BBA3-57360EAB6338}" dt="2023-06-29T17:03:52.668" v="7"/>
          <ac:spMkLst>
            <pc:docMk/>
            <pc:sldMk cId="3439438721" sldId="322"/>
            <ac:spMk id="12" creationId="{4F1695C9-1DC9-F767-D70D-671E6DC7C030}"/>
          </ac:spMkLst>
        </pc:spChg>
        <pc:spChg chg="add del mod">
          <ac:chgData name="Berend de Vries" userId="361798d3-29c5-44b6-a41c-f75b77a6beca" providerId="ADAL" clId="{FCF396CC-7B04-48DB-BBA3-57360EAB6338}" dt="2023-06-29T17:03:52.668" v="7"/>
          <ac:spMkLst>
            <pc:docMk/>
            <pc:sldMk cId="3439438721" sldId="322"/>
            <ac:spMk id="13" creationId="{C1431DB9-9371-AC47-54E0-C8B4CA6FCF13}"/>
          </ac:spMkLst>
        </pc:spChg>
      </pc:sldChg>
    </pc:docChg>
  </pc:docChgLst>
  <pc:docChgLst>
    <pc:chgData name="Feline Kaaij" userId="S::felinekaaij@tudelft.nl::d9fd41fd-e6c6-4ac8-a02e-657eede6867b" providerId="AD" clId="Web-{B65F7A69-B835-49C5-AAAB-B24500CA0A3C}"/>
    <pc:docChg chg="modSld">
      <pc:chgData name="Feline Kaaij" userId="S::felinekaaij@tudelft.nl::d9fd41fd-e6c6-4ac8-a02e-657eede6867b" providerId="AD" clId="Web-{B65F7A69-B835-49C5-AAAB-B24500CA0A3C}" dt="2023-03-15T14:26:30.583" v="24" actId="20577"/>
      <pc:docMkLst>
        <pc:docMk/>
      </pc:docMkLst>
      <pc:sldChg chg="modSp modCm">
        <pc:chgData name="Feline Kaaij" userId="S::felinekaaij@tudelft.nl::d9fd41fd-e6c6-4ac8-a02e-657eede6867b" providerId="AD" clId="Web-{B65F7A69-B835-49C5-AAAB-B24500CA0A3C}" dt="2023-03-15T14:13:31.306" v="3" actId="20577"/>
        <pc:sldMkLst>
          <pc:docMk/>
          <pc:sldMk cId="0" sldId="263"/>
        </pc:sldMkLst>
        <pc:spChg chg="mod">
          <ac:chgData name="Feline Kaaij" userId="S::felinekaaij@tudelft.nl::d9fd41fd-e6c6-4ac8-a02e-657eede6867b" providerId="AD" clId="Web-{B65F7A69-B835-49C5-AAAB-B24500CA0A3C}" dt="2023-03-15T14:13:31.306" v="3" actId="20577"/>
          <ac:spMkLst>
            <pc:docMk/>
            <pc:sldMk cId="0" sldId="263"/>
            <ac:spMk id="3177" creationId="{00000000-0000-0000-0000-000000000000}"/>
          </ac:spMkLst>
        </pc:spChg>
        <pc:extLst>
          <p:ext xmlns:p="http://schemas.openxmlformats.org/presentationml/2006/main" uri="{D6D511B9-2390-475A-947B-AFAB55BFBCF1}">
            <pc226:cmChg xmlns:pc226="http://schemas.microsoft.com/office/powerpoint/2022/06/main/command" chg="mod">
              <pc226:chgData name="Feline Kaaij" userId="S::felinekaaij@tudelft.nl::d9fd41fd-e6c6-4ac8-a02e-657eede6867b" providerId="AD" clId="Web-{B65F7A69-B835-49C5-AAAB-B24500CA0A3C}" dt="2023-03-15T14:13:31.306" v="3" actId="20577"/>
              <pc2:cmMkLst xmlns:pc2="http://schemas.microsoft.com/office/powerpoint/2019/9/main/command">
                <pc:docMk/>
                <pc:sldMk cId="0" sldId="263"/>
                <pc2:cmMk id="{DD965F49-5BE6-4FCC-8FAF-88FCBACFF38E}"/>
              </pc2:cmMkLst>
            </pc226:cmChg>
          </p:ext>
        </pc:extLst>
      </pc:sldChg>
      <pc:sldChg chg="modSp">
        <pc:chgData name="Feline Kaaij" userId="S::felinekaaij@tudelft.nl::d9fd41fd-e6c6-4ac8-a02e-657eede6867b" providerId="AD" clId="Web-{B65F7A69-B835-49C5-AAAB-B24500CA0A3C}" dt="2023-03-15T14:17:55.904" v="5" actId="20577"/>
        <pc:sldMkLst>
          <pc:docMk/>
          <pc:sldMk cId="1930389585" sldId="312"/>
        </pc:sldMkLst>
        <pc:spChg chg="mod">
          <ac:chgData name="Feline Kaaij" userId="S::felinekaaij@tudelft.nl::d9fd41fd-e6c6-4ac8-a02e-657eede6867b" providerId="AD" clId="Web-{B65F7A69-B835-49C5-AAAB-B24500CA0A3C}" dt="2023-03-15T14:17:55.904" v="5" actId="20577"/>
          <ac:spMkLst>
            <pc:docMk/>
            <pc:sldMk cId="1930389585" sldId="312"/>
            <ac:spMk id="5" creationId="{00000000-0000-0000-0000-000000000000}"/>
          </ac:spMkLst>
        </pc:spChg>
      </pc:sldChg>
      <pc:sldChg chg="modSp">
        <pc:chgData name="Feline Kaaij" userId="S::felinekaaij@tudelft.nl::d9fd41fd-e6c6-4ac8-a02e-657eede6867b" providerId="AD" clId="Web-{B65F7A69-B835-49C5-AAAB-B24500CA0A3C}" dt="2023-03-15T14:19:26.989" v="10" actId="20577"/>
        <pc:sldMkLst>
          <pc:docMk/>
          <pc:sldMk cId="2268002626" sldId="313"/>
        </pc:sldMkLst>
        <pc:spChg chg="mod">
          <ac:chgData name="Feline Kaaij" userId="S::felinekaaij@tudelft.nl::d9fd41fd-e6c6-4ac8-a02e-657eede6867b" providerId="AD" clId="Web-{B65F7A69-B835-49C5-AAAB-B24500CA0A3C}" dt="2023-03-15T14:19:26.989" v="10" actId="20577"/>
          <ac:spMkLst>
            <pc:docMk/>
            <pc:sldMk cId="2268002626" sldId="313"/>
            <ac:spMk id="5" creationId="{00000000-0000-0000-0000-000000000000}"/>
          </ac:spMkLst>
        </pc:spChg>
      </pc:sldChg>
      <pc:sldChg chg="modSp">
        <pc:chgData name="Feline Kaaij" userId="S::felinekaaij@tudelft.nl::d9fd41fd-e6c6-4ac8-a02e-657eede6867b" providerId="AD" clId="Web-{B65F7A69-B835-49C5-AAAB-B24500CA0A3C}" dt="2023-03-15T14:26:30.583" v="24" actId="20577"/>
        <pc:sldMkLst>
          <pc:docMk/>
          <pc:sldMk cId="25786494" sldId="317"/>
        </pc:sldMkLst>
        <pc:spChg chg="mod">
          <ac:chgData name="Feline Kaaij" userId="S::felinekaaij@tudelft.nl::d9fd41fd-e6c6-4ac8-a02e-657eede6867b" providerId="AD" clId="Web-{B65F7A69-B835-49C5-AAAB-B24500CA0A3C}" dt="2023-03-15T14:26:30.583" v="24" actId="20577"/>
          <ac:spMkLst>
            <pc:docMk/>
            <pc:sldMk cId="25786494" sldId="317"/>
            <ac:spMk id="3261" creationId="{00000000-0000-0000-0000-000000000000}"/>
          </ac:spMkLst>
        </pc:spChg>
      </pc:sldChg>
      <pc:sldChg chg="modSp modCm">
        <pc:chgData name="Feline Kaaij" userId="S::felinekaaij@tudelft.nl::d9fd41fd-e6c6-4ac8-a02e-657eede6867b" providerId="AD" clId="Web-{B65F7A69-B835-49C5-AAAB-B24500CA0A3C}" dt="2023-03-15T14:25:59.268" v="13" actId="20577"/>
        <pc:sldMkLst>
          <pc:docMk/>
          <pc:sldMk cId="3767329560" sldId="318"/>
        </pc:sldMkLst>
        <pc:spChg chg="mod">
          <ac:chgData name="Feline Kaaij" userId="S::felinekaaij@tudelft.nl::d9fd41fd-e6c6-4ac8-a02e-657eede6867b" providerId="AD" clId="Web-{B65F7A69-B835-49C5-AAAB-B24500CA0A3C}" dt="2023-03-15T14:25:59.268" v="13" actId="20577"/>
          <ac:spMkLst>
            <pc:docMk/>
            <pc:sldMk cId="3767329560" sldId="318"/>
            <ac:spMk id="3261" creationId="{00000000-0000-0000-0000-000000000000}"/>
          </ac:spMkLst>
        </pc:spChg>
        <pc:extLst>
          <p:ext xmlns:p="http://schemas.openxmlformats.org/presentationml/2006/main" uri="{D6D511B9-2390-475A-947B-AFAB55BFBCF1}">
            <pc226:cmChg xmlns:pc226="http://schemas.microsoft.com/office/powerpoint/2022/06/main/command" chg="mod">
              <pc226:chgData name="Feline Kaaij" userId="S::felinekaaij@tudelft.nl::d9fd41fd-e6c6-4ac8-a02e-657eede6867b" providerId="AD" clId="Web-{B65F7A69-B835-49C5-AAAB-B24500CA0A3C}" dt="2023-03-15T14:25:57.205" v="12" actId="20577"/>
              <pc2:cmMkLst xmlns:pc2="http://schemas.microsoft.com/office/powerpoint/2019/9/main/command">
                <pc:docMk/>
                <pc:sldMk cId="3767329560" sldId="318"/>
                <pc2:cmMk id="{6DEB6C0A-CB0B-4525-A11A-EBF7BD1119B3}"/>
              </pc2:cmMkLst>
            </pc226:cmChg>
          </p:ext>
        </pc:extLst>
      </pc:sldChg>
    </pc:docChg>
  </pc:docChgLst>
</pc:chgInfo>
</file>

<file path=ppt/comments/modernComment_104_0.xml><?xml version="1.0" encoding="utf-8"?>
<p188:cmLst xmlns:a="http://schemas.openxmlformats.org/drawingml/2006/main" xmlns:r="http://schemas.openxmlformats.org/officeDocument/2006/relationships" xmlns:p188="http://schemas.microsoft.com/office/powerpoint/2018/8/main">
  <p188:cm id="{4A48EE8B-B926-49BC-8FD5-3DD2184D66D2}" authorId="{58C46EA8-6B09-9618-19B0-4D76720ABB91}" status="resolved" created="2023-03-14T12:44:05.905" complete="100000">
    <ac:txMkLst xmlns:ac="http://schemas.microsoft.com/office/drawing/2013/main/command">
      <pc:docMk xmlns:pc="http://schemas.microsoft.com/office/powerpoint/2013/main/command"/>
      <pc:sldMk xmlns:pc="http://schemas.microsoft.com/office/powerpoint/2013/main/command" cId="0" sldId="260"/>
      <ac:spMk id="3159" creationId="{00000000-0000-0000-0000-000000000000}"/>
      <ac:txMk cp="0" len="10">
        <ac:context len="11" hash="1975347093"/>
      </ac:txMk>
    </ac:txMkLst>
    <p188:pos x="1262465" y="224244"/>
    <p188:txBody>
      <a:bodyPr/>
      <a:lstStyle/>
      <a:p>
        <a:r>
          <a:rPr lang="nl-NL"/>
          <a:t>verwijderen</a:t>
        </a:r>
      </a:p>
    </p188:txBody>
  </p188:cm>
</p188:cmLst>
</file>

<file path=ppt/comments/modernComment_110_0.xml><?xml version="1.0" encoding="utf-8"?>
<p188:cmLst xmlns:a="http://schemas.openxmlformats.org/drawingml/2006/main" xmlns:r="http://schemas.openxmlformats.org/officeDocument/2006/relationships" xmlns:p188="http://schemas.microsoft.com/office/powerpoint/2018/8/main">
  <p188:cm id="{E6F014DE-1EE1-4811-BBEF-1222A5BFF2A6}" authorId="{F5A75D52-204F-5CDD-99A8-3815F3448B09}" status="resolved" created="2023-03-13T10:46:59.794" complete="100000">
    <ac:txMkLst xmlns:ac="http://schemas.microsoft.com/office/drawing/2013/main/command">
      <pc:docMk xmlns:pc="http://schemas.microsoft.com/office/powerpoint/2013/main/command"/>
      <pc:sldMk xmlns:pc="http://schemas.microsoft.com/office/powerpoint/2013/main/command" cId="0" sldId="272"/>
      <ac:spMk id="4" creationId="{00000000-0000-0000-0000-000000000000}"/>
      <ac:txMk cp="0" len="12">
        <ac:context len="13" hash="1823075993"/>
      </ac:txMk>
    </ac:txMkLst>
    <p188:pos x="2032000" y="484909"/>
    <p188:txBody>
      <a:bodyPr/>
      <a:lstStyle/>
      <a:p>
        <a:r>
          <a:rPr lang="en-GB"/>
          <a:t>Niet aan elkaar</a:t>
        </a:r>
      </a:p>
    </p188:txBody>
  </p188:cm>
  <p188:cm id="{38025079-DB06-40FA-9700-099273585090}" authorId="{F5A75D52-204F-5CDD-99A8-3815F3448B09}" status="resolved" created="2023-03-13T10:47:13.841" complete="100000">
    <ac:txMkLst xmlns:ac="http://schemas.microsoft.com/office/drawing/2013/main/command">
      <pc:docMk xmlns:pc="http://schemas.microsoft.com/office/powerpoint/2013/main/command"/>
      <pc:sldMk xmlns:pc="http://schemas.microsoft.com/office/powerpoint/2013/main/command" cId="0" sldId="272"/>
      <ac:spMk id="10" creationId="{00000000-0000-0000-0000-000000000000}"/>
      <ac:txMk cp="0" len="19">
        <ac:context len="20" hash="2635078122"/>
      </ac:txMk>
    </ac:txMkLst>
    <p188:pos x="2124363" y="265545"/>
    <p188:txBody>
      <a:bodyPr/>
      <a:lstStyle/>
      <a:p>
        <a:r>
          <a:rPr lang="en-GB"/>
          <a:t>Niet aan elkaar</a:t>
        </a:r>
      </a:p>
    </p188:txBody>
  </p188:cm>
  <p188:cm id="{37831B7C-3066-4124-9C6A-221B4225D8E2}" authorId="{58C46EA8-6B09-9618-19B0-4D76720ABB91}" created="2023-03-14T13:28:44.971">
    <ac:deMkLst xmlns:ac="http://schemas.microsoft.com/office/drawing/2013/main/command">
      <pc:docMk xmlns:pc="http://schemas.microsoft.com/office/powerpoint/2013/main/command"/>
      <pc:sldMk xmlns:pc="http://schemas.microsoft.com/office/powerpoint/2013/main/command" cId="0" sldId="272"/>
      <ac:spMk id="3261" creationId="{00000000-0000-0000-0000-000000000000}"/>
    </ac:deMkLst>
    <p188:replyLst>
      <p188:reply id="{8BB54AD5-333F-4EFB-81C7-244520C7E590}" authorId="{933A8611-4CDF-191B-6967-C90597DE9B37}" created="2023-03-15T13:13:31.986">
        <p188:txBody>
          <a:bodyPr/>
          <a:lstStyle/>
          <a:p>
            <a:r>
              <a:rPr lang="en-US"/>
              <a:t>Dit is iets wat we toch nog met het bestuur willen uitdenken. Ik haal het voor nu uit de presentatie, aangezien ik dat nog niet hardop naar iedereen wil communiceren.</a:t>
            </a:r>
          </a:p>
        </p188:txBody>
      </p188:reply>
    </p188:replyLst>
    <p188:txBody>
      <a:bodyPr/>
      <a:lstStyle/>
      <a:p>
        <a:r>
          <a:rPr lang="nl-NL"/>
          <a:t>En geen alcohol meer bij Schiediner?</a:t>
        </a:r>
      </a:p>
    </p188:txBody>
  </p188:cm>
</p188:cmLst>
</file>

<file path=ppt/comments/modernComment_130_3F51BDBD.xml><?xml version="1.0" encoding="utf-8"?>
<p188:cmLst xmlns:a="http://schemas.openxmlformats.org/drawingml/2006/main" xmlns:r="http://schemas.openxmlformats.org/officeDocument/2006/relationships" xmlns:p188="http://schemas.microsoft.com/office/powerpoint/2018/8/main">
  <p188:cm id="{C960146A-A379-4546-82C4-24CC1DB656A0}" authorId="{58C46EA8-6B09-9618-19B0-4D76720ABB91}" status="resolved" created="2023-03-14T13:39:52.449" complete="100000">
    <ac:deMkLst xmlns:ac="http://schemas.microsoft.com/office/drawing/2013/main/command">
      <pc:docMk xmlns:pc="http://schemas.microsoft.com/office/powerpoint/2013/main/command"/>
      <pc:sldMk xmlns:pc="http://schemas.microsoft.com/office/powerpoint/2013/main/command" cId="1062321597" sldId="304"/>
      <ac:spMk id="47" creationId="{43B21ADF-AC91-4738-AAFA-9356794F9379}"/>
    </ac:deMkLst>
    <p188:txBody>
      <a:bodyPr/>
      <a:lstStyle/>
      <a:p>
        <a:r>
          <a:rPr lang="nl-NL"/>
          <a:t>Gaat IP eerst? Anders is de uitnodiging naar de borrel een beetje gek. En is deze toch wel in de Foyer dan???</a:t>
        </a:r>
      </a:p>
    </p188:txBody>
  </p188:cm>
</p188:cmLst>
</file>

<file path=ppt/comments/modernComment_140_7ACD35E2.xml><?xml version="1.0" encoding="utf-8"?>
<p188:cmLst xmlns:a="http://schemas.openxmlformats.org/drawingml/2006/main" xmlns:r="http://schemas.openxmlformats.org/officeDocument/2006/relationships" xmlns:p188="http://schemas.microsoft.com/office/powerpoint/2018/8/main">
  <p188:cm id="{CD493C78-4E16-4793-837C-259890EFEFCA}" authorId="{58C46EA8-6B09-9618-19B0-4D76720ABB91}" status="resolved" created="2023-03-14T13:38:52.891" complete="100000">
    <ac:deMkLst xmlns:ac="http://schemas.microsoft.com/office/drawing/2013/main/command">
      <pc:docMk xmlns:pc="http://schemas.microsoft.com/office/powerpoint/2013/main/command"/>
      <pc:sldMk xmlns:pc="http://schemas.microsoft.com/office/powerpoint/2013/main/command" cId="2060269026" sldId="320"/>
      <ac:spMk id="3261" creationId="{00000000-0000-0000-0000-000000000000}"/>
    </ac:deMkLst>
    <p188:txBody>
      <a:bodyPr/>
      <a:lstStyle/>
      <a:p>
        <a:r>
          <a:rPr lang="nl-NL"/>
          <a:t>Offer for them? Ik zou hier meer nadruk op leggen dat dit informatief is. Dus alles wat er bij komt kijken om zelfstandig te wonen, inschrijven bij de gemeente, brandveiligheid, goede buur etc</a:t>
        </a:r>
      </a:p>
    </p188:txBody>
  </p188:cm>
  <p188:cm id="{01BCC80D-22ED-4682-AFD6-B1220E66FBD7}" authorId="{9DAECF34-EF10-4F98-CC9F-12B14A88767C}" status="resolved" created="2023-03-14T14:07:44.190" complete="100000">
    <ac:deMkLst xmlns:ac="http://schemas.microsoft.com/office/drawing/2013/main/command">
      <pc:docMk xmlns:pc="http://schemas.microsoft.com/office/powerpoint/2013/main/command"/>
      <pc:sldMk xmlns:pc="http://schemas.microsoft.com/office/powerpoint/2013/main/command" cId="2060269026" sldId="320"/>
      <ac:spMk id="3" creationId="{00000000-0000-0000-0000-000000000000}"/>
    </ac:deMkLst>
    <p188:txBody>
      <a:bodyPr/>
      <a:lstStyle/>
      <a:p>
        <a:r>
          <a:rPr lang="nl-NL"/>
          <a:t>Festival klinkt als veel drinken en harde muziek, bewoners en TU mensen snappen niet dat dit een informatief evenement is, naam wellicht aanpassen</a:t>
        </a:r>
      </a:p>
    </p188:txBody>
  </p188:cm>
</p188:cmLst>
</file>

<file path=ppt/comments/modernComment_142_CD01AB81.xml><?xml version="1.0" encoding="utf-8"?>
<p188:cmLst xmlns:a="http://schemas.openxmlformats.org/drawingml/2006/main" xmlns:r="http://schemas.openxmlformats.org/officeDocument/2006/relationships" xmlns:p188="http://schemas.microsoft.com/office/powerpoint/2018/8/main">
  <p188:cm id="{E1E8A2C4-4EDE-4E45-80B0-6791D623F4B5}" authorId="{58C46EA8-6B09-9618-19B0-4D76720ABB91}" status="resolved" created="2023-03-14T12:44:45.524" complete="100000">
    <ac:deMkLst xmlns:ac="http://schemas.microsoft.com/office/drawing/2013/main/command">
      <pc:docMk xmlns:pc="http://schemas.microsoft.com/office/powerpoint/2013/main/command"/>
      <pc:sldMk xmlns:pc="http://schemas.microsoft.com/office/powerpoint/2013/main/command" cId="3439438721" sldId="322"/>
      <ac:spMk id="3" creationId="{00000000-0000-0000-0000-000000000000}"/>
    </ac:deMkLst>
    <p188:txBody>
      <a:bodyPr/>
      <a:lstStyle/>
      <a:p>
        <a:r>
          <a:rPr lang="nl-NL"/>
          <a:t>met een knipoog toevoegen aan punt 2: Veel gemaakte fouten zijn bijvoorbeeld OWEE en OWee Week</a:t>
        </a:r>
      </a:p>
    </p188:txBody>
  </p188:cm>
  <p188:cm id="{118DCC57-B821-4F02-9EA5-391BCD57FD96}" authorId="{58C46EA8-6B09-9618-19B0-4D76720ABB91}" status="resolved" created="2023-03-14T12:44:55.467" complete="100000">
    <ac:deMkLst xmlns:ac="http://schemas.microsoft.com/office/drawing/2013/main/command">
      <pc:docMk xmlns:pc="http://schemas.microsoft.com/office/powerpoint/2013/main/command"/>
      <pc:sldMk xmlns:pc="http://schemas.microsoft.com/office/powerpoint/2013/main/command" cId="3439438721" sldId="322"/>
      <ac:spMk id="3" creationId="{00000000-0000-0000-0000-000000000000}"/>
    </ac:deMkLst>
    <p188:txBody>
      <a:bodyPr/>
      <a:lstStyle/>
      <a:p>
        <a:r>
          <a:rPr lang="nl-NL"/>
          <a:t>De 3500 deelnemers bestaan uit zowel nationale, als internationale Bachelor studenten</a:t>
        </a:r>
      </a:p>
    </p188:txBody>
  </p188:cm>
</p188:cmLst>
</file>

<file path=ppt/comments/modernComment_143_FE7DBE71.xml><?xml version="1.0" encoding="utf-8"?>
<p188:cmLst xmlns:a="http://schemas.openxmlformats.org/drawingml/2006/main" xmlns:r="http://schemas.openxmlformats.org/officeDocument/2006/relationships" xmlns:p188="http://schemas.microsoft.com/office/powerpoint/2018/8/main">
  <p188:cm id="{D8718E97-35DB-437B-9D62-1D0B1D899E19}" authorId="{F5A75D52-204F-5CDD-99A8-3815F3448B09}" status="resolved" created="2023-03-13T10:31:13.403" complete="100000">
    <ac:txMkLst xmlns:ac="http://schemas.microsoft.com/office/drawing/2013/main/command">
      <pc:docMk xmlns:pc="http://schemas.microsoft.com/office/powerpoint/2013/main/command"/>
      <pc:sldMk xmlns:pc="http://schemas.microsoft.com/office/powerpoint/2013/main/command" cId="4269653617" sldId="323"/>
      <ac:spMk id="3" creationId="{00000000-0000-0000-0000-000000000000}"/>
      <ac:txMk cp="116" len="99">
        <ac:context len="491" hash="2869558689"/>
      </ac:txMk>
    </ac:txMkLst>
    <p188:pos x="9294090" y="946727"/>
    <p188:replyLst>
      <p188:reply id="{D89D08AC-16DD-40F0-A8A5-F5B6256A5D7C}" authorId="{9DAECF34-EF10-4F98-CC9F-12B14A88767C}" created="2023-03-14T13:55:00.973">
        <p188:txBody>
          <a:bodyPr/>
          <a:lstStyle/>
          <a:p>
            <a:r>
              <a:rPr lang="nl-NL"/>
              <a:t>and other educational institutions (Haagse Hogeschool and Inholland)</a:t>
            </a:r>
          </a:p>
        </p188:txBody>
      </p188:reply>
    </p188:replyLst>
    <p188:txBody>
      <a:bodyPr/>
      <a:lstStyle/>
      <a:p>
        <a:r>
          <a:rPr lang="en-GB"/>
          <a:t>"introduce students to each other, the TU Delft and the city of Delft to improve welfare and chances of success"</a:t>
        </a:r>
      </a:p>
    </p188:txBody>
  </p188:cm>
  <p188:cm id="{3804E223-F819-4828-8EA4-A329B3187F97}" authorId="{58C46EA8-6B09-9618-19B0-4D76720ABB91}" status="resolved" created="2023-03-14T12:45:57.115" complete="100000">
    <ac:txMkLst xmlns:ac="http://schemas.microsoft.com/office/drawing/2013/main/command">
      <pc:docMk xmlns:pc="http://schemas.microsoft.com/office/powerpoint/2013/main/command"/>
      <pc:sldMk xmlns:pc="http://schemas.microsoft.com/office/powerpoint/2013/main/command" cId="4269653617" sldId="323"/>
      <ac:spMk id="3" creationId="{00000000-0000-0000-0000-000000000000}"/>
      <ac:txMk cp="289" len="5">
        <ac:context len="491" hash="2869558689"/>
      </ac:txMk>
    </ac:txMkLst>
    <p188:pos x="1577561" y="1210935"/>
    <p188:txBody>
      <a:bodyPr/>
      <a:lstStyle/>
      <a:p>
        <a:r>
          <a:rPr lang="nl-NL"/>
          <a:t>students</a:t>
        </a:r>
      </a:p>
    </p188:txBody>
  </p188:cm>
  <p188:cm id="{D6B0DDCB-247B-4488-AF18-8F6D8D4A03BB}" authorId="{9DAECF34-EF10-4F98-CC9F-12B14A88767C}" status="resolved" created="2023-03-14T13:55:54.616" complete="100000">
    <ac:txMkLst xmlns:ac="http://schemas.microsoft.com/office/drawing/2013/main/command">
      <pc:docMk xmlns:pc="http://schemas.microsoft.com/office/powerpoint/2013/main/command"/>
      <pc:sldMk xmlns:pc="http://schemas.microsoft.com/office/powerpoint/2013/main/command" cId="4269653617" sldId="323"/>
      <ac:spMk id="3" creationId="{00000000-0000-0000-0000-000000000000}"/>
      <ac:txMk cp="449" len="11">
        <ac:context len="491" hash="2869558689"/>
      </ac:txMk>
    </ac:txMkLst>
    <p188:pos x="1932878" y="2025804"/>
    <p188:txBody>
      <a:bodyPr/>
      <a:lstStyle/>
      <a:p>
        <a:r>
          <a:rPr lang="nl-NL"/>
          <a:t>Toevoegen dat ze de vergunning daarnaast niet delen?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43" name="Shape 3143"/>
          <p:cNvSpPr>
            <a:spLocks noGrp="1" noRot="1" noChangeAspect="1"/>
          </p:cNvSpPr>
          <p:nvPr>
            <p:ph type="sldImg"/>
          </p:nvPr>
        </p:nvSpPr>
        <p:spPr>
          <a:xfrm>
            <a:off x="1143000" y="685800"/>
            <a:ext cx="4572000" cy="3429000"/>
          </a:xfrm>
          <a:prstGeom prst="rect">
            <a:avLst/>
          </a:prstGeom>
        </p:spPr>
        <p:txBody>
          <a:bodyPr/>
          <a:lstStyle/>
          <a:p>
            <a:endParaRPr/>
          </a:p>
        </p:txBody>
      </p:sp>
      <p:sp>
        <p:nvSpPr>
          <p:cNvPr id="3144" name="Shape 314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Logo (Animatie)">
    <p:spTree>
      <p:nvGrpSpPr>
        <p:cNvPr id="1" name=""/>
        <p:cNvGrpSpPr/>
        <p:nvPr/>
      </p:nvGrpSpPr>
      <p:grpSpPr>
        <a:xfrm>
          <a:off x="0" y="0"/>
          <a:ext cx="0" cy="0"/>
          <a:chOff x="0" y="0"/>
          <a:chExt cx="0" cy="0"/>
        </a:xfrm>
      </p:grpSpPr>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elpagina">
    <p:spTree>
      <p:nvGrpSpPr>
        <p:cNvPr id="1" name=""/>
        <p:cNvGrpSpPr/>
        <p:nvPr/>
      </p:nvGrpSpPr>
      <p:grpSpPr>
        <a:xfrm>
          <a:off x="0" y="0"/>
          <a:ext cx="0" cy="0"/>
          <a:chOff x="0" y="0"/>
          <a:chExt cx="0" cy="0"/>
        </a:xfrm>
      </p:grpSpPr>
      <p:grpSp>
        <p:nvGrpSpPr>
          <p:cNvPr id="126" name="Group 4"/>
          <p:cNvGrpSpPr/>
          <p:nvPr/>
        </p:nvGrpSpPr>
        <p:grpSpPr>
          <a:xfrm>
            <a:off x="698501" y="5884314"/>
            <a:ext cx="1454912" cy="577167"/>
            <a:chOff x="0" y="0"/>
            <a:chExt cx="1454911" cy="577165"/>
          </a:xfrm>
        </p:grpSpPr>
        <p:sp>
          <p:nvSpPr>
            <p:cNvPr id="118"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119"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0"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1"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2"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123"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4"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5"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127" name="Rechthoek 6"/>
          <p:cNvSpPr/>
          <p:nvPr/>
        </p:nvSpPr>
        <p:spPr>
          <a:xfrm>
            <a:off x="-10751" y="0"/>
            <a:ext cx="12202752" cy="6858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28" name="Plaats hier de titel van de presentatie, max. 2 regels"/>
          <p:cNvSpPr txBox="1">
            <a:spLocks noGrp="1"/>
          </p:cNvSpPr>
          <p:nvPr>
            <p:ph type="title" hasCustomPrompt="1"/>
          </p:nvPr>
        </p:nvSpPr>
        <p:spPr>
          <a:xfrm>
            <a:off x="2153412" y="3879851"/>
            <a:ext cx="9358257" cy="1621064"/>
          </a:xfrm>
          <a:prstGeom prst="rect">
            <a:avLst/>
          </a:prstGeom>
        </p:spPr>
        <p:txBody>
          <a:bodyPr anchor="b">
            <a:normAutofit/>
          </a:bodyPr>
          <a:lstStyle>
            <a:lvl1pPr algn="r">
              <a:defRPr sz="3800">
                <a:solidFill>
                  <a:srgbClr val="FFFFFF"/>
                </a:solidFill>
              </a:defRPr>
            </a:lvl1pPr>
          </a:lstStyle>
          <a:p>
            <a:r>
              <a:t>Plaats hier de titel van de presentatie, max. 2 regels</a:t>
            </a:r>
          </a:p>
        </p:txBody>
      </p:sp>
      <p:sp>
        <p:nvSpPr>
          <p:cNvPr id="129" name="Tekstvak 4"/>
          <p:cNvSpPr txBox="1"/>
          <p:nvPr/>
        </p:nvSpPr>
        <p:spPr>
          <a:xfrm>
            <a:off x="34969" y="-662297"/>
            <a:ext cx="12100562"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rPr err="1">
                <a:solidFill>
                  <a:schemeClr val="tx1"/>
                </a:solidFill>
              </a:rPr>
              <a:t>Titelpagina</a:t>
            </a:r>
            <a:endParaRPr>
              <a:solidFill>
                <a:schemeClr val="tx1"/>
              </a:solidFill>
            </a:endParaRPr>
          </a:p>
        </p:txBody>
      </p:sp>
      <p:sp>
        <p:nvSpPr>
          <p:cNvPr id="130" name="Body Level One…"/>
          <p:cNvSpPr txBox="1">
            <a:spLocks noGrp="1"/>
          </p:cNvSpPr>
          <p:nvPr>
            <p:ph type="body" sz="quarter" idx="1" hasCustomPrompt="1"/>
          </p:nvPr>
        </p:nvSpPr>
        <p:spPr>
          <a:xfrm>
            <a:off x="7782466" y="5664394"/>
            <a:ext cx="3729204" cy="248473"/>
          </a:xfrm>
          <a:prstGeom prst="rect">
            <a:avLst/>
          </a:prstGeom>
        </p:spPr>
        <p:txBody>
          <a:bodyPr anchor="ctr">
            <a:normAutofit/>
          </a:bodyPr>
          <a:lstStyle>
            <a:lvl1pPr marL="0" indent="0" algn="r">
              <a:buClrTx/>
              <a:buSzTx/>
              <a:buNone/>
              <a:defRPr b="1">
                <a:solidFill>
                  <a:srgbClr val="FFFFFF"/>
                </a:solidFill>
              </a:defRPr>
            </a:lvl1pPr>
            <a:lvl2pPr marL="0" indent="457200" algn="r">
              <a:buClrTx/>
              <a:buSzTx/>
              <a:buNone/>
              <a:defRPr b="1">
                <a:solidFill>
                  <a:srgbClr val="FFFFFF"/>
                </a:solidFill>
              </a:defRPr>
            </a:lvl2pPr>
            <a:lvl3pPr indent="914400" algn="r">
              <a:buClrTx/>
              <a:buFontTx/>
              <a:defRPr b="1">
                <a:solidFill>
                  <a:srgbClr val="FFFFFF"/>
                </a:solidFill>
              </a:defRPr>
            </a:lvl3pPr>
            <a:lvl4pPr indent="1371600" algn="r">
              <a:buClrTx/>
              <a:buFontTx/>
              <a:defRPr b="1">
                <a:solidFill>
                  <a:srgbClr val="FFFFFF"/>
                </a:solidFill>
              </a:defRPr>
            </a:lvl4pPr>
            <a:lvl5pPr marL="0" indent="1828800" algn="r">
              <a:buClrTx/>
              <a:buSzTx/>
              <a:buFontTx/>
              <a:buNone/>
              <a:defRPr b="1">
                <a:solidFill>
                  <a:srgbClr val="FFFFFF"/>
                </a:solidFill>
              </a:defRPr>
            </a:lvl5pPr>
          </a:lstStyle>
          <a:p>
            <a:r>
              <a:t>Naam van de spreker of datum</a:t>
            </a:r>
          </a:p>
          <a:p>
            <a:pPr lvl="1"/>
            <a:endParaRPr/>
          </a:p>
          <a:p>
            <a:pPr lvl="2"/>
            <a:endParaRPr/>
          </a:p>
          <a:p>
            <a:pPr lvl="3"/>
            <a:endParaRPr/>
          </a:p>
          <a:p>
            <a:pPr lvl="4"/>
            <a:endParaRPr/>
          </a:p>
        </p:txBody>
      </p:sp>
      <p:sp>
        <p:nvSpPr>
          <p:cNvPr id="144" name="Tijdelijke aanduiding voor tekst 49"/>
          <p:cNvSpPr>
            <a:spLocks noGrp="1"/>
          </p:cNvSpPr>
          <p:nvPr>
            <p:ph type="body" idx="21" hasCustomPrompt="1"/>
          </p:nvPr>
        </p:nvSpPr>
        <p:spPr>
          <a:xfrm>
            <a:off x="-10752" y="0"/>
            <a:ext cx="12202753" cy="6858000"/>
          </a:xfrm>
          <a:prstGeom prst="rect">
            <a:avLst/>
          </a:prstGeom>
          <a:solidFill>
            <a:srgbClr val="EE6841"/>
          </a:solidFill>
        </p:spPr>
        <p:txBody>
          <a:bodyPr>
            <a:normAutofit/>
          </a:bodyPr>
          <a:lstStyle>
            <a:lvl1pPr marL="0" indent="0">
              <a:buClrTx/>
              <a:buSzTx/>
              <a:buNone/>
            </a:lvl1pPr>
          </a:lstStyle>
          <a:p>
            <a:r>
              <a:t>  </a:t>
            </a:r>
          </a:p>
        </p:txBody>
      </p:sp>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65" name="Picture 64">
            <a:extLst>
              <a:ext uri="{FF2B5EF4-FFF2-40B4-BE49-F238E27FC236}">
                <a16:creationId xmlns:a16="http://schemas.microsoft.com/office/drawing/2014/main" id="{3FD562B1-BCC1-B244-96D2-5173AD7012AE}"/>
              </a:ext>
            </a:extLst>
          </p:cNvPr>
          <p:cNvPicPr>
            <a:picLocks noChangeAspect="1"/>
          </p:cNvPicPr>
          <p:nvPr userDrawn="1"/>
        </p:nvPicPr>
        <p:blipFill>
          <a:blip r:embed="rId2"/>
          <a:stretch>
            <a:fillRect/>
          </a:stretch>
        </p:blipFill>
        <p:spPr>
          <a:xfrm>
            <a:off x="695450" y="5847858"/>
            <a:ext cx="1460500" cy="698500"/>
          </a:xfrm>
          <a:prstGeom prst="rect">
            <a:avLst/>
          </a:prstGeom>
        </p:spPr>
      </p:pic>
      <p:grpSp>
        <p:nvGrpSpPr>
          <p:cNvPr id="2" name="Group 1">
            <a:extLst>
              <a:ext uri="{FF2B5EF4-FFF2-40B4-BE49-F238E27FC236}">
                <a16:creationId xmlns:a16="http://schemas.microsoft.com/office/drawing/2014/main" id="{1D758576-971B-12E6-3AB6-1451C6D985DA}"/>
              </a:ext>
            </a:extLst>
          </p:cNvPr>
          <p:cNvGrpSpPr/>
          <p:nvPr userDrawn="1"/>
        </p:nvGrpSpPr>
        <p:grpSpPr>
          <a:xfrm>
            <a:off x="2982510" y="-1286712"/>
            <a:ext cx="6858001" cy="592943"/>
            <a:chOff x="2982510" y="-1286712"/>
            <a:chExt cx="6858001" cy="592943"/>
          </a:xfrm>
        </p:grpSpPr>
        <p:sp>
          <p:nvSpPr>
            <p:cNvPr id="3" name="Rechthoek 36">
              <a:extLst>
                <a:ext uri="{FF2B5EF4-FFF2-40B4-BE49-F238E27FC236}">
                  <a16:creationId xmlns:a16="http://schemas.microsoft.com/office/drawing/2014/main" id="{F9CE39B7-93C8-2E32-521C-157105C2A5D6}"/>
                </a:ext>
              </a:extLst>
            </p:cNvPr>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4" name="Groep 8">
              <a:extLst>
                <a:ext uri="{FF2B5EF4-FFF2-40B4-BE49-F238E27FC236}">
                  <a16:creationId xmlns:a16="http://schemas.microsoft.com/office/drawing/2014/main" id="{08E526D3-65E2-5006-C064-4511CB6ED9BF}"/>
                </a:ext>
              </a:extLst>
            </p:cNvPr>
            <p:cNvGrpSpPr/>
            <p:nvPr/>
          </p:nvGrpSpPr>
          <p:grpSpPr>
            <a:xfrm>
              <a:off x="2982511" y="-1286711"/>
              <a:ext cx="6226976" cy="211382"/>
              <a:chOff x="0" y="0"/>
              <a:chExt cx="6226974" cy="211380"/>
            </a:xfrm>
          </p:grpSpPr>
          <p:sp>
            <p:nvSpPr>
              <p:cNvPr id="6" name="Rechthoek 6">
                <a:extLst>
                  <a:ext uri="{FF2B5EF4-FFF2-40B4-BE49-F238E27FC236}">
                    <a16:creationId xmlns:a16="http://schemas.microsoft.com/office/drawing/2014/main" id="{A9304E01-55C6-940C-A97B-068E4352F929}"/>
                  </a:ext>
                </a:extLst>
              </p:cNvPr>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Rechthoek 29">
                <a:extLst>
                  <a:ext uri="{FF2B5EF4-FFF2-40B4-BE49-F238E27FC236}">
                    <a16:creationId xmlns:a16="http://schemas.microsoft.com/office/drawing/2014/main" id="{63D51E31-8AB4-9146-CA78-F5DA5C0EC404}"/>
                  </a:ext>
                </a:extLst>
              </p:cNvPr>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Rechthoek 30">
                <a:extLst>
                  <a:ext uri="{FF2B5EF4-FFF2-40B4-BE49-F238E27FC236}">
                    <a16:creationId xmlns:a16="http://schemas.microsoft.com/office/drawing/2014/main" id="{958E94FF-4656-9940-D56F-7CE7E2E92313}"/>
                  </a:ext>
                </a:extLst>
              </p:cNvPr>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 name="Rechthoek 31">
                <a:extLst>
                  <a:ext uri="{FF2B5EF4-FFF2-40B4-BE49-F238E27FC236}">
                    <a16:creationId xmlns:a16="http://schemas.microsoft.com/office/drawing/2014/main" id="{EDC84AE6-1D5B-F436-3203-74DEFCF086FF}"/>
                  </a:ext>
                </a:extLst>
              </p:cNvPr>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 name="Rechthoek 32">
                <a:extLst>
                  <a:ext uri="{FF2B5EF4-FFF2-40B4-BE49-F238E27FC236}">
                    <a16:creationId xmlns:a16="http://schemas.microsoft.com/office/drawing/2014/main" id="{0DE6B1D8-FDA6-5401-15A3-A11A76259357}"/>
                  </a:ext>
                </a:extLst>
              </p:cNvPr>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 name="Rechthoek 33">
                <a:extLst>
                  <a:ext uri="{FF2B5EF4-FFF2-40B4-BE49-F238E27FC236}">
                    <a16:creationId xmlns:a16="http://schemas.microsoft.com/office/drawing/2014/main" id="{E1201A95-E4B7-FBDC-DEB3-FD4FDBCE270A}"/>
                  </a:ext>
                </a:extLst>
              </p:cNvPr>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echthoek 34">
                <a:extLst>
                  <a:ext uri="{FF2B5EF4-FFF2-40B4-BE49-F238E27FC236}">
                    <a16:creationId xmlns:a16="http://schemas.microsoft.com/office/drawing/2014/main" id="{B7A611EB-BF7A-73FF-0295-9B632D3C6309}"/>
                  </a:ext>
                </a:extLst>
              </p:cNvPr>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 name="Rechthoek 37">
                <a:extLst>
                  <a:ext uri="{FF2B5EF4-FFF2-40B4-BE49-F238E27FC236}">
                    <a16:creationId xmlns:a16="http://schemas.microsoft.com/office/drawing/2014/main" id="{393F0DB9-9F80-02F8-7D77-3EF3832579F1}"/>
                  </a:ext>
                </a:extLst>
              </p:cNvPr>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 name="Rechthoek 38">
                <a:extLst>
                  <a:ext uri="{FF2B5EF4-FFF2-40B4-BE49-F238E27FC236}">
                    <a16:creationId xmlns:a16="http://schemas.microsoft.com/office/drawing/2014/main" id="{6319A806-549E-C1D9-1757-06A8DE8805A6}"/>
                  </a:ext>
                </a:extLst>
              </p:cNvPr>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Rechthoek 39">
                <a:extLst>
                  <a:ext uri="{FF2B5EF4-FFF2-40B4-BE49-F238E27FC236}">
                    <a16:creationId xmlns:a16="http://schemas.microsoft.com/office/drawing/2014/main" id="{0324CDB4-546F-4B79-144B-1DF8E00D248C}"/>
                  </a:ext>
                </a:extLst>
              </p:cNvPr>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 name="Rechthoek 39">
              <a:extLst>
                <a:ext uri="{FF2B5EF4-FFF2-40B4-BE49-F238E27FC236}">
                  <a16:creationId xmlns:a16="http://schemas.microsoft.com/office/drawing/2014/main" id="{EB08E198-E566-586D-085B-F5CDF3D69F2A}"/>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itelpagina + Beeld">
    <p:spTree>
      <p:nvGrpSpPr>
        <p:cNvPr id="1" name=""/>
        <p:cNvGrpSpPr/>
        <p:nvPr/>
      </p:nvGrpSpPr>
      <p:grpSpPr>
        <a:xfrm>
          <a:off x="0" y="0"/>
          <a:ext cx="0" cy="0"/>
          <a:chOff x="0" y="0"/>
          <a:chExt cx="0" cy="0"/>
        </a:xfrm>
      </p:grpSpPr>
      <p:grpSp>
        <p:nvGrpSpPr>
          <p:cNvPr id="249" name="Group 4"/>
          <p:cNvGrpSpPr/>
          <p:nvPr/>
        </p:nvGrpSpPr>
        <p:grpSpPr>
          <a:xfrm>
            <a:off x="698501" y="5884314"/>
            <a:ext cx="1454912" cy="577167"/>
            <a:chOff x="0" y="0"/>
            <a:chExt cx="1454911" cy="577165"/>
          </a:xfrm>
        </p:grpSpPr>
        <p:sp>
          <p:nvSpPr>
            <p:cNvPr id="241"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242"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3"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4"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5"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246"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7"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8"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250" name="Rechthoek 6"/>
          <p:cNvSpPr/>
          <p:nvPr/>
        </p:nvSpPr>
        <p:spPr>
          <a:xfrm>
            <a:off x="-12032" y="-1"/>
            <a:ext cx="12204032" cy="6858001"/>
          </a:xfrm>
          <a:prstGeom prst="rect">
            <a:avLst/>
          </a:prstGeom>
          <a:solidFill>
            <a:schemeClr val="accent1"/>
          </a:solidFill>
          <a:ln w="12700">
            <a:miter lim="400000"/>
          </a:ln>
        </p:spPr>
        <p:txBody>
          <a:bodyPr lIns="45719" rIns="45719" anchor="ctr"/>
          <a:lstStyle/>
          <a:p>
            <a:pPr algn="ctr">
              <a:defRPr sz="1600">
                <a:solidFill>
                  <a:srgbClr val="FFFFFF"/>
                </a:solidFill>
              </a:defRPr>
            </a:pPr>
            <a:endParaRPr/>
          </a:p>
        </p:txBody>
      </p:sp>
      <p:sp>
        <p:nvSpPr>
          <p:cNvPr id="251" name="Tekstvak 4"/>
          <p:cNvSpPr txBox="1"/>
          <p:nvPr/>
        </p:nvSpPr>
        <p:spPr>
          <a:xfrm>
            <a:off x="34969" y="-662297"/>
            <a:ext cx="12100562"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rPr err="1">
                <a:solidFill>
                  <a:schemeClr val="tx1"/>
                </a:solidFill>
              </a:rPr>
              <a:t>Titelpagina</a:t>
            </a:r>
            <a:r>
              <a:rPr>
                <a:solidFill>
                  <a:schemeClr val="tx1"/>
                </a:solidFill>
              </a:rPr>
              <a:t> + </a:t>
            </a:r>
            <a:r>
              <a:rPr err="1">
                <a:solidFill>
                  <a:schemeClr val="tx1"/>
                </a:solidFill>
              </a:rPr>
              <a:t>Beeld</a:t>
            </a:r>
            <a:endParaRPr>
              <a:solidFill>
                <a:schemeClr val="tx1"/>
              </a:solidFill>
            </a:endParaRPr>
          </a:p>
        </p:txBody>
      </p:sp>
      <p:sp>
        <p:nvSpPr>
          <p:cNvPr id="252" name="Tijdelijke aanduiding voor afbeelding 16"/>
          <p:cNvSpPr>
            <a:spLocks noGrp="1"/>
          </p:cNvSpPr>
          <p:nvPr>
            <p:ph type="pic" idx="21"/>
          </p:nvPr>
        </p:nvSpPr>
        <p:spPr>
          <a:xfrm>
            <a:off x="4852465" y="0"/>
            <a:ext cx="7339534" cy="6858000"/>
          </a:xfrm>
          <a:prstGeom prst="rect">
            <a:avLst/>
          </a:prstGeom>
        </p:spPr>
        <p:txBody>
          <a:bodyPr lIns="91439" tIns="45719" rIns="91439" bIns="45719"/>
          <a:lstStyle/>
          <a:p>
            <a:r>
              <a:rPr lang="en-US"/>
              <a:t>Click icon to add picture</a:t>
            </a:r>
            <a:endParaRPr/>
          </a:p>
        </p:txBody>
      </p:sp>
      <p:sp>
        <p:nvSpPr>
          <p:cNvPr id="253" name="Body Level One…"/>
          <p:cNvSpPr txBox="1">
            <a:spLocks noGrp="1"/>
          </p:cNvSpPr>
          <p:nvPr>
            <p:ph type="body" sz="quarter" idx="1"/>
          </p:nvPr>
        </p:nvSpPr>
        <p:spPr>
          <a:xfrm>
            <a:off x="698500" y="4883660"/>
            <a:ext cx="3729203" cy="248473"/>
          </a:xfrm>
          <a:prstGeom prst="rect">
            <a:avLst/>
          </a:prstGeom>
        </p:spPr>
        <p:txBody>
          <a:bodyPr anchor="ctr">
            <a:normAutofit/>
          </a:bodyPr>
          <a:lstStyle>
            <a:lvl1pPr marL="0" indent="0">
              <a:buClrTx/>
              <a:buSzTx/>
              <a:buNone/>
              <a:defRPr b="1">
                <a:solidFill>
                  <a:srgbClr val="FFFFFF"/>
                </a:solidFill>
              </a:defRPr>
            </a:lvl1pPr>
            <a:lvl2pPr marL="0" indent="457200">
              <a:buClrTx/>
              <a:buSzTx/>
              <a:buNone/>
              <a:defRPr b="1">
                <a:solidFill>
                  <a:srgbClr val="FFFFFF"/>
                </a:solidFill>
              </a:defRPr>
            </a:lvl2pPr>
            <a:lvl3pPr indent="914400">
              <a:buClrTx/>
              <a:buFontTx/>
              <a:defRPr b="1">
                <a:solidFill>
                  <a:srgbClr val="FFFFFF"/>
                </a:solidFill>
              </a:defRPr>
            </a:lvl3pPr>
            <a:lvl4pPr indent="1371600">
              <a:buClrTx/>
              <a:buFontTx/>
              <a:defRPr b="1">
                <a:solidFill>
                  <a:srgbClr val="FFFFFF"/>
                </a:solidFill>
              </a:defRPr>
            </a:lvl4pPr>
            <a:lvl5pPr marL="0" indent="1828800">
              <a:buClrTx/>
              <a:buSzTx/>
              <a:buFontTx/>
              <a:buNone/>
              <a:defRPr b="1">
                <a:solidFill>
                  <a:srgbClr val="FFFFFF"/>
                </a:solidFill>
              </a:defRPr>
            </a:lvl5pPr>
          </a:lstStyle>
          <a:p>
            <a:pPr lvl="0"/>
            <a:r>
              <a:rPr lang="en-US"/>
              <a:t>Click to edit Master text styles</a:t>
            </a:r>
          </a:p>
          <a:p>
            <a:pPr lvl="1"/>
            <a:r>
              <a:rPr lang="en-US"/>
              <a:t>Second level</a:t>
            </a:r>
          </a:p>
          <a:p>
            <a:pPr lvl="2"/>
            <a:r>
              <a:rPr lang="en-US"/>
              <a:t>Third level</a:t>
            </a:r>
          </a:p>
        </p:txBody>
      </p:sp>
      <p:sp>
        <p:nvSpPr>
          <p:cNvPr id="254" name="Tijdelijke aanduiding voor tekst 20"/>
          <p:cNvSpPr>
            <a:spLocks noGrp="1"/>
          </p:cNvSpPr>
          <p:nvPr>
            <p:ph type="body" sz="quarter" idx="22" hasCustomPrompt="1"/>
          </p:nvPr>
        </p:nvSpPr>
        <p:spPr>
          <a:xfrm>
            <a:off x="698498" y="1413981"/>
            <a:ext cx="3729206" cy="2925403"/>
          </a:xfrm>
          <a:prstGeom prst="rect">
            <a:avLst/>
          </a:prstGeom>
        </p:spPr>
        <p:txBody>
          <a:bodyPr anchor="b">
            <a:normAutofit/>
          </a:bodyPr>
          <a:lstStyle>
            <a:lvl1pPr marL="0" indent="0" defTabSz="914400">
              <a:lnSpc>
                <a:spcPct val="100000"/>
              </a:lnSpc>
              <a:spcBef>
                <a:spcPts val="500"/>
              </a:spcBef>
              <a:buClrTx/>
              <a:buSzTx/>
              <a:buNone/>
              <a:defRPr sz="3800">
                <a:solidFill>
                  <a:srgbClr val="FFFFFF"/>
                </a:solidFill>
                <a:latin typeface="Roboto Slab Regular Regular"/>
                <a:ea typeface="Roboto Slab Regular Regular"/>
                <a:cs typeface="Roboto Slab Regular Regular"/>
                <a:sym typeface="Roboto Slab Regular Regular"/>
              </a:defRPr>
            </a:lvl1pPr>
          </a:lstStyle>
          <a:p>
            <a:r>
              <a:t>Plaats hier de titel van de presentatie</a:t>
            </a:r>
          </a:p>
        </p:txBody>
      </p:sp>
      <p:sp>
        <p:nvSpPr>
          <p:cNvPr id="255" name="Tijdelijke aanduiding voor tekst 17"/>
          <p:cNvSpPr>
            <a:spLocks noGrp="1"/>
          </p:cNvSpPr>
          <p:nvPr>
            <p:ph type="body" sz="quarter" idx="23" hasCustomPrompt="1"/>
          </p:nvPr>
        </p:nvSpPr>
        <p:spPr>
          <a:xfrm>
            <a:off x="698500" y="5377708"/>
            <a:ext cx="1454400" cy="7201"/>
          </a:xfrm>
          <a:prstGeom prst="rect">
            <a:avLst/>
          </a:prstGeom>
          <a:solidFill>
            <a:srgbClr val="FFFFFF"/>
          </a:solidFill>
        </p:spPr>
        <p:txBody>
          <a:bodyPr>
            <a:normAutofit/>
          </a:bodyPr>
          <a:lstStyle>
            <a:lvl1pPr marL="0" indent="0" defTabSz="287655">
              <a:spcBef>
                <a:spcPts val="400"/>
              </a:spcBef>
              <a:buClrTx/>
              <a:buSzTx/>
              <a:buNone/>
              <a:defRPr sz="640"/>
            </a:lvl1pPr>
          </a:lstStyle>
          <a:p>
            <a:r>
              <a:t>  </a:t>
            </a:r>
          </a:p>
        </p:txBody>
      </p:sp>
      <p:sp>
        <p:nvSpPr>
          <p:cNvPr id="27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66" name="Graphic 65">
            <a:extLst>
              <a:ext uri="{FF2B5EF4-FFF2-40B4-BE49-F238E27FC236}">
                <a16:creationId xmlns:a16="http://schemas.microsoft.com/office/drawing/2014/main" id="{C8B2F066-9B7C-C54F-9CB0-80B54583A62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800" y="5846400"/>
            <a:ext cx="1461599" cy="1033080"/>
          </a:xfrm>
          <a:prstGeom prst="rect">
            <a:avLst/>
          </a:prstGeom>
        </p:spPr>
      </p:pic>
      <p:grpSp>
        <p:nvGrpSpPr>
          <p:cNvPr id="2" name="Group 1">
            <a:extLst>
              <a:ext uri="{FF2B5EF4-FFF2-40B4-BE49-F238E27FC236}">
                <a16:creationId xmlns:a16="http://schemas.microsoft.com/office/drawing/2014/main" id="{1019F3B0-4BAF-EA30-F836-4562B6EAB892}"/>
              </a:ext>
            </a:extLst>
          </p:cNvPr>
          <p:cNvGrpSpPr/>
          <p:nvPr userDrawn="1"/>
        </p:nvGrpSpPr>
        <p:grpSpPr>
          <a:xfrm>
            <a:off x="2982510" y="-1286712"/>
            <a:ext cx="6858001" cy="592943"/>
            <a:chOff x="2982510" y="-1286712"/>
            <a:chExt cx="6858001" cy="592943"/>
          </a:xfrm>
        </p:grpSpPr>
        <p:sp>
          <p:nvSpPr>
            <p:cNvPr id="3" name="Rechthoek 36">
              <a:extLst>
                <a:ext uri="{FF2B5EF4-FFF2-40B4-BE49-F238E27FC236}">
                  <a16:creationId xmlns:a16="http://schemas.microsoft.com/office/drawing/2014/main" id="{1CF5C932-1356-6894-19BD-0FDD262C8DDB}"/>
                </a:ext>
              </a:extLst>
            </p:cNvPr>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4" name="Groep 8">
              <a:extLst>
                <a:ext uri="{FF2B5EF4-FFF2-40B4-BE49-F238E27FC236}">
                  <a16:creationId xmlns:a16="http://schemas.microsoft.com/office/drawing/2014/main" id="{C2275E72-6637-6988-3F63-3BB1096036C3}"/>
                </a:ext>
              </a:extLst>
            </p:cNvPr>
            <p:cNvGrpSpPr/>
            <p:nvPr/>
          </p:nvGrpSpPr>
          <p:grpSpPr>
            <a:xfrm>
              <a:off x="2982511" y="-1286711"/>
              <a:ext cx="6226976" cy="211382"/>
              <a:chOff x="0" y="0"/>
              <a:chExt cx="6226974" cy="211380"/>
            </a:xfrm>
          </p:grpSpPr>
          <p:sp>
            <p:nvSpPr>
              <p:cNvPr id="6" name="Rechthoek 6">
                <a:extLst>
                  <a:ext uri="{FF2B5EF4-FFF2-40B4-BE49-F238E27FC236}">
                    <a16:creationId xmlns:a16="http://schemas.microsoft.com/office/drawing/2014/main" id="{0AB7C8AD-72A6-C65E-99B7-9C56AE09F36C}"/>
                  </a:ext>
                </a:extLst>
              </p:cNvPr>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Rechthoek 29">
                <a:extLst>
                  <a:ext uri="{FF2B5EF4-FFF2-40B4-BE49-F238E27FC236}">
                    <a16:creationId xmlns:a16="http://schemas.microsoft.com/office/drawing/2014/main" id="{ED7DAE38-A8C4-2B5D-221D-B0A085E52676}"/>
                  </a:ext>
                </a:extLst>
              </p:cNvPr>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Rechthoek 30">
                <a:extLst>
                  <a:ext uri="{FF2B5EF4-FFF2-40B4-BE49-F238E27FC236}">
                    <a16:creationId xmlns:a16="http://schemas.microsoft.com/office/drawing/2014/main" id="{4B9E84CB-D134-B33F-7307-55C4A10630DF}"/>
                  </a:ext>
                </a:extLst>
              </p:cNvPr>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 name="Rechthoek 31">
                <a:extLst>
                  <a:ext uri="{FF2B5EF4-FFF2-40B4-BE49-F238E27FC236}">
                    <a16:creationId xmlns:a16="http://schemas.microsoft.com/office/drawing/2014/main" id="{FFDB5618-B6FA-CA63-52FC-BA20419B137D}"/>
                  </a:ext>
                </a:extLst>
              </p:cNvPr>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 name="Rechthoek 32">
                <a:extLst>
                  <a:ext uri="{FF2B5EF4-FFF2-40B4-BE49-F238E27FC236}">
                    <a16:creationId xmlns:a16="http://schemas.microsoft.com/office/drawing/2014/main" id="{0956B755-6F14-4395-83F6-CF4277191DD2}"/>
                  </a:ext>
                </a:extLst>
              </p:cNvPr>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 name="Rechthoek 33">
                <a:extLst>
                  <a:ext uri="{FF2B5EF4-FFF2-40B4-BE49-F238E27FC236}">
                    <a16:creationId xmlns:a16="http://schemas.microsoft.com/office/drawing/2014/main" id="{C42A36CF-B4BA-97B0-B114-3B5A08125DDB}"/>
                  </a:ext>
                </a:extLst>
              </p:cNvPr>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echthoek 34">
                <a:extLst>
                  <a:ext uri="{FF2B5EF4-FFF2-40B4-BE49-F238E27FC236}">
                    <a16:creationId xmlns:a16="http://schemas.microsoft.com/office/drawing/2014/main" id="{FC1A66D1-EA8F-2092-09A9-B4D062AC8453}"/>
                  </a:ext>
                </a:extLst>
              </p:cNvPr>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 name="Rechthoek 37">
                <a:extLst>
                  <a:ext uri="{FF2B5EF4-FFF2-40B4-BE49-F238E27FC236}">
                    <a16:creationId xmlns:a16="http://schemas.microsoft.com/office/drawing/2014/main" id="{0656F673-BAF4-A9BC-7E09-9CA3BEC84785}"/>
                  </a:ext>
                </a:extLst>
              </p:cNvPr>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 name="Rechthoek 38">
                <a:extLst>
                  <a:ext uri="{FF2B5EF4-FFF2-40B4-BE49-F238E27FC236}">
                    <a16:creationId xmlns:a16="http://schemas.microsoft.com/office/drawing/2014/main" id="{853BB7FC-4F06-EF01-3862-4544C25FD8E3}"/>
                  </a:ext>
                </a:extLst>
              </p:cNvPr>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Rechthoek 39">
                <a:extLst>
                  <a:ext uri="{FF2B5EF4-FFF2-40B4-BE49-F238E27FC236}">
                    <a16:creationId xmlns:a16="http://schemas.microsoft.com/office/drawing/2014/main" id="{1AD9DBE5-9A72-492A-F820-BA184314FECB}"/>
                  </a:ext>
                </a:extLst>
              </p:cNvPr>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 name="Rechthoek 39">
              <a:extLst>
                <a:ext uri="{FF2B5EF4-FFF2-40B4-BE49-F238E27FC236}">
                  <a16:creationId xmlns:a16="http://schemas.microsoft.com/office/drawing/2014/main" id="{D2CF1E7C-4855-8B65-B737-C12A243271E8}"/>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ekst">
    <p:spTree>
      <p:nvGrpSpPr>
        <p:cNvPr id="1" name=""/>
        <p:cNvGrpSpPr/>
        <p:nvPr/>
      </p:nvGrpSpPr>
      <p:grpSpPr>
        <a:xfrm>
          <a:off x="0" y="0"/>
          <a:ext cx="0" cy="0"/>
          <a:chOff x="0" y="0"/>
          <a:chExt cx="0" cy="0"/>
        </a:xfrm>
      </p:grpSpPr>
      <p:grpSp>
        <p:nvGrpSpPr>
          <p:cNvPr id="371" name="Group 4"/>
          <p:cNvGrpSpPr/>
          <p:nvPr/>
        </p:nvGrpSpPr>
        <p:grpSpPr>
          <a:xfrm>
            <a:off x="698501" y="5884314"/>
            <a:ext cx="1454912" cy="577167"/>
            <a:chOff x="0" y="0"/>
            <a:chExt cx="1454911" cy="577165"/>
          </a:xfrm>
        </p:grpSpPr>
        <p:sp>
          <p:nvSpPr>
            <p:cNvPr id="363"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364"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65"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66"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67"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368"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69"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70"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372" name="Plaats hier je titel"/>
          <p:cNvSpPr txBox="1">
            <a:spLocks noGrp="1"/>
          </p:cNvSpPr>
          <p:nvPr>
            <p:ph type="title" hasCustomPrompt="1"/>
          </p:nvPr>
        </p:nvSpPr>
        <p:spPr>
          <a:xfrm>
            <a:off x="698500" y="741499"/>
            <a:ext cx="10775071" cy="490401"/>
          </a:xfrm>
          <a:prstGeom prst="rect">
            <a:avLst/>
          </a:prstGeom>
        </p:spPr>
        <p:txBody>
          <a:bodyPr>
            <a:normAutofit/>
          </a:bodyPr>
          <a:lstStyle/>
          <a:p>
            <a:r>
              <a:t>Plaats hier je titel</a:t>
            </a:r>
          </a:p>
        </p:txBody>
      </p:sp>
      <p:sp>
        <p:nvSpPr>
          <p:cNvPr id="373" name="Body Level One…"/>
          <p:cNvSpPr txBox="1">
            <a:spLocks noGrp="1"/>
          </p:cNvSpPr>
          <p:nvPr>
            <p:ph type="body" idx="1" hasCustomPrompt="1"/>
          </p:nvPr>
        </p:nvSpPr>
        <p:spPr>
          <a:xfrm>
            <a:off x="698500" y="1591900"/>
            <a:ext cx="10773500" cy="4356464"/>
          </a:xfrm>
          <a:prstGeom prst="rect">
            <a:avLst/>
          </a:prstGeom>
        </p:spPr>
        <p:txBody>
          <a:bodyPr>
            <a:normAutofit/>
          </a:bodyPr>
          <a:lstStyle/>
          <a:p>
            <a:r>
              <a:t>Klik hier om een bullet te plaatsen.</a:t>
            </a:r>
          </a:p>
          <a:p>
            <a:pPr lvl="1"/>
            <a:endParaRPr/>
          </a:p>
          <a:p>
            <a:pPr lvl="2"/>
            <a:endParaRPr/>
          </a:p>
          <a:p>
            <a:pPr lvl="3"/>
            <a:endParaRPr/>
          </a:p>
          <a:p>
            <a:pPr lvl="4"/>
            <a:endParaRPr/>
          </a:p>
        </p:txBody>
      </p:sp>
      <p:sp>
        <p:nvSpPr>
          <p:cNvPr id="374" name="Slide Number"/>
          <p:cNvSpPr txBox="1">
            <a:spLocks noGrp="1"/>
          </p:cNvSpPr>
          <p:nvPr>
            <p:ph type="sldNum" sz="quarter" idx="2"/>
          </p:nvPr>
        </p:nvSpPr>
        <p:spPr>
          <a:xfrm>
            <a:off x="11289785" y="6246130"/>
            <a:ext cx="182216" cy="172815"/>
          </a:xfrm>
          <a:prstGeom prst="rect">
            <a:avLst/>
          </a:prstGeom>
        </p:spPr>
        <p:txBody>
          <a:bodyPr/>
          <a:lstStyle/>
          <a:p>
            <a:fld id="{86CB4B4D-7CA3-9044-876B-883B54F8677D}" type="slidenum">
              <a:t>‹#›</a:t>
            </a:fld>
            <a:endParaRPr/>
          </a:p>
        </p:txBody>
      </p:sp>
      <p:sp>
        <p:nvSpPr>
          <p:cNvPr id="375" name="Tekstvak 6"/>
          <p:cNvSpPr txBox="1"/>
          <p:nvPr/>
        </p:nvSpPr>
        <p:spPr>
          <a:xfrm>
            <a:off x="34969" y="-662297"/>
            <a:ext cx="12100562"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rPr err="1">
                <a:solidFill>
                  <a:schemeClr val="tx1"/>
                </a:solidFill>
              </a:rPr>
              <a:t>Tekst</a:t>
            </a:r>
            <a:endParaRPr>
              <a:solidFill>
                <a:schemeClr val="tx1"/>
              </a:solidFill>
            </a:endParaRPr>
          </a:p>
        </p:txBody>
      </p:sp>
      <p:grpSp>
        <p:nvGrpSpPr>
          <p:cNvPr id="2" name="Group 1">
            <a:extLst>
              <a:ext uri="{FF2B5EF4-FFF2-40B4-BE49-F238E27FC236}">
                <a16:creationId xmlns:a16="http://schemas.microsoft.com/office/drawing/2014/main" id="{920B7463-1E23-7A77-370D-F1C5A97C8C53}"/>
              </a:ext>
            </a:extLst>
          </p:cNvPr>
          <p:cNvGrpSpPr/>
          <p:nvPr userDrawn="1"/>
        </p:nvGrpSpPr>
        <p:grpSpPr>
          <a:xfrm>
            <a:off x="2982510" y="-1286712"/>
            <a:ext cx="6858001" cy="592943"/>
            <a:chOff x="2982510" y="-1286712"/>
            <a:chExt cx="6858001" cy="592943"/>
          </a:xfrm>
        </p:grpSpPr>
        <p:sp>
          <p:nvSpPr>
            <p:cNvPr id="3" name="Rechthoek 36">
              <a:extLst>
                <a:ext uri="{FF2B5EF4-FFF2-40B4-BE49-F238E27FC236}">
                  <a16:creationId xmlns:a16="http://schemas.microsoft.com/office/drawing/2014/main" id="{02BEC49E-92A1-D661-CFF7-4A588C9666C3}"/>
                </a:ext>
              </a:extLst>
            </p:cNvPr>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4" name="Groep 8">
              <a:extLst>
                <a:ext uri="{FF2B5EF4-FFF2-40B4-BE49-F238E27FC236}">
                  <a16:creationId xmlns:a16="http://schemas.microsoft.com/office/drawing/2014/main" id="{BE33077B-06BD-C5ED-F705-463F49444ED8}"/>
                </a:ext>
              </a:extLst>
            </p:cNvPr>
            <p:cNvGrpSpPr/>
            <p:nvPr/>
          </p:nvGrpSpPr>
          <p:grpSpPr>
            <a:xfrm>
              <a:off x="2982511" y="-1286711"/>
              <a:ext cx="6226976" cy="211382"/>
              <a:chOff x="0" y="0"/>
              <a:chExt cx="6226974" cy="211380"/>
            </a:xfrm>
          </p:grpSpPr>
          <p:sp>
            <p:nvSpPr>
              <p:cNvPr id="6" name="Rechthoek 6">
                <a:extLst>
                  <a:ext uri="{FF2B5EF4-FFF2-40B4-BE49-F238E27FC236}">
                    <a16:creationId xmlns:a16="http://schemas.microsoft.com/office/drawing/2014/main" id="{CF95C14C-5A5B-CD99-57DB-5963981970ED}"/>
                  </a:ext>
                </a:extLst>
              </p:cNvPr>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Rechthoek 29">
                <a:extLst>
                  <a:ext uri="{FF2B5EF4-FFF2-40B4-BE49-F238E27FC236}">
                    <a16:creationId xmlns:a16="http://schemas.microsoft.com/office/drawing/2014/main" id="{B6482C68-326A-6F2A-8E40-3AC0B08867FF}"/>
                  </a:ext>
                </a:extLst>
              </p:cNvPr>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Rechthoek 30">
                <a:extLst>
                  <a:ext uri="{FF2B5EF4-FFF2-40B4-BE49-F238E27FC236}">
                    <a16:creationId xmlns:a16="http://schemas.microsoft.com/office/drawing/2014/main" id="{B28CDFF9-380D-8112-2CF3-A3D26E90CF34}"/>
                  </a:ext>
                </a:extLst>
              </p:cNvPr>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 name="Rechthoek 31">
                <a:extLst>
                  <a:ext uri="{FF2B5EF4-FFF2-40B4-BE49-F238E27FC236}">
                    <a16:creationId xmlns:a16="http://schemas.microsoft.com/office/drawing/2014/main" id="{60717622-F1EB-C8A5-81A9-DFB6FAFBD6FF}"/>
                  </a:ext>
                </a:extLst>
              </p:cNvPr>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 name="Rechthoek 32">
                <a:extLst>
                  <a:ext uri="{FF2B5EF4-FFF2-40B4-BE49-F238E27FC236}">
                    <a16:creationId xmlns:a16="http://schemas.microsoft.com/office/drawing/2014/main" id="{D753D436-4F2A-5A44-360C-A7D2AF1EBD5E}"/>
                  </a:ext>
                </a:extLst>
              </p:cNvPr>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 name="Rechthoek 33">
                <a:extLst>
                  <a:ext uri="{FF2B5EF4-FFF2-40B4-BE49-F238E27FC236}">
                    <a16:creationId xmlns:a16="http://schemas.microsoft.com/office/drawing/2014/main" id="{C360367D-A8A9-8BFD-BB3F-BF64BC50E95C}"/>
                  </a:ext>
                </a:extLst>
              </p:cNvPr>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echthoek 34">
                <a:extLst>
                  <a:ext uri="{FF2B5EF4-FFF2-40B4-BE49-F238E27FC236}">
                    <a16:creationId xmlns:a16="http://schemas.microsoft.com/office/drawing/2014/main" id="{FBEA09B5-01F7-93C2-E444-83E0CCD5B29C}"/>
                  </a:ext>
                </a:extLst>
              </p:cNvPr>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 name="Rechthoek 37">
                <a:extLst>
                  <a:ext uri="{FF2B5EF4-FFF2-40B4-BE49-F238E27FC236}">
                    <a16:creationId xmlns:a16="http://schemas.microsoft.com/office/drawing/2014/main" id="{CD5B965E-5DF7-EEAA-4E40-FF543AF9B0E4}"/>
                  </a:ext>
                </a:extLst>
              </p:cNvPr>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 name="Rechthoek 38">
                <a:extLst>
                  <a:ext uri="{FF2B5EF4-FFF2-40B4-BE49-F238E27FC236}">
                    <a16:creationId xmlns:a16="http://schemas.microsoft.com/office/drawing/2014/main" id="{D18BD92B-B222-7DCC-A8FC-9C0E49DD7C6C}"/>
                  </a:ext>
                </a:extLst>
              </p:cNvPr>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Rechthoek 39">
                <a:extLst>
                  <a:ext uri="{FF2B5EF4-FFF2-40B4-BE49-F238E27FC236}">
                    <a16:creationId xmlns:a16="http://schemas.microsoft.com/office/drawing/2014/main" id="{6F85E697-7B1F-A190-1C94-E0645E93FE3A}"/>
                  </a:ext>
                </a:extLst>
              </p:cNvPr>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 name="Rechthoek 39">
              <a:extLst>
                <a:ext uri="{FF2B5EF4-FFF2-40B4-BE49-F238E27FC236}">
                  <a16:creationId xmlns:a16="http://schemas.microsoft.com/office/drawing/2014/main" id="{284E5B60-3177-5DD3-97B7-5239D1922521}"/>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ekst (Wit)">
    <p:spTree>
      <p:nvGrpSpPr>
        <p:cNvPr id="1" name=""/>
        <p:cNvGrpSpPr/>
        <p:nvPr/>
      </p:nvGrpSpPr>
      <p:grpSpPr>
        <a:xfrm>
          <a:off x="0" y="0"/>
          <a:ext cx="0" cy="0"/>
          <a:chOff x="0" y="0"/>
          <a:chExt cx="0" cy="0"/>
        </a:xfrm>
      </p:grpSpPr>
      <p:grpSp>
        <p:nvGrpSpPr>
          <p:cNvPr id="692" name="Group 4"/>
          <p:cNvGrpSpPr/>
          <p:nvPr/>
        </p:nvGrpSpPr>
        <p:grpSpPr>
          <a:xfrm>
            <a:off x="698501" y="5884314"/>
            <a:ext cx="1454912" cy="577167"/>
            <a:chOff x="0" y="0"/>
            <a:chExt cx="1454911" cy="577165"/>
          </a:xfrm>
        </p:grpSpPr>
        <p:sp>
          <p:nvSpPr>
            <p:cNvPr id="684"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685"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686"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687"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688"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689"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690"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691"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693" name="Body Level One…"/>
          <p:cNvSpPr txBox="1">
            <a:spLocks noGrp="1"/>
          </p:cNvSpPr>
          <p:nvPr>
            <p:ph type="body" idx="1"/>
          </p:nvPr>
        </p:nvSpPr>
        <p:spPr>
          <a:xfrm>
            <a:off x="698498" y="718513"/>
            <a:ext cx="10798176" cy="5229851"/>
          </a:xfrm>
          <a:prstGeom prst="rect">
            <a:avLst/>
          </a:prstGeom>
        </p:spPr>
        <p:txBody>
          <a:bodyPr anchor="ctr">
            <a:normAutofit/>
          </a:bodyPr>
          <a:lstStyle>
            <a:lvl1pPr marL="0" indent="0" algn="ctr">
              <a:buClrTx/>
              <a:buSzTx/>
              <a:buNone/>
              <a:defRPr sz="4400">
                <a:latin typeface="Roboto Slab Regular Regular"/>
                <a:ea typeface="Roboto Slab Regular Regular"/>
                <a:cs typeface="Roboto Slab Regular Regular"/>
                <a:sym typeface="Roboto Slab Regular Regular"/>
              </a:defRPr>
            </a:lvl1pPr>
            <a:lvl2pPr marL="0" indent="0" algn="ctr">
              <a:buClrTx/>
              <a:buSzTx/>
              <a:buNone/>
              <a:defRPr sz="4400">
                <a:latin typeface="Roboto Slab Regular Regular"/>
                <a:ea typeface="Roboto Slab Regular Regular"/>
                <a:cs typeface="Roboto Slab Regular Regular"/>
                <a:sym typeface="Roboto Slab Regular Regular"/>
              </a:defRPr>
            </a:lvl2pPr>
            <a:lvl3pPr algn="ctr">
              <a:buClrTx/>
              <a:buFontTx/>
              <a:defRPr sz="4400">
                <a:latin typeface="Roboto Slab Regular Regular"/>
                <a:ea typeface="Roboto Slab Regular Regular"/>
                <a:cs typeface="Roboto Slab Regular Regular"/>
                <a:sym typeface="Roboto Slab Regular Regular"/>
              </a:defRPr>
            </a:lvl3pPr>
            <a:lvl4pPr algn="ctr">
              <a:buClrTx/>
              <a:buFontTx/>
              <a:defRPr sz="4400">
                <a:latin typeface="Roboto Slab Regular Regular"/>
                <a:ea typeface="Roboto Slab Regular Regular"/>
                <a:cs typeface="Roboto Slab Regular Regular"/>
                <a:sym typeface="Roboto Slab Regular Regular"/>
              </a:defRPr>
            </a:lvl4pPr>
            <a:lvl5pPr marL="0" indent="0" algn="ctr">
              <a:buClrTx/>
              <a:buSzTx/>
              <a:buFontTx/>
              <a:buNone/>
              <a:defRPr sz="4400">
                <a:latin typeface="Roboto Slab Regular Regular"/>
                <a:ea typeface="Roboto Slab Regular Regular"/>
                <a:cs typeface="Roboto Slab Regular Regular"/>
                <a:sym typeface="Roboto Slab Regular Regular"/>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94" name="Tekstvak 6"/>
          <p:cNvSpPr txBox="1"/>
          <p:nvPr/>
        </p:nvSpPr>
        <p:spPr>
          <a:xfrm>
            <a:off x="34969" y="-662297"/>
            <a:ext cx="12100562"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rPr err="1">
                <a:solidFill>
                  <a:schemeClr val="tx1"/>
                </a:solidFill>
              </a:rPr>
              <a:t>Tekst</a:t>
            </a:r>
            <a:r>
              <a:rPr>
                <a:solidFill>
                  <a:schemeClr val="tx1"/>
                </a:solidFill>
              </a:rPr>
              <a:t> (Wit)</a:t>
            </a:r>
          </a:p>
        </p:txBody>
      </p:sp>
      <p:sp>
        <p:nvSpPr>
          <p:cNvPr id="708" name="Slide Number"/>
          <p:cNvSpPr txBox="1">
            <a:spLocks noGrp="1"/>
          </p:cNvSpPr>
          <p:nvPr>
            <p:ph type="sldNum" sz="quarter" idx="2"/>
          </p:nvPr>
        </p:nvSpPr>
        <p:spPr>
          <a:xfrm>
            <a:off x="11289785" y="6246130"/>
            <a:ext cx="182216" cy="172815"/>
          </a:xfrm>
          <a:prstGeom prst="rect">
            <a:avLst/>
          </a:prstGeom>
        </p:spPr>
        <p:txBody>
          <a:bodyPr/>
          <a:lstStyle/>
          <a:p>
            <a:fld id="{86CB4B4D-7CA3-9044-876B-883B54F8677D}" type="slidenum">
              <a:t>‹#›</a:t>
            </a:fld>
            <a:endParaRPr/>
          </a:p>
        </p:txBody>
      </p:sp>
      <p:grpSp>
        <p:nvGrpSpPr>
          <p:cNvPr id="2" name="Group 1">
            <a:extLst>
              <a:ext uri="{FF2B5EF4-FFF2-40B4-BE49-F238E27FC236}">
                <a16:creationId xmlns:a16="http://schemas.microsoft.com/office/drawing/2014/main" id="{C7E6BC7E-990E-E92E-8F37-A0DB1F4B5350}"/>
              </a:ext>
            </a:extLst>
          </p:cNvPr>
          <p:cNvGrpSpPr/>
          <p:nvPr userDrawn="1"/>
        </p:nvGrpSpPr>
        <p:grpSpPr>
          <a:xfrm>
            <a:off x="2982510" y="-1286712"/>
            <a:ext cx="6858001" cy="592943"/>
            <a:chOff x="2982510" y="-1286712"/>
            <a:chExt cx="6858001" cy="592943"/>
          </a:xfrm>
        </p:grpSpPr>
        <p:sp>
          <p:nvSpPr>
            <p:cNvPr id="3" name="Rechthoek 36">
              <a:extLst>
                <a:ext uri="{FF2B5EF4-FFF2-40B4-BE49-F238E27FC236}">
                  <a16:creationId xmlns:a16="http://schemas.microsoft.com/office/drawing/2014/main" id="{1D21886B-2FC6-AEF4-60F4-06A853F0BFAB}"/>
                </a:ext>
              </a:extLst>
            </p:cNvPr>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4" name="Groep 8">
              <a:extLst>
                <a:ext uri="{FF2B5EF4-FFF2-40B4-BE49-F238E27FC236}">
                  <a16:creationId xmlns:a16="http://schemas.microsoft.com/office/drawing/2014/main" id="{E080B66E-FA09-5601-C60C-AF5B5C6D1A73}"/>
                </a:ext>
              </a:extLst>
            </p:cNvPr>
            <p:cNvGrpSpPr/>
            <p:nvPr/>
          </p:nvGrpSpPr>
          <p:grpSpPr>
            <a:xfrm>
              <a:off x="2982511" y="-1286711"/>
              <a:ext cx="6226976" cy="211382"/>
              <a:chOff x="0" y="0"/>
              <a:chExt cx="6226974" cy="211380"/>
            </a:xfrm>
          </p:grpSpPr>
          <p:sp>
            <p:nvSpPr>
              <p:cNvPr id="6" name="Rechthoek 6">
                <a:extLst>
                  <a:ext uri="{FF2B5EF4-FFF2-40B4-BE49-F238E27FC236}">
                    <a16:creationId xmlns:a16="http://schemas.microsoft.com/office/drawing/2014/main" id="{4874674D-0C39-C0BB-6E4C-FB53EBE6C4C4}"/>
                  </a:ext>
                </a:extLst>
              </p:cNvPr>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Rechthoek 29">
                <a:extLst>
                  <a:ext uri="{FF2B5EF4-FFF2-40B4-BE49-F238E27FC236}">
                    <a16:creationId xmlns:a16="http://schemas.microsoft.com/office/drawing/2014/main" id="{33B0A601-5CEF-72CA-BD9C-48B7CFD65799}"/>
                  </a:ext>
                </a:extLst>
              </p:cNvPr>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Rechthoek 30">
                <a:extLst>
                  <a:ext uri="{FF2B5EF4-FFF2-40B4-BE49-F238E27FC236}">
                    <a16:creationId xmlns:a16="http://schemas.microsoft.com/office/drawing/2014/main" id="{5AC13CF5-82E5-8DBE-54B2-E8F0A495E150}"/>
                  </a:ext>
                </a:extLst>
              </p:cNvPr>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 name="Rechthoek 31">
                <a:extLst>
                  <a:ext uri="{FF2B5EF4-FFF2-40B4-BE49-F238E27FC236}">
                    <a16:creationId xmlns:a16="http://schemas.microsoft.com/office/drawing/2014/main" id="{F03D5A89-72F5-956A-BF5D-9FEA808CB7A2}"/>
                  </a:ext>
                </a:extLst>
              </p:cNvPr>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 name="Rechthoek 32">
                <a:extLst>
                  <a:ext uri="{FF2B5EF4-FFF2-40B4-BE49-F238E27FC236}">
                    <a16:creationId xmlns:a16="http://schemas.microsoft.com/office/drawing/2014/main" id="{39986E3D-0D73-9F59-CA2C-47DB90B56181}"/>
                  </a:ext>
                </a:extLst>
              </p:cNvPr>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 name="Rechthoek 33">
                <a:extLst>
                  <a:ext uri="{FF2B5EF4-FFF2-40B4-BE49-F238E27FC236}">
                    <a16:creationId xmlns:a16="http://schemas.microsoft.com/office/drawing/2014/main" id="{797F48CF-D7E3-12FB-E1FF-C52D4BCB6CB6}"/>
                  </a:ext>
                </a:extLst>
              </p:cNvPr>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echthoek 34">
                <a:extLst>
                  <a:ext uri="{FF2B5EF4-FFF2-40B4-BE49-F238E27FC236}">
                    <a16:creationId xmlns:a16="http://schemas.microsoft.com/office/drawing/2014/main" id="{8435FE57-FDCB-B662-FEA6-912793931A26}"/>
                  </a:ext>
                </a:extLst>
              </p:cNvPr>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 name="Rechthoek 37">
                <a:extLst>
                  <a:ext uri="{FF2B5EF4-FFF2-40B4-BE49-F238E27FC236}">
                    <a16:creationId xmlns:a16="http://schemas.microsoft.com/office/drawing/2014/main" id="{EE29F756-3955-94EE-B331-9A441B781246}"/>
                  </a:ext>
                </a:extLst>
              </p:cNvPr>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 name="Rechthoek 38">
                <a:extLst>
                  <a:ext uri="{FF2B5EF4-FFF2-40B4-BE49-F238E27FC236}">
                    <a16:creationId xmlns:a16="http://schemas.microsoft.com/office/drawing/2014/main" id="{07A76C2B-1FFE-A553-3632-2175F0E7D4CA}"/>
                  </a:ext>
                </a:extLst>
              </p:cNvPr>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Rechthoek 39">
                <a:extLst>
                  <a:ext uri="{FF2B5EF4-FFF2-40B4-BE49-F238E27FC236}">
                    <a16:creationId xmlns:a16="http://schemas.microsoft.com/office/drawing/2014/main" id="{EB02C65D-776E-FC70-82BD-4ED7AEDD810D}"/>
                  </a:ext>
                </a:extLst>
              </p:cNvPr>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 name="Rechthoek 39">
              <a:extLst>
                <a:ext uri="{FF2B5EF4-FFF2-40B4-BE49-F238E27FC236}">
                  <a16:creationId xmlns:a16="http://schemas.microsoft.com/office/drawing/2014/main" id="{9BF94C3E-F38E-3F1F-52DD-6D7EBC18B06D}"/>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Foto">
    <p:spTree>
      <p:nvGrpSpPr>
        <p:cNvPr id="1" name=""/>
        <p:cNvGrpSpPr/>
        <p:nvPr/>
      </p:nvGrpSpPr>
      <p:grpSpPr>
        <a:xfrm>
          <a:off x="0" y="0"/>
          <a:ext cx="0" cy="0"/>
          <a:chOff x="0" y="0"/>
          <a:chExt cx="0" cy="0"/>
        </a:xfrm>
      </p:grpSpPr>
      <p:grpSp>
        <p:nvGrpSpPr>
          <p:cNvPr id="1517" name="Group 4"/>
          <p:cNvGrpSpPr/>
          <p:nvPr/>
        </p:nvGrpSpPr>
        <p:grpSpPr>
          <a:xfrm>
            <a:off x="698501" y="5884314"/>
            <a:ext cx="1454912" cy="577167"/>
            <a:chOff x="0" y="0"/>
            <a:chExt cx="1454911" cy="577165"/>
          </a:xfrm>
        </p:grpSpPr>
        <p:sp>
          <p:nvSpPr>
            <p:cNvPr id="1509"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1510"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511"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512"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513"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1514"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515"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516"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1518" name="Rechthoek 2"/>
          <p:cNvSpPr/>
          <p:nvPr/>
        </p:nvSpPr>
        <p:spPr>
          <a:xfrm>
            <a:off x="-10751" y="0"/>
            <a:ext cx="12204519" cy="6858000"/>
          </a:xfrm>
          <a:prstGeom prst="rect">
            <a:avLst/>
          </a:prstGeom>
          <a:solidFill>
            <a:schemeClr val="accent1"/>
          </a:solidFill>
          <a:ln w="12700">
            <a:miter lim="400000"/>
          </a:ln>
        </p:spPr>
        <p:txBody>
          <a:bodyPr lIns="45719" rIns="45719" anchor="ctr"/>
          <a:lstStyle/>
          <a:p>
            <a:pPr algn="ctr">
              <a:defRPr sz="1600">
                <a:solidFill>
                  <a:srgbClr val="FFFFFF"/>
                </a:solidFill>
              </a:defRPr>
            </a:pPr>
            <a:endParaRPr/>
          </a:p>
        </p:txBody>
      </p:sp>
      <p:sp>
        <p:nvSpPr>
          <p:cNvPr id="1519" name="Tekstvak 6"/>
          <p:cNvSpPr txBox="1"/>
          <p:nvPr/>
        </p:nvSpPr>
        <p:spPr>
          <a:xfrm>
            <a:off x="34969" y="-662297"/>
            <a:ext cx="12100562"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rPr err="1">
                <a:solidFill>
                  <a:schemeClr val="tx1"/>
                </a:solidFill>
              </a:rPr>
              <a:t>Foto</a:t>
            </a:r>
            <a:endParaRPr>
              <a:solidFill>
                <a:schemeClr val="tx1"/>
              </a:solidFill>
            </a:endParaRPr>
          </a:p>
        </p:txBody>
      </p:sp>
      <p:sp>
        <p:nvSpPr>
          <p:cNvPr id="1584" name="Tijdelijke aanduiding voor afbeelding 8"/>
          <p:cNvSpPr>
            <a:spLocks noGrp="1"/>
          </p:cNvSpPr>
          <p:nvPr>
            <p:ph type="pic" idx="21"/>
          </p:nvPr>
        </p:nvSpPr>
        <p:spPr>
          <a:xfrm>
            <a:off x="-16571" y="972"/>
            <a:ext cx="12197821" cy="6857029"/>
          </a:xfrm>
          <a:prstGeom prst="rect">
            <a:avLst/>
          </a:prstGeom>
        </p:spPr>
        <p:txBody>
          <a:bodyPr lIns="91439" tIns="45719" rIns="91439" bIns="45719"/>
          <a:lstStyle/>
          <a:p>
            <a:r>
              <a:rPr lang="en-US"/>
              <a:t>Click icon to add picture</a:t>
            </a:r>
            <a:endParaRPr/>
          </a:p>
        </p:txBody>
      </p:sp>
      <p:sp>
        <p:nvSpPr>
          <p:cNvPr id="1585" name="Body Level One…"/>
          <p:cNvSpPr txBox="1">
            <a:spLocks noGrp="1"/>
          </p:cNvSpPr>
          <p:nvPr>
            <p:ph type="body" sz="quarter" idx="1" hasCustomPrompt="1"/>
          </p:nvPr>
        </p:nvSpPr>
        <p:spPr>
          <a:xfrm>
            <a:off x="0" y="1"/>
            <a:ext cx="12205799" cy="741499"/>
          </a:xfrm>
          <a:prstGeom prst="rect">
            <a:avLst/>
          </a:prstGeom>
          <a:solidFill>
            <a:schemeClr val="accent1"/>
          </a:solidFill>
        </p:spPr>
        <p:txBody>
          <a:bodyPr>
            <a:normAutofit/>
          </a:bodyPr>
          <a:lstStyle>
            <a:lvl1pPr marL="0" indent="0">
              <a:buClrTx/>
              <a:buSzTx/>
              <a:buNone/>
            </a:lvl1pPr>
            <a:lvl2pPr>
              <a:buClrTx/>
            </a:lvl2pPr>
            <a:lvl3pPr>
              <a:buClrTx/>
              <a:buFontTx/>
            </a:lvl3pPr>
            <a:lvl4pPr>
              <a:buClrTx/>
              <a:buFontTx/>
            </a:lvl4pPr>
            <a:lvl5pPr>
              <a:buClrTx/>
              <a:buFontTx/>
            </a:lvl5pPr>
          </a:lstStyle>
          <a:p>
            <a:r>
              <a:t> </a:t>
            </a:r>
          </a:p>
          <a:p>
            <a:pPr lvl="1"/>
            <a:endParaRPr/>
          </a:p>
          <a:p>
            <a:pPr lvl="2"/>
            <a:endParaRPr/>
          </a:p>
          <a:p>
            <a:pPr lvl="3"/>
            <a:endParaRPr/>
          </a:p>
          <a:p>
            <a:pPr lvl="4"/>
            <a:endParaRPr/>
          </a:p>
        </p:txBody>
      </p:sp>
      <p:sp>
        <p:nvSpPr>
          <p:cNvPr id="1586" name="Plaats hier je titel"/>
          <p:cNvSpPr txBox="1">
            <a:spLocks noGrp="1"/>
          </p:cNvSpPr>
          <p:nvPr>
            <p:ph type="title" hasCustomPrompt="1"/>
          </p:nvPr>
        </p:nvSpPr>
        <p:spPr>
          <a:xfrm>
            <a:off x="698500" y="193037"/>
            <a:ext cx="10775071" cy="490401"/>
          </a:xfrm>
          <a:prstGeom prst="rect">
            <a:avLst/>
          </a:prstGeom>
        </p:spPr>
        <p:txBody>
          <a:bodyPr>
            <a:normAutofit/>
          </a:bodyPr>
          <a:lstStyle>
            <a:lvl1pPr>
              <a:defRPr>
                <a:solidFill>
                  <a:srgbClr val="FFFFFF"/>
                </a:solidFill>
              </a:defRPr>
            </a:lvl1pPr>
          </a:lstStyle>
          <a:p>
            <a:r>
              <a:t>Plaats hier je titel</a:t>
            </a:r>
          </a:p>
        </p:txBody>
      </p:sp>
      <p:sp>
        <p:nvSpPr>
          <p:cNvPr id="1587" name="Slide Number"/>
          <p:cNvSpPr txBox="1">
            <a:spLocks noGrp="1"/>
          </p:cNvSpPr>
          <p:nvPr>
            <p:ph type="sldNum" sz="quarter" idx="2"/>
          </p:nvPr>
        </p:nvSpPr>
        <p:spPr>
          <a:xfrm>
            <a:off x="11289785" y="6246130"/>
            <a:ext cx="182216" cy="172815"/>
          </a:xfrm>
          <a:prstGeom prst="rect">
            <a:avLst/>
          </a:prstGeom>
        </p:spPr>
        <p:txBody>
          <a:bodyPr/>
          <a:lstStyle>
            <a:lvl1pPr>
              <a:defRPr>
                <a:solidFill>
                  <a:srgbClr val="FFFFFF"/>
                </a:solidFill>
              </a:defRPr>
            </a:lvl1pPr>
          </a:lstStyle>
          <a:p>
            <a:fld id="{86CB4B4D-7CA3-9044-876B-883B54F8677D}" type="slidenum">
              <a:t>‹#›</a:t>
            </a:fld>
            <a:endParaRPr/>
          </a:p>
        </p:txBody>
      </p:sp>
      <p:pic>
        <p:nvPicPr>
          <p:cNvPr id="116" name="Picture 115">
            <a:extLst>
              <a:ext uri="{FF2B5EF4-FFF2-40B4-BE49-F238E27FC236}">
                <a16:creationId xmlns:a16="http://schemas.microsoft.com/office/drawing/2014/main" id="{9923439D-ED81-8F4E-876E-3AC665FE0356}"/>
              </a:ext>
            </a:extLst>
          </p:cNvPr>
          <p:cNvPicPr>
            <a:picLocks noChangeAspect="1"/>
          </p:cNvPicPr>
          <p:nvPr userDrawn="1"/>
        </p:nvPicPr>
        <p:blipFill>
          <a:blip r:embed="rId2"/>
          <a:stretch>
            <a:fillRect/>
          </a:stretch>
        </p:blipFill>
        <p:spPr>
          <a:xfrm>
            <a:off x="695450" y="5847858"/>
            <a:ext cx="1460500" cy="698500"/>
          </a:xfrm>
          <a:prstGeom prst="rect">
            <a:avLst/>
          </a:prstGeom>
        </p:spPr>
      </p:pic>
      <p:grpSp>
        <p:nvGrpSpPr>
          <p:cNvPr id="2" name="Group 1">
            <a:extLst>
              <a:ext uri="{FF2B5EF4-FFF2-40B4-BE49-F238E27FC236}">
                <a16:creationId xmlns:a16="http://schemas.microsoft.com/office/drawing/2014/main" id="{BD65DDF1-87FE-5F48-D288-263B7969FEAB}"/>
              </a:ext>
            </a:extLst>
          </p:cNvPr>
          <p:cNvGrpSpPr/>
          <p:nvPr userDrawn="1"/>
        </p:nvGrpSpPr>
        <p:grpSpPr>
          <a:xfrm>
            <a:off x="2982510" y="-1286712"/>
            <a:ext cx="6858001" cy="592943"/>
            <a:chOff x="2982510" y="-1286712"/>
            <a:chExt cx="6858001" cy="592943"/>
          </a:xfrm>
        </p:grpSpPr>
        <p:sp>
          <p:nvSpPr>
            <p:cNvPr id="3" name="Rechthoek 36">
              <a:extLst>
                <a:ext uri="{FF2B5EF4-FFF2-40B4-BE49-F238E27FC236}">
                  <a16:creationId xmlns:a16="http://schemas.microsoft.com/office/drawing/2014/main" id="{36F4F367-3616-B245-F0E4-7AFF78FC3C37}"/>
                </a:ext>
              </a:extLst>
            </p:cNvPr>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4" name="Groep 8">
              <a:extLst>
                <a:ext uri="{FF2B5EF4-FFF2-40B4-BE49-F238E27FC236}">
                  <a16:creationId xmlns:a16="http://schemas.microsoft.com/office/drawing/2014/main" id="{6183698C-F057-0AB4-C5AA-ED9FA61CCBE2}"/>
                </a:ext>
              </a:extLst>
            </p:cNvPr>
            <p:cNvGrpSpPr/>
            <p:nvPr/>
          </p:nvGrpSpPr>
          <p:grpSpPr>
            <a:xfrm>
              <a:off x="2982511" y="-1286711"/>
              <a:ext cx="6226976" cy="211382"/>
              <a:chOff x="0" y="0"/>
              <a:chExt cx="6226974" cy="211380"/>
            </a:xfrm>
          </p:grpSpPr>
          <p:sp>
            <p:nvSpPr>
              <p:cNvPr id="6" name="Rechthoek 6">
                <a:extLst>
                  <a:ext uri="{FF2B5EF4-FFF2-40B4-BE49-F238E27FC236}">
                    <a16:creationId xmlns:a16="http://schemas.microsoft.com/office/drawing/2014/main" id="{5FB4408C-AABF-DCE3-BCEF-B5E9EE4DC93B}"/>
                  </a:ext>
                </a:extLst>
              </p:cNvPr>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Rechthoek 29">
                <a:extLst>
                  <a:ext uri="{FF2B5EF4-FFF2-40B4-BE49-F238E27FC236}">
                    <a16:creationId xmlns:a16="http://schemas.microsoft.com/office/drawing/2014/main" id="{D9F18F96-8375-4D36-9E13-64C3968D0822}"/>
                  </a:ext>
                </a:extLst>
              </p:cNvPr>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Rechthoek 30">
                <a:extLst>
                  <a:ext uri="{FF2B5EF4-FFF2-40B4-BE49-F238E27FC236}">
                    <a16:creationId xmlns:a16="http://schemas.microsoft.com/office/drawing/2014/main" id="{C4770B66-DE78-7651-641B-C5FDD0C39013}"/>
                  </a:ext>
                </a:extLst>
              </p:cNvPr>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 name="Rechthoek 31">
                <a:extLst>
                  <a:ext uri="{FF2B5EF4-FFF2-40B4-BE49-F238E27FC236}">
                    <a16:creationId xmlns:a16="http://schemas.microsoft.com/office/drawing/2014/main" id="{0B280FEE-3BE1-81E0-6719-A662E3E5B9B5}"/>
                  </a:ext>
                </a:extLst>
              </p:cNvPr>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 name="Rechthoek 32">
                <a:extLst>
                  <a:ext uri="{FF2B5EF4-FFF2-40B4-BE49-F238E27FC236}">
                    <a16:creationId xmlns:a16="http://schemas.microsoft.com/office/drawing/2014/main" id="{A16062FE-362C-7C8E-ABF0-CB7B6A8AC3D9}"/>
                  </a:ext>
                </a:extLst>
              </p:cNvPr>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 name="Rechthoek 33">
                <a:extLst>
                  <a:ext uri="{FF2B5EF4-FFF2-40B4-BE49-F238E27FC236}">
                    <a16:creationId xmlns:a16="http://schemas.microsoft.com/office/drawing/2014/main" id="{59642F3A-BEE1-9503-B382-23ABBD473B6D}"/>
                  </a:ext>
                </a:extLst>
              </p:cNvPr>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echthoek 34">
                <a:extLst>
                  <a:ext uri="{FF2B5EF4-FFF2-40B4-BE49-F238E27FC236}">
                    <a16:creationId xmlns:a16="http://schemas.microsoft.com/office/drawing/2014/main" id="{20B51295-C78E-8E94-3FFA-AA04B74FCAB7}"/>
                  </a:ext>
                </a:extLst>
              </p:cNvPr>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 name="Rechthoek 37">
                <a:extLst>
                  <a:ext uri="{FF2B5EF4-FFF2-40B4-BE49-F238E27FC236}">
                    <a16:creationId xmlns:a16="http://schemas.microsoft.com/office/drawing/2014/main" id="{755FD53F-9F54-919C-6EFD-17142E4DFC59}"/>
                  </a:ext>
                </a:extLst>
              </p:cNvPr>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 name="Rechthoek 38">
                <a:extLst>
                  <a:ext uri="{FF2B5EF4-FFF2-40B4-BE49-F238E27FC236}">
                    <a16:creationId xmlns:a16="http://schemas.microsoft.com/office/drawing/2014/main" id="{D8AD57C0-A791-9367-E917-644ADBE4B63C}"/>
                  </a:ext>
                </a:extLst>
              </p:cNvPr>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Rechthoek 39">
                <a:extLst>
                  <a:ext uri="{FF2B5EF4-FFF2-40B4-BE49-F238E27FC236}">
                    <a16:creationId xmlns:a16="http://schemas.microsoft.com/office/drawing/2014/main" id="{5E681F9C-C393-3842-7183-E885E861876B}"/>
                  </a:ext>
                </a:extLst>
              </p:cNvPr>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 name="Rechthoek 39">
              <a:extLst>
                <a:ext uri="{FF2B5EF4-FFF2-40B4-BE49-F238E27FC236}">
                  <a16:creationId xmlns:a16="http://schemas.microsoft.com/office/drawing/2014/main" id="{9FD5F0CB-BA1C-67FB-A77C-A4732AF2AB6B}"/>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ekst en Tabel">
    <p:spTree>
      <p:nvGrpSpPr>
        <p:cNvPr id="1" name=""/>
        <p:cNvGrpSpPr/>
        <p:nvPr/>
      </p:nvGrpSpPr>
      <p:grpSpPr>
        <a:xfrm>
          <a:off x="0" y="0"/>
          <a:ext cx="0" cy="0"/>
          <a:chOff x="0" y="0"/>
          <a:chExt cx="0" cy="0"/>
        </a:xfrm>
      </p:grpSpPr>
      <p:grpSp>
        <p:nvGrpSpPr>
          <p:cNvPr id="2449" name="Group 4"/>
          <p:cNvGrpSpPr/>
          <p:nvPr/>
        </p:nvGrpSpPr>
        <p:grpSpPr>
          <a:xfrm>
            <a:off x="698501" y="5884314"/>
            <a:ext cx="1454912" cy="577167"/>
            <a:chOff x="0" y="0"/>
            <a:chExt cx="1454911" cy="577165"/>
          </a:xfrm>
        </p:grpSpPr>
        <p:sp>
          <p:nvSpPr>
            <p:cNvPr id="2441"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2442"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43"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44"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45"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2446"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47"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48"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2450" name="Rechthoek 290"/>
          <p:cNvSpPr/>
          <p:nvPr/>
        </p:nvSpPr>
        <p:spPr>
          <a:xfrm>
            <a:off x="-12032" y="0"/>
            <a:ext cx="4467918" cy="6858000"/>
          </a:xfrm>
          <a:prstGeom prst="rect">
            <a:avLst/>
          </a:prstGeom>
          <a:solidFill>
            <a:schemeClr val="accent1"/>
          </a:solidFill>
          <a:ln w="12700">
            <a:miter lim="400000"/>
          </a:ln>
        </p:spPr>
        <p:txBody>
          <a:bodyPr lIns="45719" rIns="45719" anchor="ctr"/>
          <a:lstStyle/>
          <a:p>
            <a:pPr algn="ctr">
              <a:defRPr sz="1600">
                <a:solidFill>
                  <a:srgbClr val="FFFFFF"/>
                </a:solidFill>
              </a:defRPr>
            </a:pPr>
            <a:endParaRPr/>
          </a:p>
        </p:txBody>
      </p:sp>
      <p:sp>
        <p:nvSpPr>
          <p:cNvPr id="2451" name="Slide Number"/>
          <p:cNvSpPr txBox="1">
            <a:spLocks noGrp="1"/>
          </p:cNvSpPr>
          <p:nvPr>
            <p:ph type="sldNum" sz="quarter" idx="2"/>
          </p:nvPr>
        </p:nvSpPr>
        <p:spPr>
          <a:xfrm>
            <a:off x="11289785" y="6246130"/>
            <a:ext cx="182216" cy="172815"/>
          </a:xfrm>
          <a:prstGeom prst="rect">
            <a:avLst/>
          </a:prstGeom>
        </p:spPr>
        <p:txBody>
          <a:bodyPr/>
          <a:lstStyle/>
          <a:p>
            <a:fld id="{86CB4B4D-7CA3-9044-876B-883B54F8677D}" type="slidenum">
              <a:t>‹#›</a:t>
            </a:fld>
            <a:endParaRPr/>
          </a:p>
        </p:txBody>
      </p:sp>
      <p:sp>
        <p:nvSpPr>
          <p:cNvPr id="2452" name="Tekstvak 6"/>
          <p:cNvSpPr txBox="1"/>
          <p:nvPr/>
        </p:nvSpPr>
        <p:spPr>
          <a:xfrm>
            <a:off x="34969" y="-662297"/>
            <a:ext cx="12100562"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rPr err="1">
                <a:solidFill>
                  <a:schemeClr val="tx1"/>
                </a:solidFill>
              </a:rPr>
              <a:t>Tekst</a:t>
            </a:r>
            <a:r>
              <a:rPr>
                <a:solidFill>
                  <a:schemeClr val="tx1"/>
                </a:solidFill>
              </a:rPr>
              <a:t> </a:t>
            </a:r>
            <a:r>
              <a:rPr err="1">
                <a:solidFill>
                  <a:schemeClr val="tx1"/>
                </a:solidFill>
              </a:rPr>
              <a:t>en</a:t>
            </a:r>
            <a:r>
              <a:rPr>
                <a:solidFill>
                  <a:schemeClr val="tx1"/>
                </a:solidFill>
              </a:rPr>
              <a:t> </a:t>
            </a:r>
            <a:r>
              <a:rPr err="1">
                <a:solidFill>
                  <a:schemeClr val="tx1"/>
                </a:solidFill>
              </a:rPr>
              <a:t>Tabel</a:t>
            </a:r>
            <a:endParaRPr>
              <a:solidFill>
                <a:schemeClr val="tx1"/>
              </a:solidFill>
            </a:endParaRPr>
          </a:p>
        </p:txBody>
      </p:sp>
      <p:sp>
        <p:nvSpPr>
          <p:cNvPr id="2485" name="Plaats hier je titel"/>
          <p:cNvSpPr txBox="1">
            <a:spLocks noGrp="1"/>
          </p:cNvSpPr>
          <p:nvPr>
            <p:ph type="title" hasCustomPrompt="1"/>
          </p:nvPr>
        </p:nvSpPr>
        <p:spPr>
          <a:xfrm>
            <a:off x="698500" y="741499"/>
            <a:ext cx="3147786" cy="490401"/>
          </a:xfrm>
          <a:prstGeom prst="rect">
            <a:avLst/>
          </a:prstGeom>
        </p:spPr>
        <p:txBody>
          <a:bodyPr>
            <a:normAutofit/>
          </a:bodyPr>
          <a:lstStyle>
            <a:lvl1pPr>
              <a:defRPr>
                <a:solidFill>
                  <a:srgbClr val="FFFFFF"/>
                </a:solidFill>
              </a:defRPr>
            </a:lvl1pPr>
          </a:lstStyle>
          <a:p>
            <a:r>
              <a:t>Plaats hier je titel</a:t>
            </a:r>
          </a:p>
        </p:txBody>
      </p:sp>
      <p:sp>
        <p:nvSpPr>
          <p:cNvPr id="2486" name="Body Level One…"/>
          <p:cNvSpPr txBox="1">
            <a:spLocks noGrp="1"/>
          </p:cNvSpPr>
          <p:nvPr>
            <p:ph type="body" sz="quarter" idx="1" hasCustomPrompt="1"/>
          </p:nvPr>
        </p:nvSpPr>
        <p:spPr>
          <a:xfrm>
            <a:off x="698500" y="1591900"/>
            <a:ext cx="3147786" cy="4356464"/>
          </a:xfrm>
          <a:prstGeom prst="rect">
            <a:avLst/>
          </a:prstGeom>
        </p:spPr>
        <p:txBody>
          <a:bodyPr>
            <a:normAutofit/>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buClr>
                <a:srgbClr val="FFFFFF"/>
              </a:buClr>
              <a:defRPr>
                <a:solidFill>
                  <a:srgbClr val="FFFFFF"/>
                </a:solidFill>
              </a:defRPr>
            </a:lvl5pPr>
          </a:lstStyle>
          <a:p>
            <a:r>
              <a:t>Klik hier om een bullet te plaatsen.</a:t>
            </a:r>
          </a:p>
          <a:p>
            <a:pPr lvl="1"/>
            <a:endParaRPr/>
          </a:p>
          <a:p>
            <a:pPr lvl="2"/>
            <a:endParaRPr/>
          </a:p>
          <a:p>
            <a:pPr lvl="3"/>
            <a:endParaRPr/>
          </a:p>
          <a:p>
            <a:pPr lvl="4"/>
            <a:endParaRPr/>
          </a:p>
        </p:txBody>
      </p:sp>
      <p:pic>
        <p:nvPicPr>
          <p:cNvPr id="197" name="Graphic 196">
            <a:extLst>
              <a:ext uri="{FF2B5EF4-FFF2-40B4-BE49-F238E27FC236}">
                <a16:creationId xmlns:a16="http://schemas.microsoft.com/office/drawing/2014/main" id="{626F2F90-4D26-8C4B-A3B7-8C399CF807B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800" y="5846400"/>
            <a:ext cx="1461599" cy="1033080"/>
          </a:xfrm>
          <a:prstGeom prst="rect">
            <a:avLst/>
          </a:prstGeom>
        </p:spPr>
      </p:pic>
      <p:grpSp>
        <p:nvGrpSpPr>
          <p:cNvPr id="2" name="Group 1">
            <a:extLst>
              <a:ext uri="{FF2B5EF4-FFF2-40B4-BE49-F238E27FC236}">
                <a16:creationId xmlns:a16="http://schemas.microsoft.com/office/drawing/2014/main" id="{CB8F80E0-7B2B-5720-2AF5-E83895D7AF4C}"/>
              </a:ext>
            </a:extLst>
          </p:cNvPr>
          <p:cNvGrpSpPr/>
          <p:nvPr userDrawn="1"/>
        </p:nvGrpSpPr>
        <p:grpSpPr>
          <a:xfrm>
            <a:off x="2982510" y="-1286712"/>
            <a:ext cx="6858001" cy="592943"/>
            <a:chOff x="2982510" y="-1286712"/>
            <a:chExt cx="6858001" cy="592943"/>
          </a:xfrm>
        </p:grpSpPr>
        <p:sp>
          <p:nvSpPr>
            <p:cNvPr id="3" name="Rechthoek 36">
              <a:extLst>
                <a:ext uri="{FF2B5EF4-FFF2-40B4-BE49-F238E27FC236}">
                  <a16:creationId xmlns:a16="http://schemas.microsoft.com/office/drawing/2014/main" id="{EA07EDA3-0305-32A4-F63B-AAA822B012CF}"/>
                </a:ext>
              </a:extLst>
            </p:cNvPr>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4" name="Groep 8">
              <a:extLst>
                <a:ext uri="{FF2B5EF4-FFF2-40B4-BE49-F238E27FC236}">
                  <a16:creationId xmlns:a16="http://schemas.microsoft.com/office/drawing/2014/main" id="{43BF0E8F-427F-E251-4D0F-CE83D4428781}"/>
                </a:ext>
              </a:extLst>
            </p:cNvPr>
            <p:cNvGrpSpPr/>
            <p:nvPr/>
          </p:nvGrpSpPr>
          <p:grpSpPr>
            <a:xfrm>
              <a:off x="2982511" y="-1286711"/>
              <a:ext cx="6226976" cy="211382"/>
              <a:chOff x="0" y="0"/>
              <a:chExt cx="6226974" cy="211380"/>
            </a:xfrm>
          </p:grpSpPr>
          <p:sp>
            <p:nvSpPr>
              <p:cNvPr id="6" name="Rechthoek 6">
                <a:extLst>
                  <a:ext uri="{FF2B5EF4-FFF2-40B4-BE49-F238E27FC236}">
                    <a16:creationId xmlns:a16="http://schemas.microsoft.com/office/drawing/2014/main" id="{A3A7D608-4195-3999-543A-27E66CED46F6}"/>
                  </a:ext>
                </a:extLst>
              </p:cNvPr>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Rechthoek 29">
                <a:extLst>
                  <a:ext uri="{FF2B5EF4-FFF2-40B4-BE49-F238E27FC236}">
                    <a16:creationId xmlns:a16="http://schemas.microsoft.com/office/drawing/2014/main" id="{2B2090F0-96AB-2D51-DB9F-3812FAD4F60B}"/>
                  </a:ext>
                </a:extLst>
              </p:cNvPr>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Rechthoek 30">
                <a:extLst>
                  <a:ext uri="{FF2B5EF4-FFF2-40B4-BE49-F238E27FC236}">
                    <a16:creationId xmlns:a16="http://schemas.microsoft.com/office/drawing/2014/main" id="{5E9AEDF3-A2AD-05EF-530B-40FF364E0C14}"/>
                  </a:ext>
                </a:extLst>
              </p:cNvPr>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 name="Rechthoek 31">
                <a:extLst>
                  <a:ext uri="{FF2B5EF4-FFF2-40B4-BE49-F238E27FC236}">
                    <a16:creationId xmlns:a16="http://schemas.microsoft.com/office/drawing/2014/main" id="{4F06656C-7989-9D81-B2A7-9B9C41519485}"/>
                  </a:ext>
                </a:extLst>
              </p:cNvPr>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 name="Rechthoek 32">
                <a:extLst>
                  <a:ext uri="{FF2B5EF4-FFF2-40B4-BE49-F238E27FC236}">
                    <a16:creationId xmlns:a16="http://schemas.microsoft.com/office/drawing/2014/main" id="{62F9B97A-E259-AA04-4C23-1F6723D685B6}"/>
                  </a:ext>
                </a:extLst>
              </p:cNvPr>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 name="Rechthoek 33">
                <a:extLst>
                  <a:ext uri="{FF2B5EF4-FFF2-40B4-BE49-F238E27FC236}">
                    <a16:creationId xmlns:a16="http://schemas.microsoft.com/office/drawing/2014/main" id="{BC38E91E-E033-1ECA-D201-49575122CCCB}"/>
                  </a:ext>
                </a:extLst>
              </p:cNvPr>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echthoek 34">
                <a:extLst>
                  <a:ext uri="{FF2B5EF4-FFF2-40B4-BE49-F238E27FC236}">
                    <a16:creationId xmlns:a16="http://schemas.microsoft.com/office/drawing/2014/main" id="{2CD435CE-1275-3E85-2230-387AD3DED3B1}"/>
                  </a:ext>
                </a:extLst>
              </p:cNvPr>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 name="Rechthoek 37">
                <a:extLst>
                  <a:ext uri="{FF2B5EF4-FFF2-40B4-BE49-F238E27FC236}">
                    <a16:creationId xmlns:a16="http://schemas.microsoft.com/office/drawing/2014/main" id="{EF42FC22-A534-5854-6773-A0F442D6CD96}"/>
                  </a:ext>
                </a:extLst>
              </p:cNvPr>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 name="Rechthoek 38">
                <a:extLst>
                  <a:ext uri="{FF2B5EF4-FFF2-40B4-BE49-F238E27FC236}">
                    <a16:creationId xmlns:a16="http://schemas.microsoft.com/office/drawing/2014/main" id="{0F37758D-CD47-4E18-6EBD-40FCFD7FF5AB}"/>
                  </a:ext>
                </a:extLst>
              </p:cNvPr>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Rechthoek 39">
                <a:extLst>
                  <a:ext uri="{FF2B5EF4-FFF2-40B4-BE49-F238E27FC236}">
                    <a16:creationId xmlns:a16="http://schemas.microsoft.com/office/drawing/2014/main" id="{3AB6E8B7-038D-9FEE-E219-E017A799C6A0}"/>
                  </a:ext>
                </a:extLst>
              </p:cNvPr>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 name="Rechthoek 39">
              <a:extLst>
                <a:ext uri="{FF2B5EF4-FFF2-40B4-BE49-F238E27FC236}">
                  <a16:creationId xmlns:a16="http://schemas.microsoft.com/office/drawing/2014/main" id="{883D9FD6-121A-00B4-1F96-833746E145A3}"/>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Aangepaste indelin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DB2A1188-7655-3942-B402-ABAD519EE9F7}"/>
              </a:ext>
            </a:extLst>
          </p:cNvPr>
          <p:cNvSpPr/>
          <p:nvPr userDrawn="1"/>
        </p:nvSpPr>
        <p:spPr>
          <a:xfrm>
            <a:off x="-10750" y="0"/>
            <a:ext cx="12202750" cy="6858000"/>
          </a:xfrm>
          <a:prstGeom prst="rect">
            <a:avLst/>
          </a:prstGeom>
          <a:solidFill>
            <a:srgbClr val="007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ijdelijke aanduiding voor tekst 24">
            <a:extLst>
              <a:ext uri="{FF2B5EF4-FFF2-40B4-BE49-F238E27FC236}">
                <a16:creationId xmlns:a16="http://schemas.microsoft.com/office/drawing/2014/main" id="{96A52489-BD48-5A40-AF40-C7FE89A51653}"/>
              </a:ext>
            </a:extLst>
          </p:cNvPr>
          <p:cNvSpPr>
            <a:spLocks noGrp="1"/>
          </p:cNvSpPr>
          <p:nvPr>
            <p:ph type="body" sz="quarter" idx="14" hasCustomPrompt="1"/>
          </p:nvPr>
        </p:nvSpPr>
        <p:spPr>
          <a:xfrm>
            <a:off x="-10748" y="0"/>
            <a:ext cx="12202750" cy="6858000"/>
          </a:xfrm>
          <a:custGeom>
            <a:avLst/>
            <a:gdLst>
              <a:gd name="connsiteX0" fmla="*/ 12202750 w 12202750"/>
              <a:gd name="connsiteY0" fmla="*/ 4626493 h 6858000"/>
              <a:gd name="connsiteX1" fmla="*/ 12202750 w 12202750"/>
              <a:gd name="connsiteY1" fmla="*/ 6858000 h 6858000"/>
              <a:gd name="connsiteX2" fmla="*/ 11270933 w 12202750"/>
              <a:gd name="connsiteY2" fmla="*/ 6858000 h 6858000"/>
              <a:gd name="connsiteX3" fmla="*/ 11292806 w 12202750"/>
              <a:gd name="connsiteY3" fmla="*/ 6823366 h 6858000"/>
              <a:gd name="connsiteX4" fmla="*/ 12132976 w 12202750"/>
              <a:gd name="connsiteY4" fmla="*/ 4864546 h 6858000"/>
              <a:gd name="connsiteX5" fmla="*/ 7211067 w 12202750"/>
              <a:gd name="connsiteY5" fmla="*/ 0 h 6858000"/>
              <a:gd name="connsiteX6" fmla="*/ 12202750 w 12202750"/>
              <a:gd name="connsiteY6" fmla="*/ 0 h 6858000"/>
              <a:gd name="connsiteX7" fmla="*/ 12202750 w 12202750"/>
              <a:gd name="connsiteY7" fmla="*/ 1701685 h 6858000"/>
              <a:gd name="connsiteX8" fmla="*/ 12201531 w 12202750"/>
              <a:gd name="connsiteY8" fmla="*/ 1703737 h 6858000"/>
              <a:gd name="connsiteX9" fmla="*/ 12013073 w 12202750"/>
              <a:gd name="connsiteY9" fmla="*/ 2040528 h 6858000"/>
              <a:gd name="connsiteX10" fmla="*/ 6393116 w 12202750"/>
              <a:gd name="connsiteY10" fmla="*/ 3130572 h 6858000"/>
              <a:gd name="connsiteX11" fmla="*/ 7006806 w 12202750"/>
              <a:gd name="connsiteY11" fmla="*/ 307865 h 6858000"/>
              <a:gd name="connsiteX12" fmla="*/ 0 w 12202750"/>
              <a:gd name="connsiteY12" fmla="*/ 0 h 6858000"/>
              <a:gd name="connsiteX13" fmla="*/ 4305911 w 12202750"/>
              <a:gd name="connsiteY13" fmla="*/ 0 h 6858000"/>
              <a:gd name="connsiteX14" fmla="*/ 4155867 w 12202750"/>
              <a:gd name="connsiteY14" fmla="*/ 111493 h 6858000"/>
              <a:gd name="connsiteX15" fmla="*/ 71946 w 12202750"/>
              <a:gd name="connsiteY15" fmla="*/ 4799708 h 6858000"/>
              <a:gd name="connsiteX16" fmla="*/ 0 w 12202750"/>
              <a:gd name="connsiteY16" fmla="*/ 503612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2750" h="6858000">
                <a:moveTo>
                  <a:pt x="12202750" y="4626493"/>
                </a:moveTo>
                <a:lnTo>
                  <a:pt x="12202750" y="6858000"/>
                </a:lnTo>
                <a:lnTo>
                  <a:pt x="11270933" y="6858000"/>
                </a:lnTo>
                <a:lnTo>
                  <a:pt x="11292806" y="6823366"/>
                </a:lnTo>
                <a:cubicBezTo>
                  <a:pt x="11642946" y="6229435"/>
                  <a:pt x="11912279" y="5587138"/>
                  <a:pt x="12132976" y="4864546"/>
                </a:cubicBezTo>
                <a:close/>
                <a:moveTo>
                  <a:pt x="7211067" y="0"/>
                </a:moveTo>
                <a:lnTo>
                  <a:pt x="12202750" y="0"/>
                </a:lnTo>
                <a:lnTo>
                  <a:pt x="12202750" y="1701685"/>
                </a:lnTo>
                <a:lnTo>
                  <a:pt x="12201531" y="1703737"/>
                </a:lnTo>
                <a:cubicBezTo>
                  <a:pt x="12144874" y="1802592"/>
                  <a:pt x="12082910" y="1915911"/>
                  <a:pt x="12013073" y="2040528"/>
                </a:cubicBezTo>
                <a:cubicBezTo>
                  <a:pt x="10966860" y="3848144"/>
                  <a:pt x="7570785" y="5940600"/>
                  <a:pt x="6393116" y="3130572"/>
                </a:cubicBezTo>
                <a:cubicBezTo>
                  <a:pt x="5995310" y="2183970"/>
                  <a:pt x="6384878" y="1279305"/>
                  <a:pt x="7006806" y="307865"/>
                </a:cubicBezTo>
                <a:close/>
                <a:moveTo>
                  <a:pt x="0" y="0"/>
                </a:moveTo>
                <a:lnTo>
                  <a:pt x="4305911" y="0"/>
                </a:lnTo>
                <a:lnTo>
                  <a:pt x="4155867" y="111493"/>
                </a:lnTo>
                <a:cubicBezTo>
                  <a:pt x="2427429" y="1408339"/>
                  <a:pt x="762773" y="2806566"/>
                  <a:pt x="71946" y="4799708"/>
                </a:cubicBezTo>
                <a:lnTo>
                  <a:pt x="0" y="5036128"/>
                </a:lnTo>
                <a:close/>
              </a:path>
            </a:pathLst>
          </a:custGeom>
          <a:solidFill>
            <a:schemeClr val="accent1"/>
          </a:solidFill>
        </p:spPr>
        <p:txBody>
          <a:bodyPr wrap="square">
            <a:noAutofit/>
          </a:bodyPr>
          <a:lstStyle>
            <a:lvl1pPr marL="0" indent="0">
              <a:buNone/>
              <a:defRPr/>
            </a:lvl1pPr>
          </a:lstStyle>
          <a:p>
            <a:pPr lvl="0"/>
            <a:r>
              <a:rPr lang="nl-NL"/>
              <a:t>  </a:t>
            </a:r>
            <a:endParaRPr lang="en-GB"/>
          </a:p>
        </p:txBody>
      </p:sp>
      <p:sp>
        <p:nvSpPr>
          <p:cNvPr id="7" name="Titel 5">
            <a:extLst>
              <a:ext uri="{FF2B5EF4-FFF2-40B4-BE49-F238E27FC236}">
                <a16:creationId xmlns:a16="http://schemas.microsoft.com/office/drawing/2014/main" id="{7AE71AD1-5D76-2045-8B27-CC0C09C99831}"/>
              </a:ext>
            </a:extLst>
          </p:cNvPr>
          <p:cNvSpPr>
            <a:spLocks noGrp="1"/>
          </p:cNvSpPr>
          <p:nvPr>
            <p:ph type="title"/>
          </p:nvPr>
        </p:nvSpPr>
        <p:spPr>
          <a:xfrm>
            <a:off x="2153413" y="3879852"/>
            <a:ext cx="9358256" cy="1621063"/>
          </a:xfrm>
        </p:spPr>
        <p:txBody>
          <a:bodyPr anchor="b"/>
          <a:lstStyle>
            <a:lvl1pPr algn="r">
              <a:defRPr sz="3800">
                <a:solidFill>
                  <a:schemeClr val="bg1"/>
                </a:solidFill>
              </a:defRPr>
            </a:lvl1pPr>
          </a:lstStyle>
          <a:p>
            <a:r>
              <a:rPr lang="en-US"/>
              <a:t>Click to edit Master title style</a:t>
            </a:r>
            <a:endParaRPr lang="nl-NL"/>
          </a:p>
        </p:txBody>
      </p:sp>
      <p:sp>
        <p:nvSpPr>
          <p:cNvPr id="8" name="Ondertitel 2">
            <a:extLst>
              <a:ext uri="{FF2B5EF4-FFF2-40B4-BE49-F238E27FC236}">
                <a16:creationId xmlns:a16="http://schemas.microsoft.com/office/drawing/2014/main" id="{FFCFFB82-1AE5-3D4E-9AD9-487B27ADF680}"/>
              </a:ext>
            </a:extLst>
          </p:cNvPr>
          <p:cNvSpPr>
            <a:spLocks noGrp="1"/>
          </p:cNvSpPr>
          <p:nvPr>
            <p:ph type="subTitle" idx="1"/>
          </p:nvPr>
        </p:nvSpPr>
        <p:spPr>
          <a:xfrm>
            <a:off x="6096000" y="5664394"/>
            <a:ext cx="5415669" cy="248472"/>
          </a:xfrm>
        </p:spPr>
        <p:txBody>
          <a:bodyPr anchor="ctr"/>
          <a:lstStyle>
            <a:lvl1pPr marL="0" indent="0" algn="r">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pic>
        <p:nvPicPr>
          <p:cNvPr id="10" name="Graphic 9">
            <a:extLst>
              <a:ext uri="{FF2B5EF4-FFF2-40B4-BE49-F238E27FC236}">
                <a16:creationId xmlns:a16="http://schemas.microsoft.com/office/drawing/2014/main" id="{079C7039-4CB9-294D-98BC-738FE5C22E6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800" y="5846400"/>
            <a:ext cx="1461599" cy="1033080"/>
          </a:xfrm>
          <a:prstGeom prst="rect">
            <a:avLst/>
          </a:prstGeom>
        </p:spPr>
      </p:pic>
    </p:spTree>
    <p:extLst>
      <p:ext uri="{BB962C8B-B14F-4D97-AF65-F5344CB8AC3E}">
        <p14:creationId xmlns:p14="http://schemas.microsoft.com/office/powerpoint/2010/main" val="195799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4" name="Group 4"/>
          <p:cNvGrpSpPr/>
          <p:nvPr/>
        </p:nvGrpSpPr>
        <p:grpSpPr>
          <a:xfrm>
            <a:off x="698501" y="5884314"/>
            <a:ext cx="1454912" cy="577167"/>
            <a:chOff x="0" y="0"/>
            <a:chExt cx="1454911" cy="577165"/>
          </a:xfrm>
        </p:grpSpPr>
        <p:sp>
          <p:nvSpPr>
            <p:cNvPr id="36"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37"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8"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9"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0"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41"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2"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3"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45" name="Rechthoek 6"/>
          <p:cNvSpPr/>
          <p:nvPr/>
        </p:nvSpPr>
        <p:spPr>
          <a:xfrm>
            <a:off x="161518" y="119267"/>
            <a:ext cx="11868965" cy="640828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6" name="Tekstvak 4"/>
          <p:cNvSpPr txBox="1"/>
          <p:nvPr/>
        </p:nvSpPr>
        <p:spPr>
          <a:xfrm>
            <a:off x="34969" y="-662297"/>
            <a:ext cx="12100562"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rPr>
                <a:solidFill>
                  <a:schemeClr val="tx1"/>
                </a:solidFill>
              </a:rPr>
              <a:t>Logo (</a:t>
            </a:r>
            <a:r>
              <a:rPr err="1">
                <a:solidFill>
                  <a:schemeClr val="tx1"/>
                </a:solidFill>
              </a:rPr>
              <a:t>Animatie</a:t>
            </a:r>
            <a:r>
              <a:rPr>
                <a:solidFill>
                  <a:schemeClr val="tx1"/>
                </a:solidFill>
              </a:rPr>
              <a:t>)</a:t>
            </a:r>
          </a:p>
        </p:txBody>
      </p:sp>
      <p:sp>
        <p:nvSpPr>
          <p:cNvPr id="60" name="Freeform 5"/>
          <p:cNvSpPr/>
          <p:nvPr/>
        </p:nvSpPr>
        <p:spPr>
          <a:xfrm>
            <a:off x="4543471" y="3282713"/>
            <a:ext cx="950757" cy="1038005"/>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8"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8" y="21600"/>
                  <a:pt x="10800" y="21600"/>
                </a:cubicBezTo>
                <a:cubicBezTo>
                  <a:pt x="5062" y="21600"/>
                  <a:pt x="0" y="19096"/>
                  <a:pt x="0" y="13461"/>
                </a:cubicBezTo>
                <a:cubicBezTo>
                  <a:pt x="0" y="0"/>
                  <a:pt x="0" y="0"/>
                  <a:pt x="0" y="0"/>
                </a:cubicBezTo>
                <a:cubicBezTo>
                  <a:pt x="6412" y="0"/>
                  <a:pt x="6412" y="0"/>
                  <a:pt x="6412" y="0"/>
                </a:cubicBezTo>
                <a:cubicBezTo>
                  <a:pt x="6412" y="13148"/>
                  <a:pt x="6412" y="13148"/>
                  <a:pt x="6412" y="13148"/>
                </a:cubicBezTo>
                <a:cubicBezTo>
                  <a:pt x="6412" y="15652"/>
                  <a:pt x="7762" y="17530"/>
                  <a:pt x="10800" y="17530"/>
                </a:cubicBezTo>
                <a:close/>
              </a:path>
            </a:pathLst>
          </a:custGeom>
          <a:solidFill>
            <a:schemeClr val="accent1"/>
          </a:solidFill>
          <a:ln w="12700">
            <a:miter lim="400000"/>
          </a:ln>
        </p:spPr>
        <p:txBody>
          <a:bodyPr lIns="45719" rIns="45719"/>
          <a:lstStyle/>
          <a:p>
            <a:endParaRPr/>
          </a:p>
        </p:txBody>
      </p:sp>
      <p:sp>
        <p:nvSpPr>
          <p:cNvPr id="61" name="Freeform 6"/>
          <p:cNvSpPr/>
          <p:nvPr/>
        </p:nvSpPr>
        <p:spPr>
          <a:xfrm>
            <a:off x="3518892" y="3282713"/>
            <a:ext cx="892593" cy="1008923"/>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a:miter lim="400000"/>
          </a:ln>
        </p:spPr>
        <p:txBody>
          <a:bodyPr lIns="45719" rIns="45719"/>
          <a:lstStyle/>
          <a:p>
            <a:endParaRPr/>
          </a:p>
        </p:txBody>
      </p:sp>
      <p:sp>
        <p:nvSpPr>
          <p:cNvPr id="62" name="Freeform 7"/>
          <p:cNvSpPr/>
          <p:nvPr/>
        </p:nvSpPr>
        <p:spPr>
          <a:xfrm>
            <a:off x="3790419" y="2276031"/>
            <a:ext cx="943961" cy="946283"/>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a:miter lim="400000"/>
          </a:ln>
        </p:spPr>
        <p:txBody>
          <a:bodyPr lIns="45719" rIns="45719"/>
          <a:lstStyle/>
          <a:p>
            <a:endParaRPr/>
          </a:p>
        </p:txBody>
      </p:sp>
      <p:sp>
        <p:nvSpPr>
          <p:cNvPr id="63" name="Freeform 8"/>
          <p:cNvSpPr/>
          <p:nvPr/>
        </p:nvSpPr>
        <p:spPr>
          <a:xfrm>
            <a:off x="6713432" y="3569060"/>
            <a:ext cx="624144" cy="751658"/>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a:miter lim="400000"/>
          </a:ln>
        </p:spPr>
        <p:txBody>
          <a:bodyPr lIns="45719" rIns="45719"/>
          <a:lstStyle/>
          <a:p>
            <a:endParaRPr/>
          </a:p>
        </p:txBody>
      </p:sp>
      <p:sp>
        <p:nvSpPr>
          <p:cNvPr id="64" name="Rectangle 9"/>
          <p:cNvSpPr/>
          <p:nvPr/>
        </p:nvSpPr>
        <p:spPr>
          <a:xfrm>
            <a:off x="7500883" y="3282713"/>
            <a:ext cx="118566" cy="1008922"/>
          </a:xfrm>
          <a:prstGeom prst="rect">
            <a:avLst/>
          </a:prstGeom>
          <a:solidFill>
            <a:srgbClr val="000000"/>
          </a:solidFill>
          <a:ln w="12700">
            <a:miter lim="400000"/>
          </a:ln>
        </p:spPr>
        <p:txBody>
          <a:bodyPr lIns="45719" rIns="45719"/>
          <a:lstStyle/>
          <a:p>
            <a:endParaRPr/>
          </a:p>
        </p:txBody>
      </p:sp>
      <p:sp>
        <p:nvSpPr>
          <p:cNvPr id="65" name="Freeform 10"/>
          <p:cNvSpPr/>
          <p:nvPr/>
        </p:nvSpPr>
        <p:spPr>
          <a:xfrm>
            <a:off x="7767094" y="3269291"/>
            <a:ext cx="447416" cy="102234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a:miter lim="400000"/>
          </a:ln>
        </p:spPr>
        <p:txBody>
          <a:bodyPr lIns="45719" rIns="45719"/>
          <a:lstStyle/>
          <a:p>
            <a:endParaRPr/>
          </a:p>
        </p:txBody>
      </p:sp>
      <p:sp>
        <p:nvSpPr>
          <p:cNvPr id="66" name="Freeform 11"/>
          <p:cNvSpPr/>
          <p:nvPr/>
        </p:nvSpPr>
        <p:spPr>
          <a:xfrm>
            <a:off x="8272673" y="3403515"/>
            <a:ext cx="400437" cy="917202"/>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a:miter lim="400000"/>
          </a:ln>
        </p:spPr>
        <p:txBody>
          <a:bodyPr lIns="45719" rIns="45719"/>
          <a:lstStyle/>
          <a:p>
            <a:endParaRPr/>
          </a:p>
        </p:txBody>
      </p:sp>
      <p:sp>
        <p:nvSpPr>
          <p:cNvPr id="67" name="Freeform 12"/>
          <p:cNvSpPr/>
          <p:nvPr/>
        </p:nvSpPr>
        <p:spPr>
          <a:xfrm>
            <a:off x="5776098" y="3282713"/>
            <a:ext cx="803111" cy="100892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a:miter lim="400000"/>
          </a:ln>
        </p:spPr>
        <p:txBody>
          <a:bodyPr lIns="45719" rIns="45719"/>
          <a:lstStyle/>
          <a:p>
            <a:endParaRPr/>
          </a:p>
        </p:txBody>
      </p:sp>
      <p:sp>
        <p:nvSpPr>
          <p:cNvPr id="68" name="Title Text"/>
          <p:cNvSpPr txBox="1">
            <a:spLocks noGrp="1"/>
          </p:cNvSpPr>
          <p:nvPr>
            <p:ph type="title"/>
          </p:nvPr>
        </p:nvSpPr>
        <p:spPr>
          <a:xfrm>
            <a:off x="609600" y="274637"/>
            <a:ext cx="10972800" cy="1325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Title Text</a:t>
            </a:r>
          </a:p>
        </p:txBody>
      </p:sp>
      <p:sp>
        <p:nvSpPr>
          <p:cNvPr id="69"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endParaRPr/>
          </a:p>
        </p:txBody>
      </p:sp>
      <p:sp>
        <p:nvSpPr>
          <p:cNvPr id="70" name="Slide Number"/>
          <p:cNvSpPr txBox="1">
            <a:spLocks noGrp="1"/>
          </p:cNvSpPr>
          <p:nvPr>
            <p:ph type="sldNum" sz="quarter" idx="2"/>
          </p:nvPr>
        </p:nvSpPr>
        <p:spPr>
          <a:xfrm>
            <a:off x="5892800" y="6172200"/>
            <a:ext cx="2844800" cy="368301"/>
          </a:xfrm>
          <a:prstGeom prst="rect">
            <a:avLst/>
          </a:prstGeom>
          <a:ln w="12700">
            <a:miter lim="400000"/>
          </a:ln>
        </p:spPr>
        <p:txBody>
          <a:bodyPr wrap="none" lIns="0" tIns="0" rIns="0" bIns="0" anchor="ctr">
            <a:spAutoFit/>
          </a:bodyPr>
          <a:lstStyle>
            <a:lvl1pPr algn="r">
              <a:defRPr sz="1200">
                <a:solidFill>
                  <a:srgbClr val="A6A6A6"/>
                </a:solidFill>
              </a:defRPr>
            </a:lvl1pPr>
          </a:lstStyle>
          <a:p>
            <a:fld id="{86CB4B4D-7CA3-9044-876B-883B54F8677D}" type="slidenum">
              <a:t>‹#›</a:t>
            </a:fld>
            <a:endParaRPr/>
          </a:p>
        </p:txBody>
      </p:sp>
      <p:grpSp>
        <p:nvGrpSpPr>
          <p:cNvPr id="2" name="Group 1">
            <a:extLst>
              <a:ext uri="{FF2B5EF4-FFF2-40B4-BE49-F238E27FC236}">
                <a16:creationId xmlns:a16="http://schemas.microsoft.com/office/drawing/2014/main" id="{6D2D9A86-3508-DAB2-7698-A3FE350EE781}"/>
              </a:ext>
            </a:extLst>
          </p:cNvPr>
          <p:cNvGrpSpPr/>
          <p:nvPr userDrawn="1"/>
        </p:nvGrpSpPr>
        <p:grpSpPr>
          <a:xfrm>
            <a:off x="2982510" y="-1286712"/>
            <a:ext cx="6858001" cy="592943"/>
            <a:chOff x="2982510" y="-1286712"/>
            <a:chExt cx="6858001" cy="592943"/>
          </a:xfrm>
        </p:grpSpPr>
        <p:sp>
          <p:nvSpPr>
            <p:cNvPr id="3" name="Rechthoek 36">
              <a:extLst>
                <a:ext uri="{FF2B5EF4-FFF2-40B4-BE49-F238E27FC236}">
                  <a16:creationId xmlns:a16="http://schemas.microsoft.com/office/drawing/2014/main" id="{E64386FC-E977-960D-4694-D83DA282B29C}"/>
                </a:ext>
              </a:extLst>
            </p:cNvPr>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4" name="Groep 8">
              <a:extLst>
                <a:ext uri="{FF2B5EF4-FFF2-40B4-BE49-F238E27FC236}">
                  <a16:creationId xmlns:a16="http://schemas.microsoft.com/office/drawing/2014/main" id="{518CE64D-C78A-5C10-8FA2-7B23550C97F3}"/>
                </a:ext>
              </a:extLst>
            </p:cNvPr>
            <p:cNvGrpSpPr/>
            <p:nvPr/>
          </p:nvGrpSpPr>
          <p:grpSpPr>
            <a:xfrm>
              <a:off x="2982511" y="-1286711"/>
              <a:ext cx="6226976" cy="211382"/>
              <a:chOff x="0" y="0"/>
              <a:chExt cx="6226974" cy="211380"/>
            </a:xfrm>
          </p:grpSpPr>
          <p:sp>
            <p:nvSpPr>
              <p:cNvPr id="6" name="Rechthoek 6">
                <a:extLst>
                  <a:ext uri="{FF2B5EF4-FFF2-40B4-BE49-F238E27FC236}">
                    <a16:creationId xmlns:a16="http://schemas.microsoft.com/office/drawing/2014/main" id="{389C4348-5B35-A2E4-0489-4E77F425953C}"/>
                  </a:ext>
                </a:extLst>
              </p:cNvPr>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Rechthoek 29">
                <a:extLst>
                  <a:ext uri="{FF2B5EF4-FFF2-40B4-BE49-F238E27FC236}">
                    <a16:creationId xmlns:a16="http://schemas.microsoft.com/office/drawing/2014/main" id="{8C45F389-8AAE-2FF5-5B7E-F369874D8E75}"/>
                  </a:ext>
                </a:extLst>
              </p:cNvPr>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Rechthoek 30">
                <a:extLst>
                  <a:ext uri="{FF2B5EF4-FFF2-40B4-BE49-F238E27FC236}">
                    <a16:creationId xmlns:a16="http://schemas.microsoft.com/office/drawing/2014/main" id="{4CBEF854-F5B9-0C06-7B32-61183F2F2B07}"/>
                  </a:ext>
                </a:extLst>
              </p:cNvPr>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 name="Rechthoek 31">
                <a:extLst>
                  <a:ext uri="{FF2B5EF4-FFF2-40B4-BE49-F238E27FC236}">
                    <a16:creationId xmlns:a16="http://schemas.microsoft.com/office/drawing/2014/main" id="{702FA59F-B182-EDAB-4F17-32AA37F3D1B7}"/>
                  </a:ext>
                </a:extLst>
              </p:cNvPr>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 name="Rechthoek 32">
                <a:extLst>
                  <a:ext uri="{FF2B5EF4-FFF2-40B4-BE49-F238E27FC236}">
                    <a16:creationId xmlns:a16="http://schemas.microsoft.com/office/drawing/2014/main" id="{92E03678-5989-3328-6963-3FB01CEABEB5}"/>
                  </a:ext>
                </a:extLst>
              </p:cNvPr>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 name="Rechthoek 33">
                <a:extLst>
                  <a:ext uri="{FF2B5EF4-FFF2-40B4-BE49-F238E27FC236}">
                    <a16:creationId xmlns:a16="http://schemas.microsoft.com/office/drawing/2014/main" id="{D18AFFD9-66C7-E96F-EBFA-81E828C5EC97}"/>
                  </a:ext>
                </a:extLst>
              </p:cNvPr>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echthoek 34">
                <a:extLst>
                  <a:ext uri="{FF2B5EF4-FFF2-40B4-BE49-F238E27FC236}">
                    <a16:creationId xmlns:a16="http://schemas.microsoft.com/office/drawing/2014/main" id="{762F9A0E-B30F-D76E-E3CA-B8BF5A46F81D}"/>
                  </a:ext>
                </a:extLst>
              </p:cNvPr>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 name="Rechthoek 37">
                <a:extLst>
                  <a:ext uri="{FF2B5EF4-FFF2-40B4-BE49-F238E27FC236}">
                    <a16:creationId xmlns:a16="http://schemas.microsoft.com/office/drawing/2014/main" id="{BAED1172-C5F0-9CD9-35A8-E2672853823D}"/>
                  </a:ext>
                </a:extLst>
              </p:cNvPr>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 name="Rechthoek 38">
                <a:extLst>
                  <a:ext uri="{FF2B5EF4-FFF2-40B4-BE49-F238E27FC236}">
                    <a16:creationId xmlns:a16="http://schemas.microsoft.com/office/drawing/2014/main" id="{733B84F8-C746-3B32-10B3-337B858CC1BD}"/>
                  </a:ext>
                </a:extLst>
              </p:cNvPr>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Rechthoek 39">
                <a:extLst>
                  <a:ext uri="{FF2B5EF4-FFF2-40B4-BE49-F238E27FC236}">
                    <a16:creationId xmlns:a16="http://schemas.microsoft.com/office/drawing/2014/main" id="{5B710809-5809-0D20-4B27-002049D94252}"/>
                  </a:ext>
                </a:extLst>
              </p:cNvPr>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 name="Rechthoek 39">
              <a:extLst>
                <a:ext uri="{FF2B5EF4-FFF2-40B4-BE49-F238E27FC236}">
                  <a16:creationId xmlns:a16="http://schemas.microsoft.com/office/drawing/2014/main" id="{DEC67B99-E84F-227C-FBED-284074421C1A}"/>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6" r:id="rId5"/>
    <p:sldLayoutId id="2147483660" r:id="rId6"/>
    <p:sldLayoutId id="2147483666" r:id="rId7"/>
    <p:sldLayoutId id="2147483674" r:id="rId8"/>
  </p:sldLayoutIdLst>
  <p:transition spd="med"/>
  <p:hf sldNum="0" hdr="0" ftr="0" dt="0"/>
  <p:txStyles>
    <p:titleStyle>
      <a:lvl1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p:titleStyle>
    <p:bodyStyle>
      <a:lvl1pPr marL="263525" marR="0" indent="-263525" algn="l" defTabSz="719137" rtl="0" eaLnBrk="1" latinLnBrk="0" hangingPunct="1">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1pPr>
      <a:lvl2pPr marL="538162" marR="0" indent="-274638" algn="l" defTabSz="719137" rtl="0" eaLnBrk="1" latinLnBrk="0" hangingPunct="1">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2pPr>
      <a:lvl3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3pPr>
      <a:lvl4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4pPr>
      <a:lvl5pPr marL="263525" marR="0" indent="-263525" algn="l" defTabSz="719137" rtl="0" eaLnBrk="1" latinLnBrk="0" hangingPunct="1">
        <a:lnSpc>
          <a:spcPct val="90000"/>
        </a:lnSpc>
        <a:spcBef>
          <a:spcPts val="1200"/>
        </a:spcBef>
        <a:spcAft>
          <a:spcPts val="0"/>
        </a:spcAft>
        <a:buClr>
          <a:schemeClr val="accent1"/>
        </a:buClr>
        <a:buSzPct val="100000"/>
        <a:buFont typeface="Wingdings"/>
        <a:buAutoNum type="arabicPeriod"/>
        <a:tabLst/>
        <a:defRPr sz="1600" b="0" i="0" u="none" strike="noStrike" cap="none" spc="0" baseline="0">
          <a:solidFill>
            <a:srgbClr val="000000"/>
          </a:solidFill>
          <a:uFillTx/>
          <a:latin typeface="Arial"/>
          <a:ea typeface="Arial"/>
          <a:cs typeface="Arial"/>
          <a:sym typeface="Arial"/>
        </a:defRPr>
      </a:lvl5pPr>
      <a:lvl6pPr marL="538162" marR="0" indent="-276225" algn="l" defTabSz="719137" rtl="0" eaLnBrk="1" latinLnBrk="0" hangingPunct="1">
        <a:lnSpc>
          <a:spcPct val="90000"/>
        </a:lnSpc>
        <a:spcBef>
          <a:spcPts val="1200"/>
        </a:spcBef>
        <a:spcAft>
          <a:spcPts val="0"/>
        </a:spcAft>
        <a:buClr>
          <a:schemeClr val="accent1"/>
        </a:buClr>
        <a:buSzPct val="100000"/>
        <a:buFont typeface="Wingdings"/>
        <a:buAutoNum type="alphaLcPeriod"/>
        <a:tabLst/>
        <a:defRPr sz="1600" b="0" i="0" u="none" strike="noStrike" cap="none" spc="0" baseline="0">
          <a:solidFill>
            <a:srgbClr val="000000"/>
          </a:solidFill>
          <a:uFillTx/>
          <a:latin typeface="Arial"/>
          <a:ea typeface="Arial"/>
          <a:cs typeface="Arial"/>
          <a:sym typeface="Arial"/>
        </a:defRPr>
      </a:lvl6pPr>
      <a:lvl7pPr marL="538162" marR="0" indent="-276225" algn="l" defTabSz="719137" rtl="0" eaLnBrk="1" latinLnBrk="0" hangingPunct="1">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7pPr>
      <a:lvl8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8pPr>
      <a:lvl9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40_7ACD35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04_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30_3F51BDBD.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42_CD01AB8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43_FE7DBE7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10_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geschool Inholland - Den Haag - Studiekeuze123 - Studiekeuze1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1680" y="4916023"/>
            <a:ext cx="3408935" cy="13496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oofdvestiging Den Haag | De Haagse Hoge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1943" y="5112780"/>
            <a:ext cx="3443735" cy="10272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0" name="Titel 17"/>
          <p:cNvSpPr txBox="1">
            <a:spLocks noGrp="1"/>
          </p:cNvSpPr>
          <p:nvPr>
            <p:ph type="title"/>
          </p:nvPr>
        </p:nvSpPr>
        <p:spPr>
          <a:xfrm>
            <a:off x="391841" y="741499"/>
            <a:ext cx="4049176" cy="490401"/>
          </a:xfrm>
          <a:prstGeom prst="rect">
            <a:avLst/>
          </a:prstGeom>
        </p:spPr>
        <p:txBody>
          <a:bodyPr lIns="0" tIns="0" rIns="0" bIns="0" anchor="t">
            <a:normAutofit fontScale="90000"/>
          </a:bodyPr>
          <a:lstStyle>
            <a:lvl1pPr defTabSz="850391">
              <a:tabLst>
                <a:tab pos="1155700" algn="l"/>
              </a:tabLst>
              <a:defRPr sz="2976"/>
            </a:lvl1pPr>
          </a:lstStyle>
          <a:p>
            <a:r>
              <a:rPr lang="nl-NL" sz="2950" dirty="0"/>
              <a:t>Woensdag 16 Augustus</a:t>
            </a:r>
            <a:endParaRPr dirty="0"/>
          </a:p>
        </p:txBody>
      </p:sp>
      <p:sp>
        <p:nvSpPr>
          <p:cNvPr id="3" name="Rounded Rectangle 2"/>
          <p:cNvSpPr/>
          <p:nvPr/>
        </p:nvSpPr>
        <p:spPr>
          <a:xfrm>
            <a:off x="5840676" y="777009"/>
            <a:ext cx="1988874" cy="252000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nl-NL">
                <a:solidFill>
                  <a:srgbClr val="000000"/>
                </a:solidFill>
                <a:latin typeface="Arial"/>
                <a:ea typeface="Arial"/>
                <a:cs typeface="Arial"/>
              </a:rPr>
              <a:t>Activity Market</a:t>
            </a:r>
            <a:endParaRPr kumimoji="0" lang="nl-NL" sz="1800" b="0" i="0" u="none" strike="noStrike" cap="none" spc="0" normalizeH="0" baseline="0">
              <a:ln>
                <a:noFill/>
              </a:ln>
              <a:solidFill>
                <a:srgbClr val="000000"/>
              </a:solidFill>
              <a:effectLst/>
              <a:uFillTx/>
              <a:latin typeface="Arial"/>
              <a:ea typeface="Arial"/>
              <a:cs typeface="Arial"/>
              <a:sym typeface="Arial"/>
            </a:endParaRPr>
          </a:p>
        </p:txBody>
      </p:sp>
      <p:sp>
        <p:nvSpPr>
          <p:cNvPr id="8" name="Rounded Rectangle 7"/>
          <p:cNvSpPr/>
          <p:nvPr/>
        </p:nvSpPr>
        <p:spPr>
          <a:xfrm>
            <a:off x="8031426" y="777009"/>
            <a:ext cx="1493574" cy="252000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a:ln>
                  <a:noFill/>
                </a:ln>
                <a:solidFill>
                  <a:srgbClr val="000000"/>
                </a:solidFill>
                <a:effectLst/>
                <a:uFillTx/>
                <a:latin typeface="Arial"/>
                <a:ea typeface="Arial"/>
                <a:cs typeface="Arial"/>
                <a:sym typeface="Arial"/>
              </a:rPr>
              <a:t>Backstage Campus</a:t>
            </a:r>
            <a:r>
              <a:rPr kumimoji="0" lang="nl-NL" sz="1800" b="0" i="0" u="none" strike="noStrike" cap="none" spc="0" normalizeH="0">
                <a:ln>
                  <a:noFill/>
                </a:ln>
                <a:solidFill>
                  <a:srgbClr val="000000"/>
                </a:solidFill>
                <a:effectLst/>
                <a:uFillTx/>
                <a:latin typeface="Arial"/>
                <a:ea typeface="Arial"/>
                <a:cs typeface="Arial"/>
                <a:sym typeface="Arial"/>
              </a:rPr>
              <a:t> Tour</a:t>
            </a:r>
            <a:endParaRPr kumimoji="0" lang="nl-NL" sz="1800" b="0" i="0" u="none" strike="noStrike" cap="none" spc="0" normalizeH="0" baseline="0">
              <a:ln>
                <a:noFill/>
              </a:ln>
              <a:solidFill>
                <a:srgbClr val="000000"/>
              </a:solidFill>
              <a:effectLst/>
              <a:uFillTx/>
              <a:latin typeface="Arial"/>
              <a:ea typeface="Arial"/>
              <a:cs typeface="Arial"/>
              <a:sym typeface="Arial"/>
            </a:endParaRPr>
          </a:p>
        </p:txBody>
      </p:sp>
      <p:sp>
        <p:nvSpPr>
          <p:cNvPr id="9" name="Rounded Rectangle 8"/>
          <p:cNvSpPr/>
          <p:nvPr/>
        </p:nvSpPr>
        <p:spPr>
          <a:xfrm>
            <a:off x="9726876" y="2193064"/>
            <a:ext cx="1952625" cy="194400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a:ln>
                  <a:noFill/>
                </a:ln>
                <a:solidFill>
                  <a:srgbClr val="000000"/>
                </a:solidFill>
                <a:effectLst/>
                <a:uFillTx/>
                <a:latin typeface="Arial"/>
                <a:ea typeface="Arial"/>
                <a:cs typeface="Arial"/>
                <a:sym typeface="Arial"/>
              </a:rPr>
              <a:t>Crazy 50</a:t>
            </a:r>
          </a:p>
        </p:txBody>
      </p:sp>
      <p:sp>
        <p:nvSpPr>
          <p:cNvPr id="11" name="Rounded Rectangle 10"/>
          <p:cNvSpPr/>
          <p:nvPr/>
        </p:nvSpPr>
        <p:spPr>
          <a:xfrm>
            <a:off x="5840676" y="3412587"/>
            <a:ext cx="1988874" cy="715087"/>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a:ln>
                  <a:noFill/>
                </a:ln>
                <a:solidFill>
                  <a:srgbClr val="000000"/>
                </a:solidFill>
                <a:effectLst/>
                <a:uFillTx/>
                <a:latin typeface="Arial"/>
                <a:ea typeface="Arial"/>
                <a:cs typeface="Arial"/>
                <a:sym typeface="Arial"/>
              </a:rPr>
              <a:t>Cantus </a:t>
            </a:r>
            <a:r>
              <a:rPr lang="nl-NL" err="1">
                <a:solidFill>
                  <a:srgbClr val="000000"/>
                </a:solidFill>
                <a:latin typeface="Arial"/>
                <a:ea typeface="Arial"/>
                <a:cs typeface="Arial"/>
              </a:rPr>
              <a:t>Sing</a:t>
            </a:r>
            <a:r>
              <a:rPr lang="nl-NL">
                <a:solidFill>
                  <a:srgbClr val="000000"/>
                </a:solidFill>
                <a:latin typeface="Arial"/>
                <a:ea typeface="Arial"/>
                <a:cs typeface="Arial"/>
              </a:rPr>
              <a:t>-a-Long</a:t>
            </a:r>
            <a:endParaRPr lang="nl-NL" sz="1800" b="0" i="0" u="none" strike="noStrike" cap="none" spc="0" normalizeH="0" baseline="0">
              <a:ln>
                <a:noFill/>
              </a:ln>
              <a:solidFill>
                <a:srgbClr val="000000"/>
              </a:solidFill>
              <a:effectLst/>
              <a:uFillTx/>
              <a:latin typeface="Arial"/>
              <a:ea typeface="Arial"/>
              <a:cs typeface="Arial"/>
            </a:endParaRPr>
          </a:p>
        </p:txBody>
      </p:sp>
      <p:sp>
        <p:nvSpPr>
          <p:cNvPr id="10" name="Rounded Rectangle 9"/>
          <p:cNvSpPr/>
          <p:nvPr/>
        </p:nvSpPr>
        <p:spPr>
          <a:xfrm>
            <a:off x="5810268" y="4249631"/>
            <a:ext cx="2019282" cy="715087"/>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err="1">
                <a:ln>
                  <a:noFill/>
                </a:ln>
                <a:solidFill>
                  <a:srgbClr val="000000"/>
                </a:solidFill>
                <a:effectLst/>
                <a:uFillTx/>
                <a:latin typeface="Arial"/>
                <a:ea typeface="Arial"/>
                <a:cs typeface="Arial"/>
                <a:sym typeface="Arial"/>
              </a:rPr>
              <a:t>Dinner</a:t>
            </a:r>
            <a:r>
              <a:rPr kumimoji="0" lang="nl-NL" sz="1800" b="0" i="0" u="none" strike="noStrike" cap="none" spc="0" normalizeH="0" baseline="0">
                <a:ln>
                  <a:noFill/>
                </a:ln>
                <a:solidFill>
                  <a:srgbClr val="000000"/>
                </a:solidFill>
                <a:effectLst/>
                <a:uFillTx/>
                <a:latin typeface="Arial"/>
                <a:ea typeface="Arial"/>
                <a:cs typeface="Arial"/>
                <a:sym typeface="Arial"/>
              </a:rPr>
              <a:t> @ </a:t>
            </a:r>
            <a:r>
              <a:rPr kumimoji="0" lang="nl-NL" sz="1800" b="0" i="0" u="none" strike="noStrike" cap="none" spc="0" normalizeH="0" baseline="0" err="1">
                <a:ln>
                  <a:noFill/>
                </a:ln>
                <a:solidFill>
                  <a:srgbClr val="000000"/>
                </a:solidFill>
                <a:effectLst/>
                <a:uFillTx/>
                <a:latin typeface="Arial"/>
                <a:ea typeface="Arial"/>
                <a:cs typeface="Arial"/>
                <a:sym typeface="Arial"/>
              </a:rPr>
              <a:t>associations</a:t>
            </a:r>
            <a:endParaRPr kumimoji="0" lang="nl-NL" sz="1800" b="0" i="0" u="none" strike="noStrike" cap="none" spc="0" normalizeH="0" baseline="0">
              <a:ln>
                <a:noFill/>
              </a:ln>
              <a:solidFill>
                <a:srgbClr val="000000"/>
              </a:solidFill>
              <a:effectLst/>
              <a:uFillTx/>
              <a:latin typeface="Arial"/>
              <a:ea typeface="Arial"/>
              <a:cs typeface="Arial"/>
              <a:sym typeface="Arial"/>
            </a:endParaRPr>
          </a:p>
        </p:txBody>
      </p:sp>
      <p:sp>
        <p:nvSpPr>
          <p:cNvPr id="13" name="Rounded Rectangle 12"/>
          <p:cNvSpPr/>
          <p:nvPr/>
        </p:nvSpPr>
        <p:spPr>
          <a:xfrm>
            <a:off x="8031426" y="4249631"/>
            <a:ext cx="1493574" cy="212400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a:ln>
                  <a:noFill/>
                </a:ln>
                <a:solidFill>
                  <a:srgbClr val="000000"/>
                </a:solidFill>
                <a:effectLst/>
                <a:uFillTx/>
                <a:latin typeface="Arial"/>
                <a:ea typeface="Arial"/>
                <a:cs typeface="Arial"/>
                <a:sym typeface="Arial"/>
              </a:rPr>
              <a:t>Taste Delft</a:t>
            </a:r>
          </a:p>
        </p:txBody>
      </p:sp>
      <p:sp>
        <p:nvSpPr>
          <p:cNvPr id="2" name="Text Placeholder 1"/>
          <p:cNvSpPr>
            <a:spLocks noGrp="1"/>
          </p:cNvSpPr>
          <p:nvPr>
            <p:ph type="body" sz="quarter" idx="1"/>
          </p:nvPr>
        </p:nvSpPr>
        <p:spPr/>
        <p:txBody>
          <a:bodyPr/>
          <a:lstStyle/>
          <a:p>
            <a:endParaRPr lang="nl-NL"/>
          </a:p>
        </p:txBody>
      </p:sp>
      <p:pic>
        <p:nvPicPr>
          <p:cNvPr id="15" name="Picture 2" descr="Hogeschool Inholland - Den Haag - Studiekeuze123 - Studiekeuze1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9626" y="6010295"/>
            <a:ext cx="1552519" cy="6146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oofdvestiging Den Haag | De Haagse Hoge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3542" y="6083694"/>
            <a:ext cx="1568368" cy="467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329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0" name="Titel 17"/>
          <p:cNvSpPr txBox="1">
            <a:spLocks noGrp="1"/>
          </p:cNvSpPr>
          <p:nvPr>
            <p:ph type="title"/>
          </p:nvPr>
        </p:nvSpPr>
        <p:spPr>
          <a:xfrm>
            <a:off x="698500" y="741499"/>
            <a:ext cx="3751810" cy="490401"/>
          </a:xfrm>
          <a:prstGeom prst="rect">
            <a:avLst/>
          </a:prstGeom>
        </p:spPr>
        <p:txBody>
          <a:bodyPr lIns="0" tIns="0" rIns="0" bIns="0" anchor="t">
            <a:normAutofit fontScale="90000"/>
          </a:bodyPr>
          <a:lstStyle>
            <a:lvl1pPr defTabSz="850391">
              <a:tabLst>
                <a:tab pos="1155700" algn="l"/>
              </a:tabLst>
              <a:defRPr sz="2976"/>
            </a:lvl1pPr>
          </a:lstStyle>
          <a:p>
            <a:r>
              <a:rPr lang="nl-NL" sz="2950" dirty="0"/>
              <a:t>Donderdag 17 Augustus</a:t>
            </a:r>
            <a:endParaRPr dirty="0"/>
          </a:p>
        </p:txBody>
      </p:sp>
      <p:sp>
        <p:nvSpPr>
          <p:cNvPr id="3" name="Rounded Rectangle 2"/>
          <p:cNvSpPr/>
          <p:nvPr/>
        </p:nvSpPr>
        <p:spPr>
          <a:xfrm>
            <a:off x="5883172" y="1231900"/>
            <a:ext cx="2876550" cy="406800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algn="ctr"/>
            <a:r>
              <a:rPr lang="nl-NL" err="1">
                <a:solidFill>
                  <a:srgbClr val="000000"/>
                </a:solidFill>
                <a:latin typeface="Arial"/>
                <a:ea typeface="Arial"/>
                <a:cs typeface="Arial"/>
              </a:rPr>
              <a:t>OWee</a:t>
            </a:r>
            <a:r>
              <a:rPr lang="nl-NL">
                <a:solidFill>
                  <a:srgbClr val="000000"/>
                </a:solidFill>
                <a:latin typeface="Arial"/>
                <a:ea typeface="Arial"/>
                <a:cs typeface="Arial"/>
              </a:rPr>
              <a:t> 50 </a:t>
            </a:r>
            <a:r>
              <a:rPr lang="nl-NL" err="1">
                <a:solidFill>
                  <a:srgbClr val="000000"/>
                </a:solidFill>
                <a:latin typeface="Arial"/>
                <a:ea typeface="Arial"/>
                <a:cs typeface="Arial"/>
              </a:rPr>
              <a:t>theme</a:t>
            </a:r>
            <a:r>
              <a:rPr lang="nl-NL">
                <a:solidFill>
                  <a:srgbClr val="000000"/>
                </a:solidFill>
                <a:latin typeface="Arial"/>
                <a:ea typeface="Arial"/>
                <a:cs typeface="Arial"/>
              </a:rPr>
              <a:t> </a:t>
            </a:r>
            <a:r>
              <a:rPr lang="nl-NL" err="1">
                <a:solidFill>
                  <a:srgbClr val="000000"/>
                </a:solidFill>
                <a:latin typeface="Arial"/>
                <a:ea typeface="Arial"/>
                <a:cs typeface="Arial"/>
              </a:rPr>
              <a:t>day</a:t>
            </a:r>
            <a:endParaRPr kumimoji="0" lang="nl-NL" sz="1800" b="0" i="0" u="none" strike="noStrike" cap="none" spc="0" normalizeH="0" baseline="0" err="1">
              <a:ln>
                <a:noFill/>
              </a:ln>
              <a:solidFill>
                <a:srgbClr val="000000"/>
              </a:solidFill>
              <a:effectLst/>
              <a:uFillTx/>
              <a:latin typeface="Arial"/>
              <a:ea typeface="Arial"/>
              <a:cs typeface="Arial"/>
              <a:sym typeface="Arial"/>
            </a:endParaRPr>
          </a:p>
        </p:txBody>
      </p:sp>
      <p:sp>
        <p:nvSpPr>
          <p:cNvPr id="2" name="Text Placeholder 1"/>
          <p:cNvSpPr>
            <a:spLocks noGrp="1"/>
          </p:cNvSpPr>
          <p:nvPr>
            <p:ph type="body" sz="quarter" idx="1"/>
          </p:nvPr>
        </p:nvSpPr>
        <p:spPr/>
        <p:txBody>
          <a:bodyPr/>
          <a:lstStyle/>
          <a:p>
            <a:endParaRPr lang="nl-NL"/>
          </a:p>
        </p:txBody>
      </p:sp>
      <p:pic>
        <p:nvPicPr>
          <p:cNvPr id="8" name="Picture 2" descr="Hogeschool Inholland - Den Haag - Studiekeuze123 - Studiekeuze1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9626" y="6010295"/>
            <a:ext cx="1552519" cy="6146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ofdvestiging Den Haag | De Haagse Hogescho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23542" y="6083694"/>
            <a:ext cx="1568368" cy="467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269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Schiediner &amp; verenigingenparade (17:00-19:00)</a:t>
            </a:r>
          </a:p>
        </p:txBody>
      </p:sp>
      <p:sp>
        <p:nvSpPr>
          <p:cNvPr id="3" name="Text Placeholder 2"/>
          <p:cNvSpPr>
            <a:spLocks noGrp="1"/>
          </p:cNvSpPr>
          <p:nvPr>
            <p:ph type="body" idx="1"/>
          </p:nvPr>
        </p:nvSpPr>
        <p:spPr/>
        <p:txBody>
          <a:bodyPr/>
          <a:lstStyle/>
          <a:p>
            <a:r>
              <a:rPr lang="nl-NL" sz="2000" u="sng" dirty="0"/>
              <a:t>Doel:</a:t>
            </a:r>
            <a:r>
              <a:rPr lang="nl-NL" sz="2000" dirty="0"/>
              <a:t> Deelnemers leren een plek in Delft kennen, krijgen te eten en zitten klaar voor de verenigingenparade.</a:t>
            </a:r>
          </a:p>
          <a:p>
            <a:endParaRPr lang="nl-NL" sz="2000" dirty="0"/>
          </a:p>
          <a:p>
            <a:r>
              <a:rPr lang="nl-NL" sz="2000" dirty="0"/>
              <a:t>Terrein één kilometer langs de Schie.</a:t>
            </a:r>
          </a:p>
          <a:p>
            <a:r>
              <a:rPr lang="nl-NL" sz="2000" dirty="0"/>
              <a:t>Er wordt gebarbecued, dit jaar volledig vegetarisch.</a:t>
            </a:r>
          </a:p>
          <a:p>
            <a:r>
              <a:rPr lang="nl-NL" sz="2000" dirty="0"/>
              <a:t>Deelnemers zullen de verenigingenparade zien terwijl ze aan het eten zijn.</a:t>
            </a:r>
          </a:p>
          <a:p>
            <a:r>
              <a:rPr lang="nl-NL" sz="2000" dirty="0"/>
              <a:t>Op- en afbouw gedurende de hele dag.</a:t>
            </a:r>
          </a:p>
          <a:p>
            <a:endParaRPr lang="nl-NL" dirty="0"/>
          </a:p>
          <a:p>
            <a:endParaRPr lang="nl-NL" dirty="0"/>
          </a:p>
        </p:txBody>
      </p:sp>
      <p:sp>
        <p:nvSpPr>
          <p:cNvPr id="4" name="Rounded Rectangle 3"/>
          <p:cNvSpPr/>
          <p:nvPr/>
        </p:nvSpPr>
        <p:spPr>
          <a:xfrm>
            <a:off x="8860536" y="257462"/>
            <a:ext cx="3072384" cy="40862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dirty="0">
                <a:ln>
                  <a:noFill/>
                </a:ln>
                <a:solidFill>
                  <a:srgbClr val="000000"/>
                </a:solidFill>
                <a:effectLst/>
                <a:uFillTx/>
                <a:latin typeface="Arial"/>
                <a:ea typeface="Arial"/>
                <a:cs typeface="Arial"/>
                <a:sym typeface="Arial"/>
              </a:rPr>
              <a:t>Zondag</a:t>
            </a:r>
          </a:p>
        </p:txBody>
      </p:sp>
      <p:pic>
        <p:nvPicPr>
          <p:cNvPr id="5" name="Picture 2" descr="Hogeschool Inholland - Den Haag - Studiekeuze123 - Studiekeuze1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5744437"/>
            <a:ext cx="2656079" cy="10515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oofdvestiging Den Haag | De Haagse Hoge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0351" y="5870008"/>
            <a:ext cx="2683191" cy="800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6888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Openingsfeest (19:00-00:00)	</a:t>
            </a:r>
          </a:p>
        </p:txBody>
      </p:sp>
      <p:sp>
        <p:nvSpPr>
          <p:cNvPr id="3" name="Text Placeholder 2"/>
          <p:cNvSpPr>
            <a:spLocks noGrp="1"/>
          </p:cNvSpPr>
          <p:nvPr>
            <p:ph type="body" idx="1"/>
          </p:nvPr>
        </p:nvSpPr>
        <p:spPr/>
        <p:txBody>
          <a:bodyPr>
            <a:normAutofit/>
          </a:bodyPr>
          <a:lstStyle/>
          <a:p>
            <a:r>
              <a:rPr lang="nl-NL" sz="2000" u="sng" dirty="0"/>
              <a:t>Doel:</a:t>
            </a:r>
            <a:r>
              <a:rPr lang="nl-NL" sz="2000" dirty="0"/>
              <a:t> Het openen van de OWee op een feestelijke manier en het breken van het ijs tussen deelnemers.</a:t>
            </a:r>
          </a:p>
          <a:p>
            <a:pPr marL="0" indent="0">
              <a:buNone/>
            </a:pPr>
            <a:endParaRPr lang="nl-NL" sz="2000" dirty="0"/>
          </a:p>
          <a:p>
            <a:r>
              <a:rPr lang="nl-NL" sz="2000" dirty="0"/>
              <a:t>Opbouw begint vrijdag.</a:t>
            </a:r>
          </a:p>
          <a:p>
            <a:r>
              <a:rPr lang="nl-NL" sz="2000" dirty="0"/>
              <a:t>Deuren gaan open vanaf 19:00.</a:t>
            </a:r>
          </a:p>
          <a:p>
            <a:r>
              <a:rPr lang="nl-NL" sz="2000" dirty="0"/>
              <a:t>Verschillende artiesten tot sluiting om 00:00.</a:t>
            </a:r>
          </a:p>
          <a:p>
            <a:r>
              <a:rPr lang="nl-NL" sz="2000" dirty="0"/>
              <a:t>Vervolgens foodtrucks voor spreiding deelnemers.</a:t>
            </a:r>
          </a:p>
          <a:p>
            <a:r>
              <a:rPr lang="nl-NL" sz="2000" dirty="0"/>
              <a:t>Kleine afbouw, terrein wordt nog een keer gebruikt.</a:t>
            </a:r>
          </a:p>
        </p:txBody>
      </p:sp>
      <p:sp>
        <p:nvSpPr>
          <p:cNvPr id="4" name="Rounded Rectangle 3"/>
          <p:cNvSpPr/>
          <p:nvPr/>
        </p:nvSpPr>
        <p:spPr>
          <a:xfrm>
            <a:off x="8860536" y="257462"/>
            <a:ext cx="3072384" cy="40862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dirty="0">
                <a:ln>
                  <a:noFill/>
                </a:ln>
                <a:solidFill>
                  <a:srgbClr val="000000"/>
                </a:solidFill>
                <a:effectLst/>
                <a:uFillTx/>
                <a:latin typeface="Arial"/>
                <a:ea typeface="Arial"/>
                <a:cs typeface="Arial"/>
                <a:sym typeface="Arial"/>
              </a:rPr>
              <a:t>Zondag</a:t>
            </a:r>
          </a:p>
        </p:txBody>
      </p:sp>
      <p:pic>
        <p:nvPicPr>
          <p:cNvPr id="5" name="Picture 2" descr="Hogeschool Inholland - Den Haag - Studiekeuze123 - Studiekeuze1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5744437"/>
            <a:ext cx="2656079" cy="10515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oofdvestiging Den Haag | De Haagse Hoge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0351" y="5870008"/>
            <a:ext cx="2683191" cy="800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69439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Lunch op Nieuwe Plantage (13:00-15:00)	</a:t>
            </a:r>
          </a:p>
        </p:txBody>
      </p:sp>
      <p:sp>
        <p:nvSpPr>
          <p:cNvPr id="3" name="Text Placeholder 2"/>
          <p:cNvSpPr>
            <a:spLocks noGrp="1"/>
          </p:cNvSpPr>
          <p:nvPr>
            <p:ph type="body" idx="1"/>
          </p:nvPr>
        </p:nvSpPr>
        <p:spPr/>
        <p:txBody>
          <a:bodyPr>
            <a:normAutofit/>
          </a:bodyPr>
          <a:lstStyle/>
          <a:p>
            <a:r>
              <a:rPr lang="nl-NL" sz="2000" u="sng" dirty="0"/>
              <a:t>Doel:</a:t>
            </a:r>
            <a:r>
              <a:rPr lang="nl-NL" sz="2000" dirty="0"/>
              <a:t> Deelnemers laten eten en een nieuwe plek laten zien in Delft.</a:t>
            </a:r>
          </a:p>
          <a:p>
            <a:endParaRPr lang="nl-NL" sz="2000" dirty="0"/>
          </a:p>
          <a:p>
            <a:r>
              <a:rPr lang="nl-NL" sz="2000" dirty="0"/>
              <a:t>Op- en afbouw vanaf ochtend tot eind middag.</a:t>
            </a:r>
          </a:p>
          <a:p>
            <a:r>
              <a:rPr lang="nl-NL" sz="2000" dirty="0"/>
              <a:t>Deelnemers gaan lunchen op Nieuwe Plantage.</a:t>
            </a:r>
          </a:p>
          <a:p>
            <a:r>
              <a:rPr lang="nl-NL" sz="2000" dirty="0"/>
              <a:t>Levering van eten op locatie.</a:t>
            </a:r>
          </a:p>
        </p:txBody>
      </p:sp>
      <p:sp>
        <p:nvSpPr>
          <p:cNvPr id="4" name="Rounded Rectangle 3"/>
          <p:cNvSpPr/>
          <p:nvPr/>
        </p:nvSpPr>
        <p:spPr>
          <a:xfrm>
            <a:off x="8860536" y="257462"/>
            <a:ext cx="3072384" cy="40862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dirty="0">
                <a:ln>
                  <a:noFill/>
                </a:ln>
                <a:solidFill>
                  <a:srgbClr val="000000"/>
                </a:solidFill>
                <a:effectLst/>
                <a:uFillTx/>
                <a:latin typeface="Arial"/>
                <a:ea typeface="Arial"/>
                <a:cs typeface="Arial"/>
                <a:sym typeface="Arial"/>
              </a:rPr>
              <a:t>Maandag</a:t>
            </a:r>
          </a:p>
        </p:txBody>
      </p:sp>
      <p:pic>
        <p:nvPicPr>
          <p:cNvPr id="5" name="Picture 2" descr="Hogeschool Inholland - Den Haag - Studiekeuze123 - Studiekeuze1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5744437"/>
            <a:ext cx="2656079" cy="10515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oofdvestiging Den Haag | De Haagse Hoge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0351" y="5870008"/>
            <a:ext cx="2683191" cy="800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57004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Infomarkt (13:00-18:00)</a:t>
            </a:r>
          </a:p>
        </p:txBody>
      </p:sp>
      <p:sp>
        <p:nvSpPr>
          <p:cNvPr id="3" name="Text Placeholder 2"/>
          <p:cNvSpPr>
            <a:spLocks noGrp="1"/>
          </p:cNvSpPr>
          <p:nvPr>
            <p:ph type="body" idx="1"/>
          </p:nvPr>
        </p:nvSpPr>
        <p:spPr/>
        <p:txBody>
          <a:bodyPr>
            <a:normAutofit/>
          </a:bodyPr>
          <a:lstStyle/>
          <a:p>
            <a:r>
              <a:rPr lang="nl-NL" sz="2000" u="sng" dirty="0"/>
              <a:t>Doel:</a:t>
            </a:r>
            <a:r>
              <a:rPr lang="nl-NL" sz="2000" dirty="0"/>
              <a:t> Verenigingen in contact laten komen met de deelnemers.</a:t>
            </a:r>
          </a:p>
          <a:p>
            <a:endParaRPr lang="nl-NL" sz="2000" dirty="0"/>
          </a:p>
          <a:p>
            <a:r>
              <a:rPr lang="nl-NL" sz="2000" dirty="0"/>
              <a:t>Op de Markt en Brabantse Turfmarkt zullen verenigingen en studentenorganisaties zichzelf promoten bij de deelnemers.</a:t>
            </a:r>
          </a:p>
          <a:p>
            <a:r>
              <a:rPr lang="nl-NL" sz="2000" dirty="0"/>
              <a:t>Marktkramen of zelf constructie bouwen.</a:t>
            </a:r>
          </a:p>
          <a:p>
            <a:r>
              <a:rPr lang="nl-NL" sz="2000" dirty="0"/>
              <a:t>Op- en afbouw gedurende de dag. </a:t>
            </a:r>
          </a:p>
        </p:txBody>
      </p:sp>
      <p:sp>
        <p:nvSpPr>
          <p:cNvPr id="4" name="Rounded Rectangle 3"/>
          <p:cNvSpPr/>
          <p:nvPr/>
        </p:nvSpPr>
        <p:spPr>
          <a:xfrm>
            <a:off x="8860536" y="257462"/>
            <a:ext cx="3072384" cy="40862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dirty="0">
                <a:ln>
                  <a:noFill/>
                </a:ln>
                <a:solidFill>
                  <a:srgbClr val="000000"/>
                </a:solidFill>
                <a:effectLst/>
                <a:uFillTx/>
                <a:latin typeface="Arial"/>
                <a:ea typeface="Arial"/>
                <a:cs typeface="Arial"/>
                <a:sym typeface="Arial"/>
              </a:rPr>
              <a:t>Maandag</a:t>
            </a:r>
          </a:p>
        </p:txBody>
      </p:sp>
      <p:pic>
        <p:nvPicPr>
          <p:cNvPr id="5" name="Picture 2" descr="Hogeschool Inholland - Den Haag - Studiekeuze123 - Studiekeuze1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5744437"/>
            <a:ext cx="2656079" cy="10515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oofdvestiging Den Haag | De Haagse Hoge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0351" y="5870008"/>
            <a:ext cx="2683191" cy="800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29434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Canal</a:t>
            </a:r>
            <a:r>
              <a:rPr lang="nl-NL" dirty="0"/>
              <a:t> Cruise &amp; Discover Delft</a:t>
            </a:r>
          </a:p>
        </p:txBody>
      </p:sp>
      <p:sp>
        <p:nvSpPr>
          <p:cNvPr id="3" name="Text Placeholder 2"/>
          <p:cNvSpPr>
            <a:spLocks noGrp="1"/>
          </p:cNvSpPr>
          <p:nvPr>
            <p:ph type="body" idx="1"/>
          </p:nvPr>
        </p:nvSpPr>
        <p:spPr/>
        <p:txBody>
          <a:bodyPr>
            <a:normAutofit/>
          </a:bodyPr>
          <a:lstStyle/>
          <a:p>
            <a:r>
              <a:rPr lang="nl-NL" sz="2000" u="sng" dirty="0"/>
              <a:t>Doel</a:t>
            </a:r>
            <a:r>
              <a:rPr lang="nl-NL" sz="2000" dirty="0"/>
              <a:t>: deelnemers Delft laten leren kennen</a:t>
            </a:r>
          </a:p>
          <a:p>
            <a:endParaRPr lang="nl-NL" sz="2000" dirty="0"/>
          </a:p>
          <a:p>
            <a:r>
              <a:rPr lang="nl-NL" sz="2000" dirty="0"/>
              <a:t>Discover Delft is een speurtocht, die de deelnemers afleggen in de stad.</a:t>
            </a:r>
          </a:p>
          <a:p>
            <a:r>
              <a:rPr lang="nl-NL" sz="2000" dirty="0" err="1"/>
              <a:t>Canal</a:t>
            </a:r>
            <a:r>
              <a:rPr lang="nl-NL" sz="2000" dirty="0"/>
              <a:t> Cruise wordt door een bedrijf geregeld, deelnemers stappen op en zijn een uur bezig.</a:t>
            </a:r>
          </a:p>
          <a:p>
            <a:r>
              <a:rPr lang="nl-NL" sz="2000" dirty="0"/>
              <a:t>Geen op- en afbouw.</a:t>
            </a:r>
          </a:p>
        </p:txBody>
      </p:sp>
      <p:sp>
        <p:nvSpPr>
          <p:cNvPr id="4" name="Rounded Rectangle 3"/>
          <p:cNvSpPr/>
          <p:nvPr/>
        </p:nvSpPr>
        <p:spPr>
          <a:xfrm>
            <a:off x="8860536" y="257462"/>
            <a:ext cx="3072384" cy="40862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dirty="0">
                <a:ln>
                  <a:noFill/>
                </a:ln>
                <a:solidFill>
                  <a:srgbClr val="000000"/>
                </a:solidFill>
                <a:effectLst/>
                <a:uFillTx/>
                <a:latin typeface="Arial"/>
                <a:ea typeface="Arial"/>
                <a:cs typeface="Arial"/>
                <a:sym typeface="Arial"/>
              </a:rPr>
              <a:t>Maandag</a:t>
            </a:r>
          </a:p>
        </p:txBody>
      </p:sp>
      <p:pic>
        <p:nvPicPr>
          <p:cNvPr id="5" name="Picture 2" descr="Hogeschool Inholland - Den Haag - Studiekeuze123 - Studiekeuze1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5744437"/>
            <a:ext cx="2656079" cy="10515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oofdvestiging Den Haag | De Haagse Hoge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0351" y="5870008"/>
            <a:ext cx="2683191" cy="800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94730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Verenigingenbezoeken	</a:t>
            </a:r>
          </a:p>
        </p:txBody>
      </p:sp>
      <p:sp>
        <p:nvSpPr>
          <p:cNvPr id="3" name="Text Placeholder 2"/>
          <p:cNvSpPr>
            <a:spLocks noGrp="1"/>
          </p:cNvSpPr>
          <p:nvPr>
            <p:ph type="body" idx="1"/>
          </p:nvPr>
        </p:nvSpPr>
        <p:spPr/>
        <p:txBody>
          <a:bodyPr>
            <a:normAutofit/>
          </a:bodyPr>
          <a:lstStyle/>
          <a:p>
            <a:r>
              <a:rPr lang="nl-NL" sz="2000" u="sng" dirty="0"/>
              <a:t>Doel:</a:t>
            </a:r>
            <a:r>
              <a:rPr lang="nl-NL" sz="2000" dirty="0"/>
              <a:t> Deelnemers sociëteiten laten zien van de verschillende verenigingen.</a:t>
            </a:r>
          </a:p>
          <a:p>
            <a:endParaRPr lang="nl-NL" sz="2000" dirty="0"/>
          </a:p>
          <a:p>
            <a:r>
              <a:rPr lang="nl-NL" sz="2000" dirty="0"/>
              <a:t>Deelnemers gaan met hun groepje bij verschillende verenigingen langs.</a:t>
            </a:r>
          </a:p>
          <a:p>
            <a:r>
              <a:rPr lang="nl-NL" sz="2000" dirty="0"/>
              <a:t>Ze lunchen ook op verenigingen.</a:t>
            </a:r>
          </a:p>
          <a:p>
            <a:r>
              <a:rPr lang="nl-NL" sz="2000" dirty="0"/>
              <a:t>Planning/indeling is helemaal aan vereniging zelf.</a:t>
            </a:r>
          </a:p>
        </p:txBody>
      </p:sp>
      <p:sp>
        <p:nvSpPr>
          <p:cNvPr id="4" name="Rounded Rectangle 3"/>
          <p:cNvSpPr/>
          <p:nvPr/>
        </p:nvSpPr>
        <p:spPr>
          <a:xfrm>
            <a:off x="8860536" y="257462"/>
            <a:ext cx="3072384" cy="40862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dirty="0">
                <a:ln>
                  <a:noFill/>
                </a:ln>
                <a:solidFill>
                  <a:srgbClr val="000000"/>
                </a:solidFill>
                <a:effectLst/>
                <a:uFillTx/>
                <a:latin typeface="Arial"/>
                <a:ea typeface="Arial"/>
                <a:cs typeface="Arial"/>
                <a:sym typeface="Arial"/>
              </a:rPr>
              <a:t>Dinsdag</a:t>
            </a:r>
          </a:p>
        </p:txBody>
      </p:sp>
      <p:pic>
        <p:nvPicPr>
          <p:cNvPr id="5" name="Picture 2" descr="Hogeschool Inholland - Den Haag - Studiekeuze123 - Studiekeuze1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5744437"/>
            <a:ext cx="2656079" cy="10515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oofdvestiging Den Haag | De Haagse Hoge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0351" y="5870008"/>
            <a:ext cx="2683191" cy="800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51056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OWaterlympics</a:t>
            </a:r>
            <a:endParaRPr lang="nl-NL" dirty="0"/>
          </a:p>
        </p:txBody>
      </p:sp>
      <p:sp>
        <p:nvSpPr>
          <p:cNvPr id="3" name="Text Placeholder 2"/>
          <p:cNvSpPr>
            <a:spLocks noGrp="1"/>
          </p:cNvSpPr>
          <p:nvPr>
            <p:ph type="body" idx="1"/>
          </p:nvPr>
        </p:nvSpPr>
        <p:spPr/>
        <p:txBody>
          <a:bodyPr/>
          <a:lstStyle/>
          <a:p>
            <a:r>
              <a:rPr lang="nl-NL" sz="2000" u="sng" dirty="0"/>
              <a:t>Doel:</a:t>
            </a:r>
            <a:r>
              <a:rPr lang="nl-NL" sz="2000" dirty="0"/>
              <a:t> Het verlichten van de druk op verenigingen, een activiteit voor deelnemers die niet naar de verenigingen willen en een competitief element toevoegen tussen verenigingen.</a:t>
            </a:r>
          </a:p>
          <a:p>
            <a:endParaRPr lang="nl-NL" sz="2000" dirty="0"/>
          </a:p>
          <a:p>
            <a:r>
              <a:rPr lang="nl-NL" sz="2000" dirty="0"/>
              <a:t>Locatie naar alle waarschijnlijkheid Delftse Hout.</a:t>
            </a:r>
          </a:p>
          <a:p>
            <a:r>
              <a:rPr lang="nl-NL" sz="2000" dirty="0"/>
              <a:t>Er zal een obstakelkoers, </a:t>
            </a:r>
            <a:r>
              <a:rPr lang="nl-NL" sz="2000" dirty="0" err="1"/>
              <a:t>wipe</a:t>
            </a:r>
            <a:r>
              <a:rPr lang="nl-NL" sz="2000" dirty="0"/>
              <a:t>-out baan idee komen, hier kunnen deelnemers maar ook bewoners van Delft overheen stormen.</a:t>
            </a:r>
          </a:p>
          <a:p>
            <a:r>
              <a:rPr lang="nl-NL" sz="2000" dirty="0"/>
              <a:t>Er zullen tapwagens met alcoholvrije drankjes, muziek en een tribune zijn.</a:t>
            </a:r>
          </a:p>
          <a:p>
            <a:r>
              <a:rPr lang="nl-NL" sz="2000" dirty="0"/>
              <a:t>Op- en afbouw waarschijnlijk ‘s ochtends tot begin avond zijn.</a:t>
            </a:r>
          </a:p>
          <a:p>
            <a:endParaRPr lang="nl-NL" dirty="0"/>
          </a:p>
        </p:txBody>
      </p:sp>
      <p:sp>
        <p:nvSpPr>
          <p:cNvPr id="4" name="Rounded Rectangle 3"/>
          <p:cNvSpPr/>
          <p:nvPr/>
        </p:nvSpPr>
        <p:spPr>
          <a:xfrm>
            <a:off x="8860536" y="257462"/>
            <a:ext cx="3072384" cy="40862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dirty="0">
                <a:ln>
                  <a:noFill/>
                </a:ln>
                <a:solidFill>
                  <a:srgbClr val="000000"/>
                </a:solidFill>
                <a:effectLst/>
                <a:uFillTx/>
                <a:latin typeface="Arial"/>
                <a:ea typeface="Arial"/>
                <a:cs typeface="Arial"/>
                <a:sym typeface="Arial"/>
              </a:rPr>
              <a:t>Dinsdag</a:t>
            </a:r>
          </a:p>
        </p:txBody>
      </p:sp>
      <p:pic>
        <p:nvPicPr>
          <p:cNvPr id="5" name="Picture 2" descr="Hogeschool Inholland - Den Haag - Studiekeuze123 - Studiekeuze1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5744437"/>
            <a:ext cx="2656079" cy="10515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oofdvestiging Den Haag | De Haagse Hoge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0351" y="5870008"/>
            <a:ext cx="2683191" cy="800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86288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Openluchtbioscoop</a:t>
            </a:r>
          </a:p>
        </p:txBody>
      </p:sp>
      <p:sp>
        <p:nvSpPr>
          <p:cNvPr id="3" name="Text Placeholder 2"/>
          <p:cNvSpPr>
            <a:spLocks noGrp="1"/>
          </p:cNvSpPr>
          <p:nvPr>
            <p:ph type="body" idx="1"/>
          </p:nvPr>
        </p:nvSpPr>
        <p:spPr/>
        <p:txBody>
          <a:bodyPr>
            <a:normAutofit/>
          </a:bodyPr>
          <a:lstStyle/>
          <a:p>
            <a:r>
              <a:rPr lang="nl-NL" sz="2000" u="sng" dirty="0"/>
              <a:t>Doel:</a:t>
            </a:r>
            <a:r>
              <a:rPr lang="nl-NL" sz="2000" dirty="0"/>
              <a:t> Een rustigere activiteit organiseren voor deelnemers.</a:t>
            </a:r>
          </a:p>
          <a:p>
            <a:endParaRPr lang="nl-NL" sz="2000" dirty="0"/>
          </a:p>
          <a:p>
            <a:r>
              <a:rPr lang="nl-NL" sz="2000" dirty="0"/>
              <a:t>Op de Markt zal een openluchtbioscoop worden gemaakt.</a:t>
            </a:r>
          </a:p>
          <a:p>
            <a:r>
              <a:rPr lang="nl-NL" sz="2000" dirty="0"/>
              <a:t>Naar alle waarschijnlijkheid samenwerking tussen de Veste, Lumen en de OWee.</a:t>
            </a:r>
          </a:p>
          <a:p>
            <a:r>
              <a:rPr lang="nl-NL" sz="2000" dirty="0"/>
              <a:t>Op- en afbouw vanaf einde middag tot middernacht.</a:t>
            </a:r>
          </a:p>
        </p:txBody>
      </p:sp>
      <p:sp>
        <p:nvSpPr>
          <p:cNvPr id="4" name="Rounded Rectangle 3"/>
          <p:cNvSpPr/>
          <p:nvPr/>
        </p:nvSpPr>
        <p:spPr>
          <a:xfrm>
            <a:off x="8860536" y="257462"/>
            <a:ext cx="3072384" cy="40862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dirty="0">
                <a:ln>
                  <a:noFill/>
                </a:ln>
                <a:solidFill>
                  <a:srgbClr val="000000"/>
                </a:solidFill>
                <a:effectLst/>
                <a:uFillTx/>
                <a:latin typeface="Arial"/>
                <a:ea typeface="Arial"/>
                <a:cs typeface="Arial"/>
                <a:sym typeface="Arial"/>
              </a:rPr>
              <a:t>Dinsdag</a:t>
            </a:r>
          </a:p>
        </p:txBody>
      </p:sp>
      <p:pic>
        <p:nvPicPr>
          <p:cNvPr id="5" name="Picture 2" descr="Hogeschool Inholland - Den Haag - Studiekeuze123 - Studiekeuze1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5744437"/>
            <a:ext cx="2656079" cy="10515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oofdvestiging Den Haag | De Haagse Hoge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0351" y="5870008"/>
            <a:ext cx="2683191" cy="800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65508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7" name="Titel 9"/>
          <p:cNvSpPr txBox="1">
            <a:spLocks noGrp="1"/>
          </p:cNvSpPr>
          <p:nvPr>
            <p:ph type="title"/>
          </p:nvPr>
        </p:nvSpPr>
        <p:spPr>
          <a:xfrm>
            <a:off x="698499" y="741499"/>
            <a:ext cx="10775072" cy="490401"/>
          </a:xfrm>
          <a:prstGeom prst="rect">
            <a:avLst/>
          </a:prstGeom>
        </p:spPr>
        <p:txBody>
          <a:bodyPr/>
          <a:lstStyle>
            <a:lvl1pPr defTabSz="850391">
              <a:tabLst>
                <a:tab pos="1155700" algn="l"/>
              </a:tabLst>
              <a:defRPr sz="2976"/>
            </a:lvl1pPr>
          </a:lstStyle>
          <a:p>
            <a:r>
              <a:rPr lang="nl-NL" dirty="0"/>
              <a:t>Inhoudsopgave</a:t>
            </a:r>
            <a:endParaRPr dirty="0"/>
          </a:p>
        </p:txBody>
      </p:sp>
      <p:sp>
        <p:nvSpPr>
          <p:cNvPr id="3158" name="Tijdelijke aanduiding voor verticale tekst 10"/>
          <p:cNvSpPr txBox="1">
            <a:spLocks noGrp="1"/>
          </p:cNvSpPr>
          <p:nvPr>
            <p:ph type="body" idx="1"/>
          </p:nvPr>
        </p:nvSpPr>
        <p:spPr>
          <a:xfrm>
            <a:off x="698499" y="1591899"/>
            <a:ext cx="10773502" cy="4356465"/>
          </a:xfrm>
          <a:prstGeom prst="rect">
            <a:avLst/>
          </a:prstGeom>
        </p:spPr>
        <p:txBody>
          <a:bodyPr>
            <a:normAutofit/>
          </a:bodyPr>
          <a:lstStyle/>
          <a:p>
            <a:pPr marL="285750" lvl="2" indent="-285750">
              <a:buFont typeface="Arial" panose="020B0604020202020204" pitchFamily="34" charset="0"/>
              <a:buChar char="•"/>
            </a:pPr>
            <a:endParaRPr lang="nl-NL" sz="2800" dirty="0"/>
          </a:p>
          <a:p>
            <a:pPr marL="285750" lvl="2" indent="-285750">
              <a:buFont typeface="Arial" panose="020B0604020202020204" pitchFamily="34" charset="0"/>
              <a:buChar char="•"/>
            </a:pPr>
            <a:endParaRPr lang="nl-NL" sz="2800" dirty="0"/>
          </a:p>
          <a:p>
            <a:pPr marL="285750" lvl="2" indent="-285750">
              <a:buFont typeface="Arial" panose="020B0604020202020204" pitchFamily="34" charset="0"/>
              <a:buChar char="•"/>
            </a:pPr>
            <a:r>
              <a:rPr lang="nl-NL" sz="2800" dirty="0"/>
              <a:t>Wat is de OWee en wat is zijn functie?</a:t>
            </a:r>
          </a:p>
          <a:p>
            <a:pPr marL="285750" lvl="2" indent="-285750">
              <a:buFont typeface="Arial" panose="020B0604020202020204" pitchFamily="34" charset="0"/>
              <a:buChar char="•"/>
            </a:pPr>
            <a:r>
              <a:rPr lang="nl-NL" sz="2800" dirty="0"/>
              <a:t>Programma</a:t>
            </a:r>
          </a:p>
          <a:p>
            <a:pPr marL="285750" lvl="2" indent="-285750">
              <a:buFont typeface="Arial" panose="020B0604020202020204" pitchFamily="34" charset="0"/>
              <a:buChar char="•"/>
            </a:pPr>
            <a:r>
              <a:rPr lang="nl-NL" sz="2800" dirty="0"/>
              <a:t>Inzoomen op onderdelen in de stad</a:t>
            </a:r>
          </a:p>
        </p:txBody>
      </p:sp>
      <p:pic>
        <p:nvPicPr>
          <p:cNvPr id="6" name="Picture 2" descr="Hogeschool Inholland - Den Haag - Studiekeuze123 - Studiekeuze1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5744437"/>
            <a:ext cx="2656079" cy="10515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oofdvestiging Den Haag | De Haagse Hogescho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0351" y="5870008"/>
            <a:ext cx="2683191" cy="800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Cantus </a:t>
            </a:r>
            <a:r>
              <a:rPr lang="nl-NL" dirty="0" err="1"/>
              <a:t>Sing</a:t>
            </a:r>
            <a:r>
              <a:rPr lang="nl-NL" dirty="0"/>
              <a:t>-a-Long	</a:t>
            </a:r>
          </a:p>
        </p:txBody>
      </p:sp>
      <p:sp>
        <p:nvSpPr>
          <p:cNvPr id="3" name="Text Placeholder 2"/>
          <p:cNvSpPr>
            <a:spLocks noGrp="1"/>
          </p:cNvSpPr>
          <p:nvPr>
            <p:ph type="body" idx="1"/>
          </p:nvPr>
        </p:nvSpPr>
        <p:spPr/>
        <p:txBody>
          <a:bodyPr>
            <a:normAutofit/>
          </a:bodyPr>
          <a:lstStyle/>
          <a:p>
            <a:r>
              <a:rPr lang="nl-NL" sz="2000" u="sng" dirty="0"/>
              <a:t>Doel:</a:t>
            </a:r>
            <a:r>
              <a:rPr lang="nl-NL" sz="2000" dirty="0"/>
              <a:t> Stimuleren van het samenhorigheidsgevoel tussen de aankomend eerstejaarsstudenten van de TU Delft.</a:t>
            </a:r>
          </a:p>
          <a:p>
            <a:endParaRPr lang="nl-NL" sz="2000" dirty="0"/>
          </a:p>
          <a:p>
            <a:r>
              <a:rPr lang="nl-NL" sz="2000" dirty="0"/>
              <a:t>Van 17:00 tot 19:00 zal de cantus plaatsvinden, waarin de deelnemers kunnen meezingen met bekende nummers.</a:t>
            </a:r>
          </a:p>
          <a:p>
            <a:r>
              <a:rPr lang="nl-NL" sz="2000" dirty="0"/>
              <a:t>Voor de cantus zullen deelnemers nog iets te eten krijgen.</a:t>
            </a:r>
          </a:p>
          <a:p>
            <a:r>
              <a:rPr lang="nl-NL" sz="2000" dirty="0"/>
              <a:t>Opbouw van tafels gebeurt op maandag of dinsdag. Verder blijft het terrein hetzelfde als met het openingsfeest. </a:t>
            </a:r>
          </a:p>
          <a:p>
            <a:r>
              <a:rPr lang="nl-NL" sz="2000" dirty="0"/>
              <a:t>Direct na cantus afbouw.</a:t>
            </a:r>
          </a:p>
        </p:txBody>
      </p:sp>
      <p:sp>
        <p:nvSpPr>
          <p:cNvPr id="4" name="Rounded Rectangle 3"/>
          <p:cNvSpPr/>
          <p:nvPr/>
        </p:nvSpPr>
        <p:spPr>
          <a:xfrm>
            <a:off x="8860536" y="257462"/>
            <a:ext cx="3072384" cy="40862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dirty="0">
                <a:ln>
                  <a:noFill/>
                </a:ln>
                <a:solidFill>
                  <a:srgbClr val="000000"/>
                </a:solidFill>
                <a:effectLst/>
                <a:uFillTx/>
                <a:latin typeface="Arial"/>
                <a:ea typeface="Arial"/>
                <a:cs typeface="Arial"/>
                <a:sym typeface="Arial"/>
              </a:rPr>
              <a:t>Woensdag</a:t>
            </a:r>
          </a:p>
        </p:txBody>
      </p:sp>
      <p:pic>
        <p:nvPicPr>
          <p:cNvPr id="5" name="Picture 2" descr="Hogeschool Inholland - Den Haag - Studiekeuze123 - Studiekeuze1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5744437"/>
            <a:ext cx="2656079" cy="10515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oofdvestiging Den Haag | De Haagse Hoge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0351" y="5870008"/>
            <a:ext cx="2683191" cy="800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09019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Proef Delft</a:t>
            </a:r>
          </a:p>
        </p:txBody>
      </p:sp>
      <p:sp>
        <p:nvSpPr>
          <p:cNvPr id="3" name="Text Placeholder 2"/>
          <p:cNvSpPr>
            <a:spLocks noGrp="1"/>
          </p:cNvSpPr>
          <p:nvPr>
            <p:ph type="body" idx="1"/>
          </p:nvPr>
        </p:nvSpPr>
        <p:spPr/>
        <p:txBody>
          <a:bodyPr/>
          <a:lstStyle/>
          <a:p>
            <a:r>
              <a:rPr lang="nl-NL" sz="2000" u="sng" dirty="0"/>
              <a:t>Doel:</a:t>
            </a:r>
            <a:r>
              <a:rPr lang="nl-NL" sz="2000" dirty="0"/>
              <a:t> Een rustiger avondprogramma voor deelnemers en het promoten van de Delftse horeca.</a:t>
            </a:r>
          </a:p>
          <a:p>
            <a:endParaRPr lang="nl-NL" sz="2000" dirty="0"/>
          </a:p>
          <a:p>
            <a:r>
              <a:rPr lang="nl-NL" sz="2000" dirty="0"/>
              <a:t>Deelnemers kunnen voor een klein bedrag een strippenkaart kopen.</a:t>
            </a:r>
          </a:p>
          <a:p>
            <a:r>
              <a:rPr lang="nl-NL" sz="2000" dirty="0"/>
              <a:t>Met de strippenkaart kunnen ze bij aangesloten horeca gelegenheden iets te drinken halen.</a:t>
            </a:r>
          </a:p>
          <a:p>
            <a:r>
              <a:rPr lang="nl-NL" sz="2000" dirty="0"/>
              <a:t>Geen op- en afbouw en horecagelegenheden verzorgen evenement.</a:t>
            </a:r>
          </a:p>
          <a:p>
            <a:endParaRPr lang="nl-NL" dirty="0"/>
          </a:p>
        </p:txBody>
      </p:sp>
      <p:sp>
        <p:nvSpPr>
          <p:cNvPr id="4" name="Rounded Rectangle 3"/>
          <p:cNvSpPr/>
          <p:nvPr/>
        </p:nvSpPr>
        <p:spPr>
          <a:xfrm>
            <a:off x="8860536" y="257462"/>
            <a:ext cx="3072384" cy="40862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dirty="0">
                <a:ln>
                  <a:noFill/>
                </a:ln>
                <a:solidFill>
                  <a:srgbClr val="000000"/>
                </a:solidFill>
                <a:effectLst/>
                <a:uFillTx/>
                <a:latin typeface="Arial"/>
                <a:ea typeface="Arial"/>
                <a:cs typeface="Arial"/>
                <a:sym typeface="Arial"/>
              </a:rPr>
              <a:t>Woensdag</a:t>
            </a:r>
          </a:p>
        </p:txBody>
      </p:sp>
      <p:pic>
        <p:nvPicPr>
          <p:cNvPr id="5" name="Picture 2" descr="Hogeschool Inholland - Den Haag - Studiekeuze123 - Studiekeuze1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5744437"/>
            <a:ext cx="2656079" cy="10515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oofdvestiging Den Haag | De Haagse Hoge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0351" y="5870008"/>
            <a:ext cx="2683191" cy="800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93577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jdelijke aanduiding voor tekst 46">
            <a:extLst>
              <a:ext uri="{FF2B5EF4-FFF2-40B4-BE49-F238E27FC236}">
                <a16:creationId xmlns:a16="http://schemas.microsoft.com/office/drawing/2014/main" id="{43B21ADF-AC91-4738-AAFA-9356794F9379}"/>
              </a:ext>
            </a:extLst>
          </p:cNvPr>
          <p:cNvSpPr>
            <a:spLocks noGrp="1"/>
          </p:cNvSpPr>
          <p:nvPr>
            <p:ph type="body" sz="quarter" idx="14"/>
          </p:nvPr>
        </p:nvSpPr>
        <p:spPr>
          <a:solidFill>
            <a:srgbClr val="00A6D6"/>
          </a:solidFill>
        </p:spPr>
        <p:txBody>
          <a:bodyPr/>
          <a:lstStyle/>
          <a:p>
            <a:r>
              <a:rPr lang="nl-NL"/>
              <a:t> </a:t>
            </a:r>
          </a:p>
        </p:txBody>
      </p:sp>
      <p:sp>
        <p:nvSpPr>
          <p:cNvPr id="5" name="Titel 4">
            <a:extLst>
              <a:ext uri="{FF2B5EF4-FFF2-40B4-BE49-F238E27FC236}">
                <a16:creationId xmlns:a16="http://schemas.microsoft.com/office/drawing/2014/main" id="{0519F502-C245-4036-9F1B-103CAB35873E}"/>
              </a:ext>
            </a:extLst>
          </p:cNvPr>
          <p:cNvSpPr>
            <a:spLocks noGrp="1"/>
          </p:cNvSpPr>
          <p:nvPr>
            <p:ph type="title"/>
          </p:nvPr>
        </p:nvSpPr>
        <p:spPr/>
        <p:txBody>
          <a:bodyPr/>
          <a:lstStyle/>
          <a:p>
            <a:r>
              <a:rPr lang="nl-NL" dirty="0"/>
              <a:t>Zijn er nog algemene OWee vragen?</a:t>
            </a:r>
          </a:p>
        </p:txBody>
      </p:sp>
      <p:sp>
        <p:nvSpPr>
          <p:cNvPr id="3" name="Subtitle 2">
            <a:extLst>
              <a:ext uri="{FF2B5EF4-FFF2-40B4-BE49-F238E27FC236}">
                <a16:creationId xmlns:a16="http://schemas.microsoft.com/office/drawing/2014/main" id="{2BC0010C-5AB6-F65F-FFBC-A6ECCE612F06}"/>
              </a:ext>
            </a:extLst>
          </p:cNvPr>
          <p:cNvSpPr>
            <a:spLocks noGrp="1"/>
          </p:cNvSpPr>
          <p:nvPr>
            <p:ph type="subTitle" idx="1"/>
          </p:nvPr>
        </p:nvSpPr>
        <p:spPr/>
        <p:txBody>
          <a:bodyPr/>
          <a:lstStyle/>
          <a:p>
            <a:endParaRPr lang="en-US"/>
          </a:p>
        </p:txBody>
      </p:sp>
      <p:pic>
        <p:nvPicPr>
          <p:cNvPr id="6" name="Picture 2" descr="Hogeschool Inholland - Den Haag - Studiekeuze123 - Studiekeuze1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7826" y="5912865"/>
            <a:ext cx="2230653" cy="8831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oofdvestiging Den Haag | De Haagse Hogescho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0118" y="5998210"/>
            <a:ext cx="2253424" cy="6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321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Vervolg</a:t>
            </a:r>
          </a:p>
        </p:txBody>
      </p:sp>
      <p:sp>
        <p:nvSpPr>
          <p:cNvPr id="3" name="Text Placeholder 2"/>
          <p:cNvSpPr>
            <a:spLocks noGrp="1"/>
          </p:cNvSpPr>
          <p:nvPr>
            <p:ph type="body" idx="1"/>
          </p:nvPr>
        </p:nvSpPr>
        <p:spPr/>
        <p:txBody>
          <a:bodyPr/>
          <a:lstStyle/>
          <a:p>
            <a:r>
              <a:rPr lang="nl-NL" sz="2000" dirty="0"/>
              <a:t>Opsplitsing in vier groepen, één voor elke dag.</a:t>
            </a:r>
          </a:p>
          <a:p>
            <a:endParaRPr lang="nl-NL" sz="2000" dirty="0"/>
          </a:p>
          <a:p>
            <a:r>
              <a:rPr lang="nl-NL" sz="2000" dirty="0"/>
              <a:t>Er zullen twee rondes zijn, dus u kan twee groepen bijwonen (20:30-21:00 &amp; 21:00-21:30)</a:t>
            </a:r>
          </a:p>
          <a:p>
            <a:endParaRPr lang="nl-NL" dirty="0"/>
          </a:p>
          <a:p>
            <a:endParaRPr lang="nl-NL" dirty="0"/>
          </a:p>
        </p:txBody>
      </p:sp>
      <p:pic>
        <p:nvPicPr>
          <p:cNvPr id="4" name="Picture 2" descr="Hogeschool Inholland - Den Haag - Studiekeuze123 - Studiekeuze1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5744437"/>
            <a:ext cx="2656079" cy="10515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oofdvestiging Den Haag | De Haagse Hoge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0351" y="5870008"/>
            <a:ext cx="2683191" cy="800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0404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nl-NL"/>
          </a:p>
        </p:txBody>
      </p:sp>
      <p:pic>
        <p:nvPicPr>
          <p:cNvPr id="4" name="Picture 3"/>
          <p:cNvPicPr>
            <a:picLocks noChangeAspect="1"/>
          </p:cNvPicPr>
          <p:nvPr/>
        </p:nvPicPr>
        <p:blipFill rotWithShape="1">
          <a:blip r:embed="rId2"/>
          <a:srcRect b="9313"/>
          <a:stretch/>
        </p:blipFill>
        <p:spPr>
          <a:xfrm>
            <a:off x="782636" y="1691449"/>
            <a:ext cx="10629900" cy="3118295"/>
          </a:xfrm>
          <a:prstGeom prst="rect">
            <a:avLst/>
          </a:prstGeom>
        </p:spPr>
      </p:pic>
      <p:pic>
        <p:nvPicPr>
          <p:cNvPr id="5" name="Picture 2" descr="Hogeschool Inholland - Den Haag - Studiekeuze123 - Studiekeuze1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5744437"/>
            <a:ext cx="2656079" cy="10515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oofdvestiging Den Haag | De Haagse Hogescho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0351" y="5870008"/>
            <a:ext cx="2683191" cy="800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0745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p:txBody>
          <a:bodyPr/>
          <a:lstStyle/>
          <a:p>
            <a:endParaRPr lang="nl-NL"/>
          </a:p>
        </p:txBody>
      </p:sp>
      <p:sp>
        <p:nvSpPr>
          <p:cNvPr id="4" name="Text Placeholder 3"/>
          <p:cNvSpPr>
            <a:spLocks noGrp="1"/>
          </p:cNvSpPr>
          <p:nvPr>
            <p:ph type="body" sz="quarter" idx="22"/>
          </p:nvPr>
        </p:nvSpPr>
        <p:spPr>
          <a:xfrm>
            <a:off x="698500" y="2170762"/>
            <a:ext cx="2742883" cy="2516475"/>
          </a:xfrm>
        </p:spPr>
        <p:txBody>
          <a:bodyPr/>
          <a:lstStyle/>
          <a:p>
            <a:r>
              <a:rPr lang="nl-NL" dirty="0"/>
              <a:t>Wat is de OWee en wat is zijn functie?</a:t>
            </a:r>
          </a:p>
        </p:txBody>
      </p:sp>
      <p:sp>
        <p:nvSpPr>
          <p:cNvPr id="5" name="Text Placeholder 4"/>
          <p:cNvSpPr>
            <a:spLocks noGrp="1"/>
          </p:cNvSpPr>
          <p:nvPr>
            <p:ph type="body" sz="quarter" idx="23"/>
          </p:nvPr>
        </p:nvSpPr>
        <p:spPr/>
        <p:txBody>
          <a:bodyPr>
            <a:normAutofit fontScale="25000" lnSpcReduction="20000"/>
          </a:bodyPr>
          <a:lstStyle/>
          <a:p>
            <a:endParaRPr lang="nl-NL"/>
          </a:p>
        </p:txBody>
      </p:sp>
      <p:pic>
        <p:nvPicPr>
          <p:cNvPr id="8" name="Picture Placeholder 7"/>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14311" r="14311"/>
          <a:stretch>
            <a:fillRect/>
          </a:stretch>
        </p:blipFill>
        <p:spPr/>
      </p:pic>
      <p:pic>
        <p:nvPicPr>
          <p:cNvPr id="6" name="Picture 2" descr="Hogeschool Inholland - Den Haag - Studiekeuze123 - Studiekeuze1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8296" y="6062471"/>
            <a:ext cx="1552519" cy="6146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oofdvestiging Den Haag | De Haagse Hogescho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7510" y="6083696"/>
            <a:ext cx="1568368" cy="467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41137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Wat is de OWee?</a:t>
            </a:r>
          </a:p>
        </p:txBody>
      </p:sp>
      <p:sp>
        <p:nvSpPr>
          <p:cNvPr id="3" name="Text Placeholder 2"/>
          <p:cNvSpPr>
            <a:spLocks noGrp="1"/>
          </p:cNvSpPr>
          <p:nvPr>
            <p:ph type="body" idx="1"/>
          </p:nvPr>
        </p:nvSpPr>
        <p:spPr/>
        <p:txBody>
          <a:bodyPr lIns="0" tIns="0" rIns="0" bIns="0" anchor="t">
            <a:normAutofit/>
          </a:bodyPr>
          <a:lstStyle/>
          <a:p>
            <a:pPr>
              <a:buFont typeface="Arial" panose="020B0604020202020204" pitchFamily="34" charset="0"/>
              <a:buChar char="•"/>
            </a:pPr>
            <a:r>
              <a:rPr lang="nl-NL" sz="2400" dirty="0"/>
              <a:t>OWee is opgericht in 1973.</a:t>
            </a:r>
          </a:p>
          <a:p>
            <a:pPr>
              <a:buFont typeface="Arial" panose="020B0604020202020204" pitchFamily="34" charset="0"/>
              <a:buChar char="•"/>
            </a:pPr>
            <a:r>
              <a:rPr lang="nl-NL" sz="2400" dirty="0"/>
              <a:t>OWee is kort </a:t>
            </a:r>
            <a:r>
              <a:rPr lang="nl-NL" sz="2400" dirty="0" err="1"/>
              <a:t>OntvangstWeek</a:t>
            </a:r>
            <a:r>
              <a:rPr lang="nl-NL" sz="2400" dirty="0"/>
              <a:t> </a:t>
            </a:r>
          </a:p>
          <a:p>
            <a:pPr>
              <a:buFont typeface="Arial" panose="020B0604020202020204" pitchFamily="34" charset="0"/>
              <a:buChar char="•"/>
            </a:pPr>
            <a:r>
              <a:rPr lang="nl-NL" sz="2400" dirty="0"/>
              <a:t>Het is deel van de </a:t>
            </a:r>
            <a:r>
              <a:rPr lang="nl-NL" sz="2400" dirty="0" err="1"/>
              <a:t>onboardingsfase</a:t>
            </a:r>
            <a:r>
              <a:rPr lang="nl-NL" sz="2400" dirty="0"/>
              <a:t> voor zo’n 3500 BSc studenten.</a:t>
            </a:r>
          </a:p>
          <a:p>
            <a:pPr>
              <a:buFont typeface="Arial" panose="020B0604020202020204" pitchFamily="34" charset="0"/>
              <a:buChar char="•"/>
            </a:pPr>
            <a:r>
              <a:rPr lang="nl-NL" sz="2400" dirty="0"/>
              <a:t>Niks is verplicht in deze fase, alles is vrijwillig.</a:t>
            </a:r>
          </a:p>
          <a:p>
            <a:endParaRPr lang="nl-NL" dirty="0"/>
          </a:p>
        </p:txBody>
      </p:sp>
      <p:sp>
        <p:nvSpPr>
          <p:cNvPr id="4" name="Rounded Rectangle 3"/>
          <p:cNvSpPr/>
          <p:nvPr/>
        </p:nvSpPr>
        <p:spPr>
          <a:xfrm>
            <a:off x="819151" y="4489847"/>
            <a:ext cx="2381250" cy="104400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a:ln>
                  <a:noFill/>
                </a:ln>
                <a:solidFill>
                  <a:srgbClr val="000000"/>
                </a:solidFill>
                <a:effectLst/>
                <a:uFillTx/>
                <a:latin typeface="Arial"/>
                <a:ea typeface="Arial"/>
                <a:cs typeface="Arial"/>
                <a:sym typeface="Arial"/>
              </a:rPr>
              <a:t>EJW</a:t>
            </a:r>
          </a:p>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err="1">
                <a:ln>
                  <a:noFill/>
                </a:ln>
                <a:solidFill>
                  <a:srgbClr val="000000"/>
                </a:solidFill>
                <a:effectLst/>
                <a:uFillTx/>
                <a:latin typeface="Arial"/>
                <a:ea typeface="Arial"/>
                <a:cs typeface="Arial"/>
                <a:sym typeface="Arial"/>
              </a:rPr>
              <a:t>Eerste</a:t>
            </a:r>
            <a:r>
              <a:rPr lang="nl-NL" err="1">
                <a:solidFill>
                  <a:srgbClr val="000000"/>
                </a:solidFill>
                <a:latin typeface="Arial"/>
                <a:ea typeface="Arial"/>
                <a:cs typeface="Arial"/>
              </a:rPr>
              <a:t>JaarsWeekend</a:t>
            </a:r>
            <a:endParaRPr lang="nl-NL">
              <a:solidFill>
                <a:srgbClr val="000000"/>
              </a:solidFill>
              <a:latin typeface="Arial"/>
              <a:ea typeface="Arial"/>
              <a:cs typeface="Arial"/>
            </a:endParaRPr>
          </a:p>
        </p:txBody>
      </p:sp>
      <p:sp>
        <p:nvSpPr>
          <p:cNvPr id="5" name="Rounded Rectangle 4"/>
          <p:cNvSpPr/>
          <p:nvPr/>
        </p:nvSpPr>
        <p:spPr>
          <a:xfrm>
            <a:off x="4083051" y="4489846"/>
            <a:ext cx="2365374" cy="104400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nl-NL" err="1">
                <a:solidFill>
                  <a:srgbClr val="000000"/>
                </a:solidFill>
                <a:latin typeface="Arial"/>
                <a:ea typeface="Arial"/>
                <a:cs typeface="Arial"/>
              </a:rPr>
              <a:t>OWee</a:t>
            </a:r>
            <a:endParaRPr lang="nl-NL">
              <a:solidFill>
                <a:srgbClr val="000000"/>
              </a:solidFill>
              <a:latin typeface="Arial"/>
              <a:ea typeface="Arial"/>
              <a:cs typeface="Arial"/>
            </a:endParaRPr>
          </a:p>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err="1">
                <a:ln>
                  <a:noFill/>
                </a:ln>
                <a:solidFill>
                  <a:srgbClr val="000000"/>
                </a:solidFill>
                <a:effectLst/>
                <a:uFillTx/>
                <a:latin typeface="Arial"/>
                <a:ea typeface="Arial"/>
                <a:cs typeface="Arial"/>
                <a:sym typeface="Arial"/>
              </a:rPr>
              <a:t>OntvangstWeek</a:t>
            </a:r>
            <a:endParaRPr kumimoji="0" lang="nl-NL" sz="1800" b="0" i="0" u="none" strike="noStrike" cap="none" spc="0" normalizeH="0" baseline="0">
              <a:ln>
                <a:noFill/>
              </a:ln>
              <a:solidFill>
                <a:srgbClr val="000000"/>
              </a:solidFill>
              <a:effectLst/>
              <a:uFillTx/>
              <a:latin typeface="Arial"/>
              <a:ea typeface="Arial"/>
              <a:cs typeface="Arial"/>
              <a:sym typeface="Arial"/>
            </a:endParaRPr>
          </a:p>
        </p:txBody>
      </p:sp>
      <p:sp>
        <p:nvSpPr>
          <p:cNvPr id="6" name="Rounded Rectangle 5"/>
          <p:cNvSpPr/>
          <p:nvPr/>
        </p:nvSpPr>
        <p:spPr>
          <a:xfrm>
            <a:off x="7331075" y="4488946"/>
            <a:ext cx="4140925" cy="104400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a:ln>
                  <a:noFill/>
                </a:ln>
                <a:solidFill>
                  <a:srgbClr val="000000"/>
                </a:solidFill>
                <a:effectLst/>
                <a:uFillTx/>
                <a:latin typeface="Arial"/>
                <a:ea typeface="Arial"/>
                <a:cs typeface="Arial"/>
                <a:sym typeface="Arial"/>
              </a:rPr>
              <a:t>KMT</a:t>
            </a:r>
          </a:p>
          <a:p>
            <a:pPr marL="0" marR="0" indent="0" algn="ctr" defTabSz="914400" rtl="0" fontAlgn="auto" latinLnBrk="0" hangingPunct="0">
              <a:lnSpc>
                <a:spcPct val="100000"/>
              </a:lnSpc>
              <a:spcBef>
                <a:spcPts val="0"/>
              </a:spcBef>
              <a:spcAft>
                <a:spcPts val="0"/>
              </a:spcAft>
              <a:buClrTx/>
              <a:buSzTx/>
              <a:buFontTx/>
              <a:buNone/>
              <a:tabLst/>
            </a:pPr>
            <a:r>
              <a:rPr lang="nl-NL" err="1">
                <a:solidFill>
                  <a:srgbClr val="000000"/>
                </a:solidFill>
                <a:latin typeface="Arial"/>
                <a:ea typeface="Arial"/>
                <a:cs typeface="Arial"/>
              </a:rPr>
              <a:t>KennisMakingsTijd</a:t>
            </a:r>
            <a:endParaRPr kumimoji="0" lang="nl-NL" sz="1800" b="0" i="0" u="none" strike="noStrike" cap="none" spc="0" normalizeH="0" baseline="0">
              <a:ln>
                <a:noFill/>
              </a:ln>
              <a:solidFill>
                <a:srgbClr val="000000"/>
              </a:solidFill>
              <a:effectLst/>
              <a:uFillTx/>
              <a:latin typeface="Arial"/>
              <a:ea typeface="Arial"/>
              <a:cs typeface="Arial"/>
              <a:sym typeface="Arial"/>
            </a:endParaRPr>
          </a:p>
        </p:txBody>
      </p:sp>
      <p:sp>
        <p:nvSpPr>
          <p:cNvPr id="7" name="Right Arrow 6"/>
          <p:cNvSpPr/>
          <p:nvPr/>
        </p:nvSpPr>
        <p:spPr>
          <a:xfrm>
            <a:off x="3321052" y="4847391"/>
            <a:ext cx="641348" cy="357544"/>
          </a:xfrm>
          <a:prstGeom prst="rightArrow">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a:ln>
                <a:noFill/>
              </a:ln>
              <a:solidFill>
                <a:srgbClr val="000000"/>
              </a:solidFill>
              <a:effectLst/>
              <a:uFillTx/>
              <a:latin typeface="Arial"/>
              <a:ea typeface="Arial"/>
              <a:cs typeface="Arial"/>
              <a:sym typeface="Arial"/>
            </a:endParaRPr>
          </a:p>
        </p:txBody>
      </p:sp>
      <p:sp>
        <p:nvSpPr>
          <p:cNvPr id="8" name="Right Arrow 7"/>
          <p:cNvSpPr/>
          <p:nvPr/>
        </p:nvSpPr>
        <p:spPr>
          <a:xfrm>
            <a:off x="6569076" y="4847391"/>
            <a:ext cx="641348" cy="357544"/>
          </a:xfrm>
          <a:prstGeom prst="rightArrow">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a:ln>
                <a:noFill/>
              </a:ln>
              <a:solidFill>
                <a:srgbClr val="000000"/>
              </a:solidFill>
              <a:effectLst/>
              <a:uFillTx/>
              <a:latin typeface="Arial"/>
              <a:ea typeface="Arial"/>
              <a:cs typeface="Arial"/>
              <a:sym typeface="Arial"/>
            </a:endParaRPr>
          </a:p>
        </p:txBody>
      </p:sp>
      <p:pic>
        <p:nvPicPr>
          <p:cNvPr id="1026" name="Picture 2" descr="Hogeschool Inholland - Den Haag - Studiekeuze123 - Studiekeuze1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5744437"/>
            <a:ext cx="2656079" cy="10515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ofdvestiging Den Haag | De Haagse Hogescho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0351" y="5870008"/>
            <a:ext cx="2683191" cy="800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4387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Wat is de functie van de OWee?</a:t>
            </a:r>
          </a:p>
        </p:txBody>
      </p:sp>
      <p:sp>
        <p:nvSpPr>
          <p:cNvPr id="3" name="Text Placeholder 2"/>
          <p:cNvSpPr>
            <a:spLocks noGrp="1"/>
          </p:cNvSpPr>
          <p:nvPr>
            <p:ph type="body" idx="1"/>
          </p:nvPr>
        </p:nvSpPr>
        <p:spPr/>
        <p:txBody>
          <a:bodyPr lIns="0" tIns="0" rIns="0" bIns="0" anchor="t">
            <a:normAutofit/>
          </a:bodyPr>
          <a:lstStyle/>
          <a:p>
            <a:pPr>
              <a:buFont typeface="Arial" panose="020B0604020202020204" pitchFamily="34" charset="0"/>
              <a:buChar char="•"/>
            </a:pPr>
            <a:r>
              <a:rPr lang="nl-NL" sz="2000" dirty="0"/>
              <a:t>De </a:t>
            </a:r>
            <a:r>
              <a:rPr lang="nl-NL" sz="2000" dirty="0" err="1"/>
              <a:t>EJWs</a:t>
            </a:r>
            <a:r>
              <a:rPr lang="nl-NL" sz="2000" dirty="0"/>
              <a:t> worden georganiseerd door de studieverenigingen om de eerstejaars hun nieuwe studiegenoten te laten leren kennen.</a:t>
            </a:r>
          </a:p>
          <a:p>
            <a:pPr>
              <a:buFont typeface="Arial" panose="020B0604020202020204" pitchFamily="34" charset="0"/>
              <a:buChar char="•"/>
            </a:pPr>
            <a:r>
              <a:rPr lang="nl-NL" sz="2000" dirty="0"/>
              <a:t>De OWee wordt georganiseerd door de TU Delft om de studenten elkaar te laten leren kennen, de campus en de stad Delft om hun kans op slagen bij het studeren te verhogen.</a:t>
            </a:r>
          </a:p>
          <a:p>
            <a:pPr>
              <a:buFont typeface="Arial" panose="020B0604020202020204" pitchFamily="34" charset="0"/>
              <a:buChar char="•"/>
            </a:pPr>
            <a:r>
              <a:rPr lang="nl-NL" sz="2000" dirty="0"/>
              <a:t>Studenten die bij een studentenvereniging willen, kunnen daarna soms nog een kennismakingstijd krijgen.</a:t>
            </a:r>
          </a:p>
          <a:p>
            <a:pPr>
              <a:buFont typeface="Arial" panose="020B0604020202020204" pitchFamily="34" charset="0"/>
              <a:buChar char="•"/>
            </a:pPr>
            <a:r>
              <a:rPr lang="nl-NL" sz="2000" b="1" dirty="0"/>
              <a:t>De </a:t>
            </a:r>
            <a:r>
              <a:rPr lang="nl-NL" sz="2000" b="1" dirty="0" err="1"/>
              <a:t>EJWs</a:t>
            </a:r>
            <a:r>
              <a:rPr lang="nl-NL" sz="2000" b="1" dirty="0"/>
              <a:t>, de OWee en de </a:t>
            </a:r>
            <a:r>
              <a:rPr lang="nl-NL" sz="2000" b="1" dirty="0" err="1"/>
              <a:t>KMTs</a:t>
            </a:r>
            <a:r>
              <a:rPr lang="nl-NL" sz="2000" b="1" dirty="0"/>
              <a:t> volgen elkaar op, maar worden door verschillende instanties georganiseerd en delen dus geen vergunning.</a:t>
            </a:r>
          </a:p>
        </p:txBody>
      </p:sp>
      <p:sp>
        <p:nvSpPr>
          <p:cNvPr id="9" name="Rounded Rectangle 8"/>
          <p:cNvSpPr/>
          <p:nvPr/>
        </p:nvSpPr>
        <p:spPr>
          <a:xfrm>
            <a:off x="819151" y="4489847"/>
            <a:ext cx="2381250" cy="104400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a:ln>
                  <a:noFill/>
                </a:ln>
                <a:solidFill>
                  <a:srgbClr val="000000"/>
                </a:solidFill>
                <a:effectLst/>
                <a:uFillTx/>
                <a:latin typeface="Arial"/>
                <a:ea typeface="Arial"/>
                <a:cs typeface="Arial"/>
                <a:sym typeface="Arial"/>
              </a:rPr>
              <a:t>EJW</a:t>
            </a:r>
          </a:p>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err="1">
                <a:ln>
                  <a:noFill/>
                </a:ln>
                <a:solidFill>
                  <a:srgbClr val="000000"/>
                </a:solidFill>
                <a:effectLst/>
                <a:uFillTx/>
                <a:latin typeface="Arial"/>
                <a:ea typeface="Arial"/>
                <a:cs typeface="Arial"/>
                <a:sym typeface="Arial"/>
              </a:rPr>
              <a:t>Eerste</a:t>
            </a:r>
            <a:r>
              <a:rPr lang="nl-NL" err="1">
                <a:solidFill>
                  <a:srgbClr val="000000"/>
                </a:solidFill>
                <a:latin typeface="Arial"/>
                <a:ea typeface="Arial"/>
                <a:cs typeface="Arial"/>
              </a:rPr>
              <a:t>JaarsWeekend</a:t>
            </a:r>
            <a:endParaRPr lang="nl-NL">
              <a:solidFill>
                <a:srgbClr val="000000"/>
              </a:solidFill>
              <a:latin typeface="Arial"/>
              <a:ea typeface="Arial"/>
              <a:cs typeface="Arial"/>
            </a:endParaRPr>
          </a:p>
        </p:txBody>
      </p:sp>
      <p:sp>
        <p:nvSpPr>
          <p:cNvPr id="10" name="Rounded Rectangle 9"/>
          <p:cNvSpPr/>
          <p:nvPr/>
        </p:nvSpPr>
        <p:spPr>
          <a:xfrm>
            <a:off x="4083051" y="4489846"/>
            <a:ext cx="2365374" cy="104400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nl-NL" err="1">
                <a:solidFill>
                  <a:srgbClr val="000000"/>
                </a:solidFill>
                <a:latin typeface="Arial"/>
                <a:ea typeface="Arial"/>
                <a:cs typeface="Arial"/>
              </a:rPr>
              <a:t>OWee</a:t>
            </a:r>
            <a:endParaRPr lang="nl-NL">
              <a:solidFill>
                <a:srgbClr val="000000"/>
              </a:solidFill>
              <a:latin typeface="Arial"/>
              <a:ea typeface="Arial"/>
              <a:cs typeface="Arial"/>
            </a:endParaRPr>
          </a:p>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err="1">
                <a:ln>
                  <a:noFill/>
                </a:ln>
                <a:solidFill>
                  <a:srgbClr val="000000"/>
                </a:solidFill>
                <a:effectLst/>
                <a:uFillTx/>
                <a:latin typeface="Arial"/>
                <a:ea typeface="Arial"/>
                <a:cs typeface="Arial"/>
                <a:sym typeface="Arial"/>
              </a:rPr>
              <a:t>OntvangstWeek</a:t>
            </a:r>
            <a:endParaRPr kumimoji="0" lang="nl-NL" sz="1800" b="0" i="0" u="none" strike="noStrike" cap="none" spc="0" normalizeH="0" baseline="0">
              <a:ln>
                <a:noFill/>
              </a:ln>
              <a:solidFill>
                <a:srgbClr val="000000"/>
              </a:solidFill>
              <a:effectLst/>
              <a:uFillTx/>
              <a:latin typeface="Arial"/>
              <a:ea typeface="Arial"/>
              <a:cs typeface="Arial"/>
              <a:sym typeface="Arial"/>
            </a:endParaRPr>
          </a:p>
        </p:txBody>
      </p:sp>
      <p:sp>
        <p:nvSpPr>
          <p:cNvPr id="11" name="Rounded Rectangle 10"/>
          <p:cNvSpPr/>
          <p:nvPr/>
        </p:nvSpPr>
        <p:spPr>
          <a:xfrm>
            <a:off x="7331075" y="4488946"/>
            <a:ext cx="4140925" cy="104400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a:ln>
                  <a:noFill/>
                </a:ln>
                <a:solidFill>
                  <a:srgbClr val="000000"/>
                </a:solidFill>
                <a:effectLst/>
                <a:uFillTx/>
                <a:latin typeface="Arial"/>
                <a:ea typeface="Arial"/>
                <a:cs typeface="Arial"/>
                <a:sym typeface="Arial"/>
              </a:rPr>
              <a:t>KMT</a:t>
            </a:r>
          </a:p>
          <a:p>
            <a:pPr marL="0" marR="0" indent="0" algn="ctr" defTabSz="914400" rtl="0" fontAlgn="auto" latinLnBrk="0" hangingPunct="0">
              <a:lnSpc>
                <a:spcPct val="100000"/>
              </a:lnSpc>
              <a:spcBef>
                <a:spcPts val="0"/>
              </a:spcBef>
              <a:spcAft>
                <a:spcPts val="0"/>
              </a:spcAft>
              <a:buClrTx/>
              <a:buSzTx/>
              <a:buFontTx/>
              <a:buNone/>
              <a:tabLst/>
            </a:pPr>
            <a:r>
              <a:rPr lang="nl-NL" err="1">
                <a:solidFill>
                  <a:srgbClr val="000000"/>
                </a:solidFill>
                <a:latin typeface="Arial"/>
                <a:ea typeface="Arial"/>
                <a:cs typeface="Arial"/>
              </a:rPr>
              <a:t>KennisMakingsTijd</a:t>
            </a:r>
            <a:endParaRPr kumimoji="0" lang="nl-NL" sz="1800" b="0" i="0" u="none" strike="noStrike" cap="none" spc="0" normalizeH="0" baseline="0">
              <a:ln>
                <a:noFill/>
              </a:ln>
              <a:solidFill>
                <a:srgbClr val="000000"/>
              </a:solidFill>
              <a:effectLst/>
              <a:uFillTx/>
              <a:latin typeface="Arial"/>
              <a:ea typeface="Arial"/>
              <a:cs typeface="Arial"/>
              <a:sym typeface="Arial"/>
            </a:endParaRPr>
          </a:p>
        </p:txBody>
      </p:sp>
      <p:sp>
        <p:nvSpPr>
          <p:cNvPr id="12" name="Right Arrow 11"/>
          <p:cNvSpPr/>
          <p:nvPr/>
        </p:nvSpPr>
        <p:spPr>
          <a:xfrm>
            <a:off x="3321052" y="4847391"/>
            <a:ext cx="641348" cy="357544"/>
          </a:xfrm>
          <a:prstGeom prst="rightArrow">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a:ln>
                <a:noFill/>
              </a:ln>
              <a:solidFill>
                <a:srgbClr val="000000"/>
              </a:solidFill>
              <a:effectLst/>
              <a:uFillTx/>
              <a:latin typeface="Arial"/>
              <a:ea typeface="Arial"/>
              <a:cs typeface="Arial"/>
              <a:sym typeface="Arial"/>
            </a:endParaRPr>
          </a:p>
        </p:txBody>
      </p:sp>
      <p:sp>
        <p:nvSpPr>
          <p:cNvPr id="13" name="Right Arrow 12"/>
          <p:cNvSpPr/>
          <p:nvPr/>
        </p:nvSpPr>
        <p:spPr>
          <a:xfrm>
            <a:off x="6569076" y="4847391"/>
            <a:ext cx="641348" cy="357544"/>
          </a:xfrm>
          <a:prstGeom prst="rightArrow">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a:ln>
                <a:noFill/>
              </a:ln>
              <a:solidFill>
                <a:srgbClr val="000000"/>
              </a:solidFill>
              <a:effectLst/>
              <a:uFillTx/>
              <a:latin typeface="Arial"/>
              <a:ea typeface="Arial"/>
              <a:cs typeface="Arial"/>
              <a:sym typeface="Arial"/>
            </a:endParaRPr>
          </a:p>
        </p:txBody>
      </p:sp>
      <p:pic>
        <p:nvPicPr>
          <p:cNvPr id="14" name="Picture 2" descr="Hogeschool Inholland - Den Haag - Studiekeuze123 - Studiekeuze1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5744437"/>
            <a:ext cx="2656079" cy="10515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oofdvestiging Den Haag | De Haagse Hogescho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0351" y="5870008"/>
            <a:ext cx="2683191" cy="800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6536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02" name="Text Placeholder 20"/>
          <p:cNvGrpSpPr/>
          <p:nvPr/>
        </p:nvGrpSpPr>
        <p:grpSpPr>
          <a:xfrm>
            <a:off x="-1" y="1"/>
            <a:ext cx="12205800" cy="741500"/>
            <a:chOff x="0" y="0"/>
            <a:chExt cx="12205798" cy="741498"/>
          </a:xfrm>
        </p:grpSpPr>
        <p:sp>
          <p:nvSpPr>
            <p:cNvPr id="3200" name="Rectangle"/>
            <p:cNvSpPr/>
            <p:nvPr/>
          </p:nvSpPr>
          <p:spPr>
            <a:xfrm>
              <a:off x="-1" y="0"/>
              <a:ext cx="12205800" cy="741500"/>
            </a:xfrm>
            <a:prstGeom prst="rect">
              <a:avLst/>
            </a:prstGeom>
            <a:solidFill>
              <a:schemeClr val="accent1"/>
            </a:solidFill>
            <a:ln w="12700" cap="flat">
              <a:noFill/>
              <a:miter lim="400000"/>
            </a:ln>
            <a:effectLst/>
          </p:spPr>
          <p:txBody>
            <a:bodyPr wrap="square" lIns="45719" tIns="45719" rIns="45719" bIns="45719" numCol="1" anchor="t">
              <a:noAutofit/>
            </a:bodyPr>
            <a:lstStyle/>
            <a:p>
              <a:pPr defTabSz="719137">
                <a:lnSpc>
                  <a:spcPct val="90000"/>
                </a:lnSpc>
                <a:spcBef>
                  <a:spcPts val="1200"/>
                </a:spcBef>
                <a:defRPr sz="1600"/>
              </a:pPr>
              <a:endParaRPr/>
            </a:p>
          </p:txBody>
        </p:sp>
        <p:sp>
          <p:nvSpPr>
            <p:cNvPr id="3201" name="Rectangle"/>
            <p:cNvSpPr txBox="1"/>
            <p:nvPr/>
          </p:nvSpPr>
          <p:spPr>
            <a:xfrm>
              <a:off x="-1" y="0"/>
              <a:ext cx="12205800" cy="7415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lvl1pPr defTabSz="719137">
                <a:lnSpc>
                  <a:spcPct val="90000"/>
                </a:lnSpc>
                <a:spcBef>
                  <a:spcPts val="1200"/>
                </a:spcBef>
                <a:defRPr sz="1600"/>
              </a:lvl1pPr>
            </a:lstStyle>
            <a:p>
              <a:r>
                <a:t> </a:t>
              </a:r>
            </a:p>
          </p:txBody>
        </p:sp>
      </p:grpSp>
      <p:sp>
        <p:nvSpPr>
          <p:cNvPr id="3203" name="Titel 7"/>
          <p:cNvSpPr txBox="1">
            <a:spLocks noGrp="1"/>
          </p:cNvSpPr>
          <p:nvPr>
            <p:ph type="title"/>
          </p:nvPr>
        </p:nvSpPr>
        <p:spPr>
          <a:xfrm>
            <a:off x="698499" y="193037"/>
            <a:ext cx="10775072" cy="490401"/>
          </a:xfrm>
          <a:prstGeom prst="rect">
            <a:avLst/>
          </a:prstGeom>
        </p:spPr>
        <p:txBody>
          <a:bodyPr>
            <a:normAutofit/>
          </a:bodyPr>
          <a:lstStyle>
            <a:lvl1pPr defTabSz="850391">
              <a:tabLst>
                <a:tab pos="1155700" algn="l"/>
              </a:tabLst>
              <a:defRPr sz="2976"/>
            </a:lvl1pPr>
          </a:lstStyle>
          <a:p>
            <a:r>
              <a:rPr lang="nl-NL" dirty="0"/>
              <a:t>Programma</a:t>
            </a:r>
            <a:endParaRPr dirty="0"/>
          </a:p>
        </p:txBody>
      </p:sp>
      <p:sp>
        <p:nvSpPr>
          <p:cNvPr id="3207" name="Text Placeholder 11"/>
          <p:cNvSpPr>
            <a:spLocks noGrp="1"/>
          </p:cNvSpPr>
          <p:nvPr>
            <p:ph type="body" idx="4294967295"/>
          </p:nvPr>
        </p:nvSpPr>
        <p:spPr>
          <a:xfrm>
            <a:off x="687600" y="6006164"/>
            <a:ext cx="1454915" cy="5180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 </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4259"/>
          <a:stretch/>
        </p:blipFill>
        <p:spPr>
          <a:xfrm>
            <a:off x="-33730" y="683437"/>
            <a:ext cx="12239530" cy="618335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0" name="Titel 17"/>
          <p:cNvSpPr txBox="1">
            <a:spLocks noGrp="1"/>
          </p:cNvSpPr>
          <p:nvPr>
            <p:ph type="title"/>
          </p:nvPr>
        </p:nvSpPr>
        <p:spPr>
          <a:xfrm>
            <a:off x="698500" y="741499"/>
            <a:ext cx="3528786" cy="462523"/>
          </a:xfrm>
          <a:prstGeom prst="rect">
            <a:avLst/>
          </a:prstGeom>
        </p:spPr>
        <p:txBody>
          <a:bodyPr lIns="0" tIns="0" rIns="0" bIns="0" anchor="t">
            <a:normAutofit fontScale="90000"/>
          </a:bodyPr>
          <a:lstStyle>
            <a:lvl1pPr defTabSz="850391">
              <a:tabLst>
                <a:tab pos="1155700" algn="l"/>
              </a:tabLst>
              <a:defRPr sz="2976"/>
            </a:lvl1pPr>
          </a:lstStyle>
          <a:p>
            <a:r>
              <a:rPr lang="nl-NL" sz="2950" dirty="0"/>
              <a:t>Zondag 13 Augustus</a:t>
            </a:r>
          </a:p>
        </p:txBody>
      </p:sp>
      <p:sp>
        <p:nvSpPr>
          <p:cNvPr id="3261" name="Tijdelijke aanduiding voor verticale tekst 18"/>
          <p:cNvSpPr txBox="1">
            <a:spLocks noGrp="1"/>
          </p:cNvSpPr>
          <p:nvPr>
            <p:ph type="body" sz="quarter" idx="1"/>
          </p:nvPr>
        </p:nvSpPr>
        <p:spPr>
          <a:xfrm>
            <a:off x="698500" y="1591899"/>
            <a:ext cx="3147786" cy="4356465"/>
          </a:xfrm>
          <a:prstGeom prst="rect">
            <a:avLst/>
          </a:prstGeom>
        </p:spPr>
        <p:txBody>
          <a:bodyPr lIns="0" tIns="0" rIns="0" bIns="0" anchor="t">
            <a:normAutofit/>
          </a:bodyPr>
          <a:lstStyle/>
          <a:p>
            <a:pPr lvl="3"/>
            <a:endParaRPr dirty="0"/>
          </a:p>
        </p:txBody>
      </p:sp>
      <p:sp>
        <p:nvSpPr>
          <p:cNvPr id="3" name="Rounded Rectangle 2"/>
          <p:cNvSpPr/>
          <p:nvPr/>
        </p:nvSpPr>
        <p:spPr>
          <a:xfrm>
            <a:off x="5849468" y="741499"/>
            <a:ext cx="2876550" cy="187200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err="1">
                <a:ln>
                  <a:noFill/>
                </a:ln>
                <a:solidFill>
                  <a:srgbClr val="000000"/>
                </a:solidFill>
                <a:effectLst/>
                <a:uFillTx/>
                <a:latin typeface="Arial"/>
                <a:ea typeface="Arial"/>
                <a:cs typeface="Arial"/>
                <a:sym typeface="Arial"/>
              </a:rPr>
              <a:t>Logistical</a:t>
            </a:r>
            <a:r>
              <a:rPr kumimoji="0" lang="nl-NL" sz="1800" b="0" i="0" u="none" strike="noStrike" cap="none" spc="0" normalizeH="0">
                <a:ln>
                  <a:noFill/>
                </a:ln>
                <a:solidFill>
                  <a:srgbClr val="000000"/>
                </a:solidFill>
                <a:effectLst/>
                <a:uFillTx/>
                <a:latin typeface="Arial"/>
                <a:ea typeface="Arial"/>
                <a:cs typeface="Arial"/>
                <a:sym typeface="Arial"/>
              </a:rPr>
              <a:t> </a:t>
            </a:r>
            <a:r>
              <a:rPr lang="nl-NL">
                <a:solidFill>
                  <a:srgbClr val="000000"/>
                </a:solidFill>
                <a:latin typeface="Arial"/>
                <a:ea typeface="Arial"/>
                <a:cs typeface="Arial"/>
              </a:rPr>
              <a:t>Opening</a:t>
            </a:r>
            <a:endParaRPr kumimoji="0" lang="nl-NL" sz="1800" b="0" i="0" u="none" strike="noStrike" cap="none" spc="0" normalizeH="0" baseline="0">
              <a:ln>
                <a:noFill/>
              </a:ln>
              <a:solidFill>
                <a:srgbClr val="000000"/>
              </a:solidFill>
              <a:effectLst/>
              <a:uFillTx/>
              <a:latin typeface="Arial"/>
              <a:ea typeface="Arial"/>
              <a:cs typeface="Arial"/>
              <a:sym typeface="Arial"/>
            </a:endParaRPr>
          </a:p>
        </p:txBody>
      </p:sp>
      <p:sp>
        <p:nvSpPr>
          <p:cNvPr id="4" name="Rounded Rectangle 3"/>
          <p:cNvSpPr/>
          <p:nvPr/>
        </p:nvSpPr>
        <p:spPr>
          <a:xfrm>
            <a:off x="5849468" y="2807323"/>
            <a:ext cx="2876550" cy="86400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algn="ctr"/>
            <a:r>
              <a:rPr lang="nl-NL">
                <a:solidFill>
                  <a:srgbClr val="000000"/>
                </a:solidFill>
                <a:latin typeface="Arial"/>
                <a:ea typeface="Arial"/>
                <a:cs typeface="Arial"/>
              </a:rPr>
              <a:t>Schie </a:t>
            </a:r>
            <a:r>
              <a:rPr lang="nl-NL" err="1">
                <a:solidFill>
                  <a:srgbClr val="000000"/>
                </a:solidFill>
                <a:latin typeface="Arial"/>
                <a:ea typeface="Arial"/>
                <a:cs typeface="Arial"/>
              </a:rPr>
              <a:t>Dinner</a:t>
            </a:r>
            <a:endParaRPr lang="nl-NL" sz="1800" b="0" i="0" u="none" strike="noStrike" cap="none" spc="0" normalizeH="0" baseline="0" err="1">
              <a:ln>
                <a:noFill/>
              </a:ln>
              <a:solidFill>
                <a:srgbClr val="000000"/>
              </a:solidFill>
              <a:effectLst/>
              <a:uFillTx/>
              <a:latin typeface="Arial"/>
              <a:ea typeface="Arial"/>
              <a:cs typeface="Arial"/>
            </a:endParaRPr>
          </a:p>
        </p:txBody>
      </p:sp>
      <p:sp>
        <p:nvSpPr>
          <p:cNvPr id="5" name="Rounded Rectangle 4"/>
          <p:cNvSpPr/>
          <p:nvPr/>
        </p:nvSpPr>
        <p:spPr>
          <a:xfrm>
            <a:off x="5849468" y="3865147"/>
            <a:ext cx="2876550" cy="205200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a:ln>
                  <a:noFill/>
                </a:ln>
                <a:solidFill>
                  <a:srgbClr val="000000"/>
                </a:solidFill>
                <a:effectLst/>
                <a:uFillTx/>
                <a:latin typeface="Arial"/>
                <a:ea typeface="Arial"/>
                <a:cs typeface="Arial"/>
                <a:sym typeface="Arial"/>
              </a:rPr>
              <a:t>Opening </a:t>
            </a:r>
            <a:r>
              <a:rPr lang="nl-NL">
                <a:solidFill>
                  <a:srgbClr val="000000"/>
                </a:solidFill>
                <a:latin typeface="Arial"/>
                <a:ea typeface="Arial"/>
                <a:cs typeface="Arial"/>
              </a:rPr>
              <a:t>Party</a:t>
            </a:r>
            <a:endParaRPr kumimoji="0" lang="nl-NL" sz="1800" b="0" i="0" u="none" strike="noStrike" cap="none" spc="0" normalizeH="0" baseline="0">
              <a:ln>
                <a:noFill/>
              </a:ln>
              <a:solidFill>
                <a:srgbClr val="000000"/>
              </a:solidFill>
              <a:effectLst/>
              <a:uFillTx/>
              <a:latin typeface="Arial"/>
              <a:ea typeface="Arial"/>
              <a:cs typeface="Arial"/>
              <a:sym typeface="Arial"/>
            </a:endParaRPr>
          </a:p>
        </p:txBody>
      </p:sp>
      <p:sp>
        <p:nvSpPr>
          <p:cNvPr id="10" name="Rounded Rectangle 9"/>
          <p:cNvSpPr/>
          <p:nvPr/>
        </p:nvSpPr>
        <p:spPr>
          <a:xfrm>
            <a:off x="8878418" y="3035013"/>
            <a:ext cx="2276475" cy="40862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algn="ctr"/>
            <a:r>
              <a:rPr lang="nl-NL" err="1">
                <a:solidFill>
                  <a:srgbClr val="000000"/>
                </a:solidFill>
                <a:latin typeface="Arial"/>
                <a:ea typeface="Arial"/>
                <a:cs typeface="Arial"/>
              </a:rPr>
              <a:t>Associations</a:t>
            </a:r>
            <a:r>
              <a:rPr lang="nl-NL">
                <a:solidFill>
                  <a:srgbClr val="000000"/>
                </a:solidFill>
                <a:latin typeface="Arial"/>
                <a:ea typeface="Arial"/>
                <a:cs typeface="Arial"/>
              </a:rPr>
              <a:t> Parade</a:t>
            </a:r>
            <a:endParaRPr lang="nl-NL" sz="1800" b="0" i="0" u="none" strike="noStrike" cap="none" spc="0" normalizeH="0" baseline="0">
              <a:ln>
                <a:noFill/>
              </a:ln>
              <a:solidFill>
                <a:srgbClr val="000000"/>
              </a:solidFill>
              <a:effectLst/>
              <a:uFillTx/>
              <a:latin typeface="Arial"/>
              <a:ea typeface="Arial"/>
              <a:cs typeface="Arial"/>
            </a:endParaRPr>
          </a:p>
        </p:txBody>
      </p:sp>
      <p:pic>
        <p:nvPicPr>
          <p:cNvPr id="8" name="Picture 2" descr="Hogeschool Inholland - Den Haag - Studiekeuze123 - Studiekeuze1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8296" y="6062471"/>
            <a:ext cx="1552519" cy="6146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ofdvestiging Den Haag | De Haagse Hogescho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7510" y="6083696"/>
            <a:ext cx="1568368" cy="4678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0" name="Titel 17"/>
          <p:cNvSpPr txBox="1">
            <a:spLocks noGrp="1"/>
          </p:cNvSpPr>
          <p:nvPr>
            <p:ph type="title"/>
          </p:nvPr>
        </p:nvSpPr>
        <p:spPr>
          <a:xfrm>
            <a:off x="698500" y="750791"/>
            <a:ext cx="3491615" cy="481109"/>
          </a:xfrm>
          <a:prstGeom prst="rect">
            <a:avLst/>
          </a:prstGeom>
        </p:spPr>
        <p:txBody>
          <a:bodyPr lIns="0" tIns="0" rIns="0" bIns="0" anchor="t">
            <a:normAutofit fontScale="90000"/>
          </a:bodyPr>
          <a:lstStyle>
            <a:lvl1pPr defTabSz="850391">
              <a:tabLst>
                <a:tab pos="1155700" algn="l"/>
              </a:tabLst>
              <a:defRPr sz="2976"/>
            </a:lvl1pPr>
          </a:lstStyle>
          <a:p>
            <a:r>
              <a:rPr lang="nl-NL" sz="2950" dirty="0"/>
              <a:t>Maandag 14 augustus</a:t>
            </a:r>
            <a:endParaRPr dirty="0"/>
          </a:p>
        </p:txBody>
      </p:sp>
      <p:sp>
        <p:nvSpPr>
          <p:cNvPr id="3" name="Rounded Rectangle 2"/>
          <p:cNvSpPr/>
          <p:nvPr/>
        </p:nvSpPr>
        <p:spPr>
          <a:xfrm>
            <a:off x="5840676" y="752248"/>
            <a:ext cx="2876550" cy="136800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a:ln>
                  <a:noFill/>
                </a:ln>
                <a:solidFill>
                  <a:srgbClr val="000000"/>
                </a:solidFill>
                <a:effectLst/>
                <a:uFillTx/>
                <a:latin typeface="Arial"/>
                <a:ea typeface="Arial"/>
                <a:cs typeface="Arial"/>
                <a:sym typeface="Arial"/>
              </a:rPr>
              <a:t>Central Opening</a:t>
            </a:r>
          </a:p>
        </p:txBody>
      </p:sp>
      <p:sp>
        <p:nvSpPr>
          <p:cNvPr id="4" name="Rounded Rectangle 3"/>
          <p:cNvSpPr/>
          <p:nvPr/>
        </p:nvSpPr>
        <p:spPr>
          <a:xfrm>
            <a:off x="5840676" y="2316119"/>
            <a:ext cx="2876550" cy="40862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a:ln>
                  <a:noFill/>
                </a:ln>
                <a:solidFill>
                  <a:srgbClr val="000000"/>
                </a:solidFill>
                <a:effectLst/>
                <a:uFillTx/>
                <a:latin typeface="Arial"/>
                <a:ea typeface="Arial"/>
                <a:cs typeface="Arial"/>
                <a:sym typeface="Arial"/>
              </a:rPr>
              <a:t>Lunch @</a:t>
            </a:r>
            <a:r>
              <a:rPr kumimoji="0" lang="nl-NL" sz="1800" b="0" i="0" u="none" strike="noStrike" cap="none" spc="0" normalizeH="0">
                <a:ln>
                  <a:noFill/>
                </a:ln>
                <a:solidFill>
                  <a:srgbClr val="000000"/>
                </a:solidFill>
                <a:effectLst/>
                <a:uFillTx/>
                <a:latin typeface="Arial"/>
                <a:ea typeface="Arial"/>
                <a:cs typeface="Arial"/>
                <a:sym typeface="Arial"/>
              </a:rPr>
              <a:t> Nieuwe Plantage</a:t>
            </a:r>
            <a:endParaRPr kumimoji="0" lang="nl-NL" sz="1800" b="0" i="0" u="none" strike="noStrike" cap="none" spc="0" normalizeH="0" baseline="0">
              <a:ln>
                <a:noFill/>
              </a:ln>
              <a:solidFill>
                <a:srgbClr val="000000"/>
              </a:solidFill>
              <a:effectLst/>
              <a:uFillTx/>
              <a:latin typeface="Arial"/>
              <a:ea typeface="Arial"/>
              <a:cs typeface="Arial"/>
              <a:sym typeface="Arial"/>
            </a:endParaRPr>
          </a:p>
        </p:txBody>
      </p:sp>
      <p:sp>
        <p:nvSpPr>
          <p:cNvPr id="5" name="Rounded Rectangle 4"/>
          <p:cNvSpPr/>
          <p:nvPr/>
        </p:nvSpPr>
        <p:spPr>
          <a:xfrm>
            <a:off x="5840676" y="2920610"/>
            <a:ext cx="2876550" cy="147600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a:ln>
                  <a:noFill/>
                </a:ln>
                <a:solidFill>
                  <a:srgbClr val="000000"/>
                </a:solidFill>
                <a:effectLst/>
                <a:uFillTx/>
                <a:latin typeface="Arial"/>
                <a:ea typeface="Arial"/>
                <a:cs typeface="Arial"/>
                <a:sym typeface="Arial"/>
              </a:rPr>
              <a:t>Info Market</a:t>
            </a:r>
          </a:p>
        </p:txBody>
      </p:sp>
      <p:sp>
        <p:nvSpPr>
          <p:cNvPr id="10" name="Rounded Rectangle 9"/>
          <p:cNvSpPr/>
          <p:nvPr/>
        </p:nvSpPr>
        <p:spPr>
          <a:xfrm>
            <a:off x="5840676" y="5239229"/>
            <a:ext cx="2876550" cy="129600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err="1">
                <a:ln>
                  <a:noFill/>
                </a:ln>
                <a:solidFill>
                  <a:srgbClr val="000000"/>
                </a:solidFill>
                <a:effectLst/>
                <a:uFillTx/>
                <a:latin typeface="Arial"/>
                <a:ea typeface="Arial"/>
                <a:cs typeface="Arial"/>
                <a:sym typeface="Arial"/>
              </a:rPr>
              <a:t>OWeekenings</a:t>
            </a:r>
            <a:r>
              <a:rPr kumimoji="0" lang="nl-NL" sz="1800" b="0" i="0" u="none" strike="noStrike" cap="none" spc="0" normalizeH="0" baseline="0">
                <a:ln>
                  <a:noFill/>
                </a:ln>
                <a:solidFill>
                  <a:srgbClr val="000000"/>
                </a:solidFill>
                <a:effectLst/>
                <a:uFillTx/>
                <a:latin typeface="Arial"/>
                <a:ea typeface="Arial"/>
                <a:cs typeface="Arial"/>
                <a:sym typeface="Arial"/>
              </a:rPr>
              <a:t> (?)</a:t>
            </a:r>
          </a:p>
        </p:txBody>
      </p:sp>
      <p:sp>
        <p:nvSpPr>
          <p:cNvPr id="8" name="Rounded Rectangle 7"/>
          <p:cNvSpPr/>
          <p:nvPr/>
        </p:nvSpPr>
        <p:spPr>
          <a:xfrm>
            <a:off x="8869626" y="986699"/>
            <a:ext cx="2876550" cy="165600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err="1">
                <a:ln>
                  <a:noFill/>
                </a:ln>
                <a:solidFill>
                  <a:srgbClr val="000000"/>
                </a:solidFill>
                <a:effectLst/>
                <a:uFillTx/>
                <a:latin typeface="Arial"/>
                <a:ea typeface="Arial"/>
                <a:cs typeface="Arial"/>
                <a:sym typeface="Arial"/>
              </a:rPr>
              <a:t>Canal</a:t>
            </a:r>
            <a:r>
              <a:rPr kumimoji="0" lang="nl-NL" sz="1800" b="0" i="0" u="none" strike="noStrike" cap="none" spc="0" normalizeH="0" baseline="0">
                <a:ln>
                  <a:noFill/>
                </a:ln>
                <a:solidFill>
                  <a:srgbClr val="000000"/>
                </a:solidFill>
                <a:effectLst/>
                <a:uFillTx/>
                <a:latin typeface="Arial"/>
                <a:ea typeface="Arial"/>
                <a:cs typeface="Arial"/>
                <a:sym typeface="Arial"/>
              </a:rPr>
              <a:t> Cruise</a:t>
            </a:r>
          </a:p>
        </p:txBody>
      </p:sp>
      <p:sp>
        <p:nvSpPr>
          <p:cNvPr id="9" name="Rounded Rectangle 8"/>
          <p:cNvSpPr/>
          <p:nvPr/>
        </p:nvSpPr>
        <p:spPr>
          <a:xfrm>
            <a:off x="8869626" y="2724739"/>
            <a:ext cx="2876550" cy="216000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a:ln>
                  <a:noFill/>
                </a:ln>
                <a:solidFill>
                  <a:srgbClr val="000000"/>
                </a:solidFill>
                <a:effectLst/>
                <a:uFillTx/>
                <a:latin typeface="Arial"/>
                <a:ea typeface="Arial"/>
                <a:cs typeface="Arial"/>
                <a:sym typeface="Arial"/>
              </a:rPr>
              <a:t>Discover</a:t>
            </a:r>
            <a:r>
              <a:rPr kumimoji="0" lang="nl-NL" sz="1800" b="0" i="0" u="none" strike="noStrike" cap="none" spc="0" normalizeH="0">
                <a:ln>
                  <a:noFill/>
                </a:ln>
                <a:solidFill>
                  <a:srgbClr val="000000"/>
                </a:solidFill>
                <a:effectLst/>
                <a:uFillTx/>
                <a:latin typeface="Arial"/>
                <a:ea typeface="Arial"/>
                <a:cs typeface="Arial"/>
                <a:sym typeface="Arial"/>
              </a:rPr>
              <a:t> Delft</a:t>
            </a:r>
            <a:endParaRPr kumimoji="0" lang="nl-NL" sz="1800" b="0" i="0" u="none" strike="noStrike" cap="none" spc="0" normalizeH="0" baseline="0">
              <a:ln>
                <a:noFill/>
              </a:ln>
              <a:solidFill>
                <a:srgbClr val="000000"/>
              </a:solidFill>
              <a:effectLst/>
              <a:uFillTx/>
              <a:latin typeface="Arial"/>
              <a:ea typeface="Arial"/>
              <a:cs typeface="Arial"/>
              <a:sym typeface="Arial"/>
            </a:endParaRPr>
          </a:p>
        </p:txBody>
      </p:sp>
      <p:sp>
        <p:nvSpPr>
          <p:cNvPr id="11" name="Rounded Rectangle 10"/>
          <p:cNvSpPr/>
          <p:nvPr/>
        </p:nvSpPr>
        <p:spPr>
          <a:xfrm>
            <a:off x="5840676" y="4613609"/>
            <a:ext cx="2876550" cy="40862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err="1">
                <a:ln>
                  <a:noFill/>
                </a:ln>
                <a:solidFill>
                  <a:srgbClr val="000000"/>
                </a:solidFill>
                <a:effectLst/>
                <a:uFillTx/>
                <a:latin typeface="Arial"/>
                <a:ea typeface="Arial"/>
                <a:cs typeface="Arial"/>
                <a:sym typeface="Arial"/>
              </a:rPr>
              <a:t>Dinner</a:t>
            </a:r>
            <a:r>
              <a:rPr kumimoji="0" lang="nl-NL" sz="1800" b="0" i="0" u="none" strike="noStrike" cap="none" spc="0" normalizeH="0" baseline="0">
                <a:ln>
                  <a:noFill/>
                </a:ln>
                <a:solidFill>
                  <a:srgbClr val="000000"/>
                </a:solidFill>
                <a:effectLst/>
                <a:uFillTx/>
                <a:latin typeface="Arial"/>
                <a:ea typeface="Arial"/>
                <a:cs typeface="Arial"/>
                <a:sym typeface="Arial"/>
              </a:rPr>
              <a:t> @ </a:t>
            </a:r>
            <a:r>
              <a:rPr kumimoji="0" lang="nl-NL" sz="1800" b="0" i="0" u="none" strike="noStrike" cap="none" spc="0" normalizeH="0" baseline="0" err="1">
                <a:ln>
                  <a:noFill/>
                </a:ln>
                <a:solidFill>
                  <a:srgbClr val="000000"/>
                </a:solidFill>
                <a:effectLst/>
                <a:uFillTx/>
                <a:latin typeface="Arial"/>
                <a:ea typeface="Arial"/>
                <a:cs typeface="Arial"/>
                <a:sym typeface="Arial"/>
              </a:rPr>
              <a:t>associations</a:t>
            </a:r>
            <a:endParaRPr kumimoji="0" lang="nl-NL" sz="1800" b="0" i="0" u="none" strike="noStrike" cap="none" spc="0" normalizeH="0" baseline="0">
              <a:ln>
                <a:noFill/>
              </a:ln>
              <a:solidFill>
                <a:srgbClr val="000000"/>
              </a:solidFill>
              <a:effectLst/>
              <a:uFillTx/>
              <a:latin typeface="Arial"/>
              <a:ea typeface="Arial"/>
              <a:cs typeface="Arial"/>
              <a:sym typeface="Arial"/>
            </a:endParaRPr>
          </a:p>
        </p:txBody>
      </p:sp>
      <p:sp>
        <p:nvSpPr>
          <p:cNvPr id="2" name="Text Placeholder 1"/>
          <p:cNvSpPr>
            <a:spLocks noGrp="1"/>
          </p:cNvSpPr>
          <p:nvPr>
            <p:ph type="body" sz="quarter" idx="1"/>
          </p:nvPr>
        </p:nvSpPr>
        <p:spPr/>
        <p:txBody>
          <a:bodyPr/>
          <a:lstStyle/>
          <a:p>
            <a:endParaRPr lang="nl-NL"/>
          </a:p>
        </p:txBody>
      </p:sp>
      <p:pic>
        <p:nvPicPr>
          <p:cNvPr id="12" name="Picture 2" descr="Hogeschool Inholland - Den Haag - Studiekeuze123 - Studiekeuze1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9626" y="6010295"/>
            <a:ext cx="1552519" cy="6146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oofdvestiging Den Haag | De Haagse Hoge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3542" y="6083694"/>
            <a:ext cx="1568368" cy="467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870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0" name="Titel 17"/>
          <p:cNvSpPr txBox="1">
            <a:spLocks noGrp="1"/>
          </p:cNvSpPr>
          <p:nvPr>
            <p:ph type="title"/>
          </p:nvPr>
        </p:nvSpPr>
        <p:spPr>
          <a:xfrm>
            <a:off x="698500" y="741499"/>
            <a:ext cx="3565956" cy="490401"/>
          </a:xfrm>
          <a:prstGeom prst="rect">
            <a:avLst/>
          </a:prstGeom>
        </p:spPr>
        <p:txBody>
          <a:bodyPr lIns="0" tIns="0" rIns="0" bIns="0" anchor="t">
            <a:normAutofit fontScale="90000"/>
          </a:bodyPr>
          <a:lstStyle>
            <a:lvl1pPr defTabSz="850391">
              <a:tabLst>
                <a:tab pos="1155700" algn="l"/>
              </a:tabLst>
              <a:defRPr sz="2976"/>
            </a:lvl1pPr>
          </a:lstStyle>
          <a:p>
            <a:r>
              <a:rPr lang="nl-NL" sz="2950" dirty="0"/>
              <a:t>Dinsdag 15 Augustus</a:t>
            </a:r>
            <a:endParaRPr dirty="0"/>
          </a:p>
        </p:txBody>
      </p:sp>
      <p:sp>
        <p:nvSpPr>
          <p:cNvPr id="3" name="Rounded Rectangle 2"/>
          <p:cNvSpPr/>
          <p:nvPr/>
        </p:nvSpPr>
        <p:spPr>
          <a:xfrm>
            <a:off x="5803505" y="540650"/>
            <a:ext cx="1988874" cy="356400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nl-NL">
                <a:solidFill>
                  <a:srgbClr val="000000"/>
                </a:solidFill>
                <a:latin typeface="Arial"/>
                <a:ea typeface="Arial"/>
                <a:cs typeface="Arial"/>
              </a:rPr>
              <a:t>Student </a:t>
            </a:r>
            <a:r>
              <a:rPr lang="nl-NL" err="1">
                <a:solidFill>
                  <a:srgbClr val="000000"/>
                </a:solidFill>
                <a:latin typeface="Arial"/>
                <a:ea typeface="Arial"/>
                <a:cs typeface="Arial"/>
              </a:rPr>
              <a:t>associations</a:t>
            </a:r>
            <a:r>
              <a:rPr lang="nl-NL">
                <a:solidFill>
                  <a:srgbClr val="000000"/>
                </a:solidFill>
                <a:latin typeface="Arial"/>
                <a:ea typeface="Arial"/>
                <a:cs typeface="Arial"/>
              </a:rPr>
              <a:t> </a:t>
            </a:r>
            <a:r>
              <a:rPr lang="nl-NL" err="1">
                <a:solidFill>
                  <a:srgbClr val="000000"/>
                </a:solidFill>
                <a:latin typeface="Arial"/>
                <a:ea typeface="Arial"/>
                <a:cs typeface="Arial"/>
              </a:rPr>
              <a:t>visit</a:t>
            </a:r>
            <a:r>
              <a:rPr lang="nl-NL">
                <a:solidFill>
                  <a:srgbClr val="000000"/>
                </a:solidFill>
                <a:latin typeface="Arial"/>
                <a:ea typeface="Arial"/>
                <a:cs typeface="Arial"/>
              </a:rPr>
              <a:t> &amp; lunch</a:t>
            </a:r>
            <a:endParaRPr kumimoji="0" lang="nl-NL" sz="1800" b="0" i="0" u="none" strike="noStrike" cap="none" spc="0" normalizeH="0" baseline="0">
              <a:ln>
                <a:noFill/>
              </a:ln>
              <a:solidFill>
                <a:srgbClr val="000000"/>
              </a:solidFill>
              <a:effectLst/>
              <a:uFillTx/>
              <a:latin typeface="Arial"/>
              <a:ea typeface="Arial"/>
              <a:cs typeface="Arial"/>
              <a:sym typeface="Arial"/>
            </a:endParaRPr>
          </a:p>
        </p:txBody>
      </p:sp>
      <p:sp>
        <p:nvSpPr>
          <p:cNvPr id="8" name="Rounded Rectangle 7"/>
          <p:cNvSpPr/>
          <p:nvPr/>
        </p:nvSpPr>
        <p:spPr>
          <a:xfrm>
            <a:off x="7994255" y="540650"/>
            <a:ext cx="1493574" cy="219600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a:ln>
                  <a:noFill/>
                </a:ln>
                <a:solidFill>
                  <a:srgbClr val="000000"/>
                </a:solidFill>
                <a:effectLst/>
                <a:uFillTx/>
                <a:latin typeface="Arial"/>
                <a:ea typeface="Arial"/>
                <a:cs typeface="Arial"/>
                <a:sym typeface="Arial"/>
              </a:rPr>
              <a:t>Student</a:t>
            </a:r>
            <a:r>
              <a:rPr kumimoji="0" lang="nl-NL" sz="1800" b="0" i="0" u="none" strike="noStrike" cap="none" spc="0" normalizeH="0">
                <a:ln>
                  <a:noFill/>
                </a:ln>
                <a:solidFill>
                  <a:srgbClr val="000000"/>
                </a:solidFill>
                <a:effectLst/>
                <a:uFillTx/>
                <a:latin typeface="Arial"/>
                <a:ea typeface="Arial"/>
                <a:cs typeface="Arial"/>
                <a:sym typeface="Arial"/>
              </a:rPr>
              <a:t> Talk</a:t>
            </a:r>
            <a:endParaRPr kumimoji="0" lang="nl-NL" sz="1800" b="0" i="0" u="none" strike="noStrike" cap="none" spc="0" normalizeH="0" baseline="0">
              <a:ln>
                <a:noFill/>
              </a:ln>
              <a:solidFill>
                <a:srgbClr val="000000"/>
              </a:solidFill>
              <a:effectLst/>
              <a:uFillTx/>
              <a:latin typeface="Arial"/>
              <a:ea typeface="Arial"/>
              <a:cs typeface="Arial"/>
              <a:sym typeface="Arial"/>
            </a:endParaRPr>
          </a:p>
        </p:txBody>
      </p:sp>
      <p:sp>
        <p:nvSpPr>
          <p:cNvPr id="9" name="Rounded Rectangle 8"/>
          <p:cNvSpPr/>
          <p:nvPr/>
        </p:nvSpPr>
        <p:spPr>
          <a:xfrm>
            <a:off x="9689705" y="1638650"/>
            <a:ext cx="1952625" cy="201600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err="1">
                <a:ln>
                  <a:noFill/>
                </a:ln>
                <a:solidFill>
                  <a:srgbClr val="000000"/>
                </a:solidFill>
                <a:effectLst/>
                <a:uFillTx/>
                <a:latin typeface="Arial"/>
                <a:ea typeface="Arial"/>
                <a:cs typeface="Arial"/>
                <a:sym typeface="Arial"/>
              </a:rPr>
              <a:t>OWaterLympics</a:t>
            </a:r>
            <a:endParaRPr kumimoji="0" lang="nl-NL" sz="1800" b="0" i="0" u="none" strike="noStrike" cap="none" spc="0" normalizeH="0" baseline="0">
              <a:ln>
                <a:noFill/>
              </a:ln>
              <a:solidFill>
                <a:srgbClr val="000000"/>
              </a:solidFill>
              <a:effectLst/>
              <a:uFillTx/>
              <a:latin typeface="Arial"/>
              <a:ea typeface="Arial"/>
              <a:cs typeface="Arial"/>
              <a:sym typeface="Arial"/>
            </a:endParaRPr>
          </a:p>
        </p:txBody>
      </p:sp>
      <p:sp>
        <p:nvSpPr>
          <p:cNvPr id="11" name="Rounded Rectangle 10"/>
          <p:cNvSpPr/>
          <p:nvPr/>
        </p:nvSpPr>
        <p:spPr>
          <a:xfrm>
            <a:off x="5803505" y="4233402"/>
            <a:ext cx="1988874" cy="715087"/>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err="1">
                <a:ln>
                  <a:noFill/>
                </a:ln>
                <a:solidFill>
                  <a:srgbClr val="000000"/>
                </a:solidFill>
                <a:effectLst/>
                <a:uFillTx/>
                <a:latin typeface="Arial"/>
                <a:ea typeface="Arial"/>
                <a:cs typeface="Arial"/>
                <a:sym typeface="Arial"/>
              </a:rPr>
              <a:t>Dinner</a:t>
            </a:r>
            <a:r>
              <a:rPr kumimoji="0" lang="nl-NL" sz="1800" b="0" i="0" u="none" strike="noStrike" cap="none" spc="0" normalizeH="0" baseline="0">
                <a:ln>
                  <a:noFill/>
                </a:ln>
                <a:solidFill>
                  <a:srgbClr val="000000"/>
                </a:solidFill>
                <a:effectLst/>
                <a:uFillTx/>
                <a:latin typeface="Arial"/>
                <a:ea typeface="Arial"/>
                <a:cs typeface="Arial"/>
                <a:sym typeface="Arial"/>
              </a:rPr>
              <a:t> @ </a:t>
            </a:r>
            <a:r>
              <a:rPr kumimoji="0" lang="nl-NL" sz="1800" b="0" i="0" u="none" strike="noStrike" cap="none" spc="0" normalizeH="0" baseline="0" err="1">
                <a:ln>
                  <a:noFill/>
                </a:ln>
                <a:solidFill>
                  <a:srgbClr val="000000"/>
                </a:solidFill>
                <a:effectLst/>
                <a:uFillTx/>
                <a:latin typeface="Arial"/>
                <a:ea typeface="Arial"/>
                <a:cs typeface="Arial"/>
                <a:sym typeface="Arial"/>
              </a:rPr>
              <a:t>associations</a:t>
            </a:r>
            <a:endParaRPr kumimoji="0" lang="nl-NL" sz="1800" b="0" i="0" u="none" strike="noStrike" cap="none" spc="0" normalizeH="0" baseline="0">
              <a:ln>
                <a:noFill/>
              </a:ln>
              <a:solidFill>
                <a:srgbClr val="000000"/>
              </a:solidFill>
              <a:effectLst/>
              <a:uFillTx/>
              <a:latin typeface="Arial"/>
              <a:ea typeface="Arial"/>
              <a:cs typeface="Arial"/>
              <a:sym typeface="Arial"/>
            </a:endParaRPr>
          </a:p>
        </p:txBody>
      </p:sp>
      <p:sp>
        <p:nvSpPr>
          <p:cNvPr id="2" name="Rounded Rectangle 11">
            <a:extLst>
              <a:ext uri="{FF2B5EF4-FFF2-40B4-BE49-F238E27FC236}">
                <a16:creationId xmlns:a16="http://schemas.microsoft.com/office/drawing/2014/main" id="{6D2E497B-E0D7-094E-B0CD-610D31D2DA0E}"/>
              </a:ext>
            </a:extLst>
          </p:cNvPr>
          <p:cNvSpPr/>
          <p:nvPr/>
        </p:nvSpPr>
        <p:spPr>
          <a:xfrm>
            <a:off x="5773097" y="5077241"/>
            <a:ext cx="2019282" cy="129600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dk1"/>
                </a:solidFill>
                <a:effectLst/>
                <a:uFillTx/>
                <a:latin typeface="+mn-lt"/>
                <a:ea typeface="+mn-ea"/>
                <a:cs typeface="+mn-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dk1"/>
                </a:solidFill>
                <a:effectLst/>
                <a:uFillTx/>
                <a:latin typeface="+mn-lt"/>
                <a:ea typeface="+mn-ea"/>
                <a:cs typeface="+mn-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dk1"/>
                </a:solidFill>
                <a:effectLst/>
                <a:uFillTx/>
                <a:latin typeface="+mn-lt"/>
                <a:ea typeface="+mn-ea"/>
                <a:cs typeface="+mn-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dk1"/>
                </a:solidFill>
                <a:effectLst/>
                <a:uFillTx/>
                <a:latin typeface="+mn-lt"/>
                <a:ea typeface="+mn-ea"/>
                <a:cs typeface="+mn-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dk1"/>
                </a:solidFill>
                <a:effectLst/>
                <a:uFillTx/>
                <a:latin typeface="+mn-lt"/>
                <a:ea typeface="+mn-ea"/>
                <a:cs typeface="+mn-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dk1"/>
                </a:solidFill>
                <a:effectLst/>
                <a:uFillTx/>
                <a:latin typeface="+mn-lt"/>
                <a:ea typeface="+mn-ea"/>
                <a:cs typeface="+mn-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dk1"/>
                </a:solidFill>
                <a:effectLst/>
                <a:uFillTx/>
                <a:latin typeface="+mn-lt"/>
                <a:ea typeface="+mn-ea"/>
                <a:cs typeface="+mn-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dk1"/>
                </a:solidFill>
                <a:effectLst/>
                <a:uFillTx/>
                <a:latin typeface="+mn-lt"/>
                <a:ea typeface="+mn-ea"/>
                <a:cs typeface="+mn-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dk1"/>
                </a:solidFill>
                <a:effectLst/>
                <a:uFillTx/>
                <a:latin typeface="+mn-lt"/>
                <a:ea typeface="+mn-ea"/>
                <a:cs typeface="+mn-cs"/>
                <a:sym typeface="Arial"/>
              </a:defRPr>
            </a:lvl9p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a:ln>
                  <a:noFill/>
                </a:ln>
                <a:solidFill>
                  <a:srgbClr val="000000"/>
                </a:solidFill>
                <a:effectLst/>
                <a:uFillTx/>
                <a:latin typeface="Arial"/>
                <a:ea typeface="Arial"/>
                <a:cs typeface="Arial"/>
                <a:sym typeface="Arial"/>
              </a:rPr>
              <a:t>Open</a:t>
            </a:r>
            <a:r>
              <a:rPr kumimoji="0" lang="nl-NL" sz="1800" b="0" i="0" u="none" strike="noStrike" cap="none" spc="0" normalizeH="0">
                <a:ln>
                  <a:noFill/>
                </a:ln>
                <a:solidFill>
                  <a:srgbClr val="000000"/>
                </a:solidFill>
                <a:effectLst/>
                <a:uFillTx/>
                <a:latin typeface="Arial"/>
                <a:ea typeface="Arial"/>
                <a:cs typeface="Arial"/>
                <a:sym typeface="Arial"/>
              </a:rPr>
              <a:t> Air Cinema</a:t>
            </a:r>
            <a:endParaRPr kumimoji="0" lang="nl-NL" sz="1800" b="0" i="0" u="none" strike="noStrike" cap="none" spc="0" normalizeH="0" baseline="0">
              <a:ln>
                <a:noFill/>
              </a:ln>
              <a:solidFill>
                <a:srgbClr val="000000"/>
              </a:solidFill>
              <a:effectLst/>
              <a:uFillTx/>
              <a:latin typeface="Arial"/>
              <a:ea typeface="Arial"/>
              <a:cs typeface="Arial"/>
              <a:sym typeface="Arial"/>
            </a:endParaRPr>
          </a:p>
        </p:txBody>
      </p:sp>
      <p:sp>
        <p:nvSpPr>
          <p:cNvPr id="4" name="Text Placeholder 3"/>
          <p:cNvSpPr>
            <a:spLocks noGrp="1"/>
          </p:cNvSpPr>
          <p:nvPr>
            <p:ph type="body" sz="quarter" idx="1"/>
          </p:nvPr>
        </p:nvSpPr>
        <p:spPr/>
        <p:txBody>
          <a:bodyPr/>
          <a:lstStyle/>
          <a:p>
            <a:endParaRPr lang="nl-NL"/>
          </a:p>
        </p:txBody>
      </p:sp>
      <p:pic>
        <p:nvPicPr>
          <p:cNvPr id="13" name="Picture 2" descr="Hogeschool Inholland - Den Haag - Studiekeuze123 - Studiekeuze1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9626" y="6010295"/>
            <a:ext cx="1552519" cy="6146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oofdvestiging Den Haag | De Haagse Hoge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3542" y="6083694"/>
            <a:ext cx="1568368" cy="467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6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TU Delft">
  <a:themeElements>
    <a:clrScheme name="TU Delft">
      <a:dk1>
        <a:srgbClr val="000000"/>
      </a:dk1>
      <a:lt1>
        <a:srgbClr val="FFFFFF"/>
      </a:lt1>
      <a:dk2>
        <a:srgbClr val="A7A7A7"/>
      </a:dk2>
      <a:lt2>
        <a:srgbClr val="535353"/>
      </a:lt2>
      <a:accent1>
        <a:srgbClr val="00A6D6"/>
      </a:accent1>
      <a:accent2>
        <a:srgbClr val="017188"/>
      </a:accent2>
      <a:accent3>
        <a:srgbClr val="EB7246"/>
      </a:accent3>
      <a:accent4>
        <a:srgbClr val="00A390"/>
      </a:accent4>
      <a:accent5>
        <a:srgbClr val="F1BE3E"/>
      </a:accent5>
      <a:accent6>
        <a:srgbClr val="C3312F"/>
      </a:accent6>
      <a:hlink>
        <a:srgbClr val="0000FF"/>
      </a:hlink>
      <a:folHlink>
        <a:srgbClr val="FF00FF"/>
      </a:folHlink>
    </a:clrScheme>
    <a:fontScheme name="TU Delft">
      <a:majorFont>
        <a:latin typeface="Calibri"/>
        <a:ea typeface="Calibri"/>
        <a:cs typeface="Calibri"/>
      </a:majorFont>
      <a:minorFont>
        <a:latin typeface="Helvetica"/>
        <a:ea typeface="Helvetica"/>
        <a:cs typeface="Helvetica"/>
      </a:minorFont>
    </a:fontScheme>
    <a:fmtScheme name="TU Delf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Basis uitgebreid sjabloon" id="{7ABB9B31-C26E-9F45-B8E1-C4367596BD41}" vid="{D87E1F4C-5743-0647-9856-AA25850189FC}"/>
    </a:ext>
  </a:extLst>
</a:theme>
</file>

<file path=ppt/theme/theme2.xml><?xml version="1.0" encoding="utf-8"?>
<a:theme xmlns:a="http://schemas.openxmlformats.org/drawingml/2006/main" name="TU Delft">
  <a:themeElements>
    <a:clrScheme name="TU Delft">
      <a:dk1>
        <a:srgbClr val="000000"/>
      </a:dk1>
      <a:lt1>
        <a:srgbClr val="FFFFFF"/>
      </a:lt1>
      <a:dk2>
        <a:srgbClr val="A7A7A7"/>
      </a:dk2>
      <a:lt2>
        <a:srgbClr val="535353"/>
      </a:lt2>
      <a:accent1>
        <a:srgbClr val="00A6D6"/>
      </a:accent1>
      <a:accent2>
        <a:srgbClr val="017188"/>
      </a:accent2>
      <a:accent3>
        <a:srgbClr val="EB7246"/>
      </a:accent3>
      <a:accent4>
        <a:srgbClr val="00A390"/>
      </a:accent4>
      <a:accent5>
        <a:srgbClr val="F1BE3E"/>
      </a:accent5>
      <a:accent6>
        <a:srgbClr val="C3312F"/>
      </a:accent6>
      <a:hlink>
        <a:srgbClr val="0000FF"/>
      </a:hlink>
      <a:folHlink>
        <a:srgbClr val="FF00FF"/>
      </a:folHlink>
    </a:clrScheme>
    <a:fontScheme name="TU Delft">
      <a:majorFont>
        <a:latin typeface="Calibri"/>
        <a:ea typeface="Calibri"/>
        <a:cs typeface="Calibri"/>
      </a:majorFont>
      <a:minorFont>
        <a:latin typeface="Helvetica"/>
        <a:ea typeface="Helvetica"/>
        <a:cs typeface="Helvetica"/>
      </a:minorFont>
    </a:fontScheme>
    <a:fmtScheme name="TU Delf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7eaa71c-c6af-4cc7-bf1d-e78f0e7dfb2b">
      <Terms xmlns="http://schemas.microsoft.com/office/infopath/2007/PartnerControls"/>
    </lcf76f155ced4ddcb4097134ff3c332f>
    <TaxCatchAll xmlns="68a28ab2-cf65-4dc0-9692-df9648fe1dd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E7EC81303AFC4F9A3A499DC9CAE9C3" ma:contentTypeVersion="14" ma:contentTypeDescription="Een nieuw document maken." ma:contentTypeScope="" ma:versionID="af27d9dc1b54ea9f5463335b0bcfefd1">
  <xsd:schema xmlns:xsd="http://www.w3.org/2001/XMLSchema" xmlns:xs="http://www.w3.org/2001/XMLSchema" xmlns:p="http://schemas.microsoft.com/office/2006/metadata/properties" xmlns:ns2="e7eaa71c-c6af-4cc7-bf1d-e78f0e7dfb2b" xmlns:ns3="68a28ab2-cf65-4dc0-9692-df9648fe1dd9" targetNamespace="http://schemas.microsoft.com/office/2006/metadata/properties" ma:root="true" ma:fieldsID="80bd789d522243cf151c697ea24776a3" ns2:_="" ns3:_="">
    <xsd:import namespace="e7eaa71c-c6af-4cc7-bf1d-e78f0e7dfb2b"/>
    <xsd:import namespace="68a28ab2-cf65-4dc0-9692-df9648fe1d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eaa71c-c6af-4cc7-bf1d-e78f0e7dfb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0d2f2e1c-c095-4710-afda-8e7acdb0334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a28ab2-cf65-4dc0-9692-df9648fe1dd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083a81b-43a0-4aa8-b447-9b2c75805bd3}" ma:internalName="TaxCatchAll" ma:showField="CatchAllData" ma:web="68a28ab2-cf65-4dc0-9692-df9648fe1dd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267568-1C19-45B7-9A10-46A54BABB3BA}">
  <ds:schemaRefs>
    <ds:schemaRef ds:uri="e7eaa71c-c6af-4cc7-bf1d-e78f0e7dfb2b"/>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68a28ab2-cf65-4dc0-9692-df9648fe1dd9"/>
    <ds:schemaRef ds:uri="http://purl.org/dc/term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D3907AC6-0320-4B90-94BB-78233CD63627}">
  <ds:schemaRefs>
    <ds:schemaRef ds:uri="http://schemas.microsoft.com/sharepoint/v3/contenttype/forms"/>
  </ds:schemaRefs>
</ds:datastoreItem>
</file>

<file path=customXml/itemProps3.xml><?xml version="1.0" encoding="utf-8"?>
<ds:datastoreItem xmlns:ds="http://schemas.openxmlformats.org/officeDocument/2006/customXml" ds:itemID="{F80075B8-F964-4473-84E6-7ECDDF9BC8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eaa71c-c6af-4cc7-bf1d-e78f0e7dfb2b"/>
    <ds:schemaRef ds:uri="68a28ab2-cf65-4dc0-9692-df9648fe1d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TU Delft</Template>
  <TotalTime>60</TotalTime>
  <Words>836</Words>
  <Application>Microsoft Office PowerPoint</Application>
  <PresentationFormat>Widescreen</PresentationFormat>
  <Paragraphs>141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TU Delft</vt:lpstr>
      <vt:lpstr>PowerPoint Presentation</vt:lpstr>
      <vt:lpstr>Inhoudsopgave</vt:lpstr>
      <vt:lpstr>PowerPoint Presentation</vt:lpstr>
      <vt:lpstr>Wat is de OWee?</vt:lpstr>
      <vt:lpstr>Wat is de functie van de OWee?</vt:lpstr>
      <vt:lpstr>Programma</vt:lpstr>
      <vt:lpstr>Zondag 13 Augustus</vt:lpstr>
      <vt:lpstr>Maandag 14 augustus</vt:lpstr>
      <vt:lpstr>Dinsdag 15 Augustus</vt:lpstr>
      <vt:lpstr>Woensdag 16 Augustus</vt:lpstr>
      <vt:lpstr>Donderdag 17 Augustus</vt:lpstr>
      <vt:lpstr>Schiediner &amp; verenigingenparade (17:00-19:00)</vt:lpstr>
      <vt:lpstr>Openingsfeest (19:00-00:00) </vt:lpstr>
      <vt:lpstr>Lunch op Nieuwe Plantage (13:00-15:00) </vt:lpstr>
      <vt:lpstr>Infomarkt (13:00-18:00)</vt:lpstr>
      <vt:lpstr>Canal Cruise &amp; Discover Delft</vt:lpstr>
      <vt:lpstr>Verenigingenbezoeken </vt:lpstr>
      <vt:lpstr>OWaterlympics</vt:lpstr>
      <vt:lpstr>Openluchtbioscoop</vt:lpstr>
      <vt:lpstr>Cantus Sing-a-Long </vt:lpstr>
      <vt:lpstr>Proef Delft</vt:lpstr>
      <vt:lpstr>Zijn er nog algemene OWee vragen?</vt:lpstr>
      <vt:lpstr>Vervolg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Saskia de Been</dc:creator>
  <cp:lastModifiedBy>Berend de Vries</cp:lastModifiedBy>
  <cp:revision>13</cp:revision>
  <dcterms:created xsi:type="dcterms:W3CDTF">2022-12-05T11:14:18Z</dcterms:created>
  <dcterms:modified xsi:type="dcterms:W3CDTF">2023-09-19T11:19:07Z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0x0101008DE7EC81303AFC4F9A3A499DC9CAE9C3</vt:lpwstr>
  </property>
  <property fmtid="{D5CDD505-2E9C-101B-9397-08002B2CF9AE}" pid="3" name="MediaServiceImageTags">
    <vt:lpwstr/>
  </property>
</Properties>
</file>