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66" r:id="rId2"/>
    <p:sldId id="256" r:id="rId3"/>
    <p:sldId id="257" r:id="rId4"/>
    <p:sldId id="258" r:id="rId5"/>
    <p:sldId id="259" r:id="rId6"/>
    <p:sldId id="267" r:id="rId7"/>
    <p:sldId id="263" r:id="rId8"/>
    <p:sldId id="265" r:id="rId9"/>
    <p:sldId id="268" r:id="rId10"/>
    <p:sldId id="269" r:id="rId11"/>
    <p:sldId id="283" r:id="rId12"/>
    <p:sldId id="285" r:id="rId13"/>
    <p:sldId id="262" r:id="rId14"/>
    <p:sldId id="261" r:id="rId15"/>
    <p:sldId id="260" r:id="rId16"/>
    <p:sldId id="264" r:id="rId17"/>
    <p:sldId id="270" r:id="rId18"/>
    <p:sldId id="271" r:id="rId19"/>
    <p:sldId id="273" r:id="rId20"/>
    <p:sldId id="278" r:id="rId21"/>
    <p:sldId id="274" r:id="rId22"/>
    <p:sldId id="276" r:id="rId23"/>
    <p:sldId id="277" r:id="rId24"/>
    <p:sldId id="272" r:id="rId25"/>
    <p:sldId id="275" r:id="rId26"/>
    <p:sldId id="286" r:id="rId27"/>
    <p:sldId id="281" r:id="rId28"/>
    <p:sldId id="284" r:id="rId29"/>
    <p:sldId id="280" r:id="rId30"/>
    <p:sldId id="279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1" end="2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2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2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124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84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301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3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6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6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0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4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1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1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7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9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842FC-6F2B-44EE-9041-6F61FB9BF571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688A05-BF19-40CC-AE74-0E553BC40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69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15151">
            <a:off x="3781985" y="1295346"/>
            <a:ext cx="4537264" cy="64174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330" y="1250219"/>
            <a:ext cx="2840831" cy="20608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9" y="4174300"/>
            <a:ext cx="2527064" cy="19184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6429" y="145154"/>
            <a:ext cx="10515600" cy="742710"/>
          </a:xfrm>
        </p:spPr>
        <p:txBody>
          <a:bodyPr/>
          <a:lstStyle/>
          <a:p>
            <a:pPr algn="ctr"/>
            <a:r>
              <a:rPr lang="fr-FR" b="1" dirty="0" smtClean="0">
                <a:latin typeface="Arial Narrow" panose="020B0606020202030204" pitchFamily="34" charset="0"/>
              </a:rPr>
              <a:t>Bienvenue à l’école du BON PASTEUR</a:t>
            </a:r>
            <a:endParaRPr lang="fr-FR" b="1" dirty="0">
              <a:latin typeface="Arial Narrow" panose="020B060602020203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7" y="1102470"/>
            <a:ext cx="4476517" cy="2111815"/>
          </a:xfrm>
        </p:spPr>
      </p:pic>
      <p:sp>
        <p:nvSpPr>
          <p:cNvPr id="9" name="ZoneTexte 8"/>
          <p:cNvSpPr txBox="1"/>
          <p:nvPr/>
        </p:nvSpPr>
        <p:spPr>
          <a:xfrm>
            <a:off x="4638501" y="6092797"/>
            <a:ext cx="3108960" cy="646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5 Bis rue de l’Ecole Normale</a:t>
            </a:r>
          </a:p>
          <a:p>
            <a:r>
              <a:rPr lang="fr-FR" dirty="0" smtClean="0"/>
              <a:t> 33200 BORDEAUX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5036446" y="5781466"/>
            <a:ext cx="250449" cy="311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23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sndAc>
          <p:stSnd>
            <p:snd r:embed="rId2" name="Relax, Take It Easy1.wav"/>
          </p:stSnd>
        </p:sndAc>
      </p:transition>
    </mc:Choice>
    <mc:Fallback>
      <p:transition advClick="0" advTm="3000">
        <p:sndAc>
          <p:stSnd>
            <p:snd r:embed="rId2" name="Relax, Take It Easy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7" y="581074"/>
            <a:ext cx="10312588" cy="5610175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2826" y="5512110"/>
            <a:ext cx="3783676" cy="748780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Salle de motricité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" y="704241"/>
            <a:ext cx="10378787" cy="583607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03370" y="5990616"/>
            <a:ext cx="7516091" cy="690591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Cour de Récréation des maternelles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6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1" y="714375"/>
            <a:ext cx="10236871" cy="575627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59209" y="5861051"/>
            <a:ext cx="2894541" cy="6096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Aire de jeux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5" y="663716"/>
            <a:ext cx="10321315" cy="580376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45187" y="5854837"/>
            <a:ext cx="3275214" cy="711319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Classe MS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7" y="504825"/>
            <a:ext cx="10357361" cy="5824029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31456" y="5809145"/>
            <a:ext cx="3219672" cy="639369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MS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4" y="490673"/>
            <a:ext cx="10658706" cy="599347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1673" y="5842001"/>
            <a:ext cx="3207327" cy="848533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GS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778173"/>
            <a:ext cx="10315576" cy="580053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88731" y="5960565"/>
            <a:ext cx="2593570" cy="897435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GS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4" y="600075"/>
            <a:ext cx="10417553" cy="5857875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53697" y="5896380"/>
            <a:ext cx="3223952" cy="74878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CP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3893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9" y="514984"/>
            <a:ext cx="10410081" cy="5853674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82720" y="5623457"/>
            <a:ext cx="2378428" cy="751019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CP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0" y="562407"/>
            <a:ext cx="10498230" cy="590324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92465" y="5916006"/>
            <a:ext cx="3135284" cy="665653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CE1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7" y="611615"/>
            <a:ext cx="10202488" cy="57891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41724" y="5810742"/>
            <a:ext cx="1859281" cy="590059"/>
          </a:xfrm>
        </p:spPr>
        <p:txBody>
          <a:bodyPr>
            <a:normAutofit fontScale="90000"/>
          </a:bodyPr>
          <a:lstStyle/>
          <a:p>
            <a:pPr algn="l"/>
            <a:r>
              <a:rPr lang="fr-FR" sz="49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La cour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73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1" y="664008"/>
            <a:ext cx="10491129" cy="589924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63025" y="6011439"/>
            <a:ext cx="2569499" cy="55181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CE1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56179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5" y="757584"/>
            <a:ext cx="10347096" cy="581825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26879" y="6006926"/>
            <a:ext cx="2786149" cy="851074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CE2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840" y="692672"/>
            <a:ext cx="10329309" cy="581906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63495" y="5883159"/>
            <a:ext cx="2759825" cy="790507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CM1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2" y="614110"/>
            <a:ext cx="10412678" cy="5855134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46472" y="5853987"/>
            <a:ext cx="3607723" cy="815282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CM1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8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0" y="676325"/>
            <a:ext cx="10323515" cy="580499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49267" y="5872993"/>
            <a:ext cx="2736273" cy="732155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CM2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4" y="580534"/>
            <a:ext cx="9105901" cy="575370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87269" y="5626925"/>
            <a:ext cx="3052156" cy="823595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Bibliothèque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23380"/>
      </p:ext>
    </p:extLst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3" y="311009"/>
            <a:ext cx="9703183" cy="624188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6109" y="311009"/>
            <a:ext cx="4104408" cy="61652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Salle de restauration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8" y="865969"/>
            <a:ext cx="10191632" cy="573083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67500" y="5994401"/>
            <a:ext cx="4980709" cy="53265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Salle de restauration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6" y="625856"/>
            <a:ext cx="10343474" cy="581622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49759" y="5680076"/>
            <a:ext cx="2113491" cy="647700"/>
          </a:xfrm>
        </p:spPr>
        <p:txBody>
          <a:bodyPr>
            <a:noAutofit/>
          </a:bodyPr>
          <a:lstStyle/>
          <a:p>
            <a:r>
              <a:rPr lang="fr-FR" sz="4400" dirty="0">
                <a:solidFill>
                  <a:srgbClr val="FFFF00"/>
                </a:solidFill>
                <a:latin typeface="Arial Narrow" panose="020B0606020202030204" pitchFamily="34" charset="0"/>
              </a:rPr>
              <a:t>Le parc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82923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6" y="561975"/>
            <a:ext cx="10400624" cy="579437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06934" y="5638800"/>
            <a:ext cx="1799166" cy="647700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  <a:latin typeface="Arial Narrow" panose="020B0606020202030204" pitchFamily="34" charset="0"/>
              </a:rPr>
              <a:t>Le parc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41480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3" y="783856"/>
            <a:ext cx="10102300" cy="5682544"/>
          </a:xfrm>
        </p:spPr>
      </p:pic>
      <p:sp>
        <p:nvSpPr>
          <p:cNvPr id="5" name="Rectangle 4"/>
          <p:cNvSpPr/>
          <p:nvPr/>
        </p:nvSpPr>
        <p:spPr>
          <a:xfrm flipH="1">
            <a:off x="5494714" y="3244334"/>
            <a:ext cx="192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86057" y="5679462"/>
            <a:ext cx="1778925" cy="78693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La cour</a:t>
            </a:r>
            <a:endParaRPr lang="fr-FR" sz="4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7" y="2219325"/>
            <a:ext cx="10677833" cy="3448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97434" y="4848225"/>
            <a:ext cx="1751541" cy="752475"/>
          </a:xfrm>
        </p:spPr>
        <p:txBody>
          <a:bodyPr>
            <a:no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Le parc</a:t>
            </a:r>
            <a:endParaRPr lang="fr-FR" sz="4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6" y="350692"/>
            <a:ext cx="10460183" cy="588385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1624" y="5464232"/>
            <a:ext cx="1758295" cy="687185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  <a:latin typeface="Arial Narrow" panose="020B0606020202030204" pitchFamily="34" charset="0"/>
              </a:rPr>
              <a:t>La cour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32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6" y="609600"/>
            <a:ext cx="10301189" cy="5794419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1452" y="5672051"/>
            <a:ext cx="1783233" cy="670560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  <a:latin typeface="Arial Narrow" panose="020B0606020202030204" pitchFamily="34" charset="0"/>
              </a:rPr>
              <a:t>La cour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49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39233"/>
            <a:ext cx="10391776" cy="584537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0228" y="5624207"/>
            <a:ext cx="2504016" cy="660400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  <a:latin typeface="Arial Narrow" panose="020B0606020202030204" pitchFamily="34" charset="0"/>
              </a:rPr>
              <a:t>Les sanitaires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2136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5" y="459320"/>
            <a:ext cx="10478605" cy="586448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30936" y="5701047"/>
            <a:ext cx="2327564" cy="828981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Classe PS</a:t>
            </a:r>
            <a:endParaRPr lang="fr-FR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38" y="428625"/>
            <a:ext cx="3638662" cy="61341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00" y="428625"/>
            <a:ext cx="3448757" cy="6134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1" y="428625"/>
            <a:ext cx="3448757" cy="61341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433695" y="6121087"/>
            <a:ext cx="2388310" cy="374310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Classe PS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5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0" y="1047749"/>
            <a:ext cx="10474574" cy="4887595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55038" y="5419725"/>
            <a:ext cx="2294466" cy="62865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Les sanitaires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462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772</TotalTime>
  <Words>79</Words>
  <Application>Microsoft Office PowerPoint</Application>
  <PresentationFormat>Grand écran</PresentationFormat>
  <Paragraphs>32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Arial Narrow</vt:lpstr>
      <vt:lpstr>Trebuchet MS</vt:lpstr>
      <vt:lpstr>Wingdings 3</vt:lpstr>
      <vt:lpstr>Facette</vt:lpstr>
      <vt:lpstr>Bienvenue à l’école du BON PASTEUR</vt:lpstr>
      <vt:lpstr>La cour</vt:lpstr>
      <vt:lpstr>La cour</vt:lpstr>
      <vt:lpstr>La cour</vt:lpstr>
      <vt:lpstr>La cour</vt:lpstr>
      <vt:lpstr>Les sanitaires</vt:lpstr>
      <vt:lpstr>Classe PS</vt:lpstr>
      <vt:lpstr>Classe PS</vt:lpstr>
      <vt:lpstr>Les sanitaires</vt:lpstr>
      <vt:lpstr>Salle de motricité</vt:lpstr>
      <vt:lpstr>Cour de Récréation des maternelles</vt:lpstr>
      <vt:lpstr>Aire de jeux </vt:lpstr>
      <vt:lpstr>Classe MS</vt:lpstr>
      <vt:lpstr>Classe MS</vt:lpstr>
      <vt:lpstr>Classe GS</vt:lpstr>
      <vt:lpstr>Classe GS</vt:lpstr>
      <vt:lpstr>Classe CP</vt:lpstr>
      <vt:lpstr>Classe CP</vt:lpstr>
      <vt:lpstr>Classe CE1</vt:lpstr>
      <vt:lpstr>Classe CE1</vt:lpstr>
      <vt:lpstr>Classe CE2</vt:lpstr>
      <vt:lpstr>Classe CM1</vt:lpstr>
      <vt:lpstr>Classe CM1</vt:lpstr>
      <vt:lpstr>Classe CM2</vt:lpstr>
      <vt:lpstr>Bibliothèque</vt:lpstr>
      <vt:lpstr>Salle de restauration</vt:lpstr>
      <vt:lpstr>Salle de restauration</vt:lpstr>
      <vt:lpstr>Le parc</vt:lpstr>
      <vt:lpstr>Le parc</vt:lpstr>
      <vt:lpstr>Le parc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enteis</dc:creator>
  <cp:lastModifiedBy>Isabelle REBEL</cp:lastModifiedBy>
  <cp:revision>37</cp:revision>
  <dcterms:created xsi:type="dcterms:W3CDTF">2020-06-09T05:25:49Z</dcterms:created>
  <dcterms:modified xsi:type="dcterms:W3CDTF">2020-06-10T06:20:57Z</dcterms:modified>
</cp:coreProperties>
</file>