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731355-8C39-44A1-A3BB-D2DCA454FD1F}" type="datetimeFigureOut">
              <a:rPr lang="es-ES" smtClean="0"/>
              <a:pPr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3E402E-65F2-4C66-B3C3-8D0C5763BA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MY DIARY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Nicolás Vélez</a:t>
            </a:r>
          </a:p>
          <a:p>
            <a:r>
              <a:rPr lang="es-ES" dirty="0" smtClean="0"/>
              <a:t>PD: I </a:t>
            </a:r>
            <a:r>
              <a:rPr lang="es-ES" dirty="0" err="1" smtClean="0"/>
              <a:t>cannot</a:t>
            </a:r>
            <a:r>
              <a:rPr lang="es-ES" dirty="0" smtClean="0"/>
              <a:t> </a:t>
            </a:r>
            <a:r>
              <a:rPr lang="es-ES" dirty="0" err="1" smtClean="0"/>
              <a:t>upload</a:t>
            </a:r>
            <a:r>
              <a:rPr lang="es-ES" dirty="0" smtClean="0"/>
              <a:t> my </a:t>
            </a:r>
            <a:r>
              <a:rPr lang="es-ES" dirty="0" err="1" smtClean="0"/>
              <a:t>photos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problem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laptop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3521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SUNDAY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Probably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plane</a:t>
            </a:r>
            <a:r>
              <a:rPr lang="es-ES" sz="3200" dirty="0" smtClean="0"/>
              <a:t> and </a:t>
            </a:r>
            <a:r>
              <a:rPr lang="es-ES" sz="3200" dirty="0" err="1" smtClean="0"/>
              <a:t>the</a:t>
            </a:r>
            <a:r>
              <a:rPr lang="es-ES" sz="3200" dirty="0" smtClean="0"/>
              <a:t> bus </a:t>
            </a:r>
            <a:r>
              <a:rPr lang="es-ES" sz="3200" dirty="0" err="1" smtClean="0"/>
              <a:t>were</a:t>
            </a:r>
            <a:r>
              <a:rPr lang="es-ES" sz="3200" dirty="0" smtClean="0"/>
              <a:t> </a:t>
            </a:r>
            <a:r>
              <a:rPr lang="es-ES" sz="3200" dirty="0" err="1" smtClean="0"/>
              <a:t>very</a:t>
            </a:r>
            <a:r>
              <a:rPr lang="es-ES" sz="3200" dirty="0" smtClean="0"/>
              <a:t> </a:t>
            </a:r>
            <a:r>
              <a:rPr lang="es-ES" sz="3200" dirty="0" err="1" smtClean="0"/>
              <a:t>long</a:t>
            </a:r>
            <a:r>
              <a:rPr lang="es-ES" sz="3200" dirty="0" smtClean="0"/>
              <a:t> and </a:t>
            </a:r>
            <a:r>
              <a:rPr lang="es-ES" sz="3200" dirty="0" err="1" smtClean="0"/>
              <a:t>tidy</a:t>
            </a:r>
            <a:r>
              <a:rPr lang="es-ES" sz="3200" dirty="0" smtClean="0"/>
              <a:t>.</a:t>
            </a:r>
          </a:p>
          <a:p>
            <a:r>
              <a:rPr lang="es-ES" sz="3200" dirty="0" err="1" smtClean="0"/>
              <a:t>But</a:t>
            </a:r>
            <a:r>
              <a:rPr lang="es-ES" sz="3200" dirty="0" smtClean="0"/>
              <a:t> </a:t>
            </a:r>
            <a:r>
              <a:rPr lang="es-ES" sz="3200" dirty="0" err="1" smtClean="0"/>
              <a:t>when</a:t>
            </a:r>
            <a:r>
              <a:rPr lang="es-ES" sz="3200" dirty="0" smtClean="0"/>
              <a:t> I </a:t>
            </a:r>
            <a:r>
              <a:rPr lang="es-ES" sz="3200" dirty="0" err="1" smtClean="0"/>
              <a:t>arrived</a:t>
            </a:r>
            <a:r>
              <a:rPr lang="es-ES" sz="3200" dirty="0" smtClean="0"/>
              <a:t>, at </a:t>
            </a:r>
            <a:r>
              <a:rPr lang="es-ES" sz="3200" dirty="0" err="1" smtClean="0"/>
              <a:t>the</a:t>
            </a:r>
            <a:r>
              <a:rPr lang="es-ES" sz="3200" dirty="0" smtClean="0"/>
              <a:t> home </a:t>
            </a:r>
            <a:r>
              <a:rPr lang="es-ES" sz="3200" dirty="0" err="1" smtClean="0"/>
              <a:t>they</a:t>
            </a:r>
            <a:r>
              <a:rPr lang="es-ES" sz="3200" dirty="0" smtClean="0"/>
              <a:t> </a:t>
            </a:r>
            <a:r>
              <a:rPr lang="es-ES" sz="3200" dirty="0" err="1" smtClean="0"/>
              <a:t>treated</a:t>
            </a:r>
            <a:r>
              <a:rPr lang="es-ES" sz="3200" dirty="0" smtClean="0"/>
              <a:t> me </a:t>
            </a:r>
            <a:r>
              <a:rPr lang="es-ES" sz="3200" dirty="0" err="1" smtClean="0"/>
              <a:t>very</a:t>
            </a:r>
            <a:r>
              <a:rPr lang="es-ES" sz="3200" dirty="0" smtClean="0"/>
              <a:t> </a:t>
            </a:r>
            <a:r>
              <a:rPr lang="es-ES" sz="3200" dirty="0" err="1" smtClean="0"/>
              <a:t>well</a:t>
            </a:r>
            <a:r>
              <a:rPr lang="es-ES" sz="3200" dirty="0" smtClean="0"/>
              <a:t> so I </a:t>
            </a:r>
            <a:r>
              <a:rPr lang="es-ES" sz="3200" dirty="0" err="1" smtClean="0"/>
              <a:t>could</a:t>
            </a:r>
            <a:r>
              <a:rPr lang="es-ES" sz="3200" dirty="0" smtClean="0"/>
              <a:t> </a:t>
            </a:r>
            <a:r>
              <a:rPr lang="es-ES" sz="3200" dirty="0" err="1" smtClean="0"/>
              <a:t>rest</a:t>
            </a:r>
            <a:r>
              <a:rPr lang="es-ES" sz="3200" dirty="0" smtClean="0"/>
              <a:t> </a:t>
            </a:r>
            <a:r>
              <a:rPr lang="es-ES" sz="3200" dirty="0" err="1" smtClean="0"/>
              <a:t>enough</a:t>
            </a:r>
            <a:r>
              <a:rPr lang="es-ES" sz="3200" dirty="0" smtClean="0"/>
              <a:t> </a:t>
            </a:r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next</a:t>
            </a:r>
            <a:r>
              <a:rPr lang="es-ES" sz="3200" dirty="0" smtClean="0"/>
              <a:t> </a:t>
            </a:r>
            <a:r>
              <a:rPr lang="es-ES" sz="3200" dirty="0" err="1" smtClean="0"/>
              <a:t>day</a:t>
            </a:r>
            <a:r>
              <a:rPr lang="es-ES" sz="3200" dirty="0" smtClean="0"/>
              <a:t> and </a:t>
            </a:r>
            <a:r>
              <a:rPr lang="es-ES" sz="3200" dirty="0" err="1" smtClean="0"/>
              <a:t>with</a:t>
            </a:r>
            <a:r>
              <a:rPr lang="es-ES" sz="3200" dirty="0" smtClean="0"/>
              <a:t> a full </a:t>
            </a:r>
            <a:r>
              <a:rPr lang="es-ES" sz="3200" dirty="0" err="1" smtClean="0"/>
              <a:t>stomach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287237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MONDAY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Monday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T</a:t>
            </a:r>
            <a:r>
              <a:rPr lang="es-ES" dirty="0" smtClean="0"/>
              <a:t>own Hall </a:t>
            </a:r>
            <a:r>
              <a:rPr lang="es-ES" dirty="0" err="1" smtClean="0"/>
              <a:t>after</a:t>
            </a:r>
            <a:r>
              <a:rPr lang="es-ES" dirty="0" smtClean="0"/>
              <a:t> a </a:t>
            </a:r>
            <a:r>
              <a:rPr lang="es-ES" dirty="0" err="1" smtClean="0"/>
              <a:t>great</a:t>
            </a:r>
            <a:r>
              <a:rPr lang="es-ES" dirty="0" smtClean="0"/>
              <a:t> </a:t>
            </a:r>
            <a:r>
              <a:rPr lang="es-ES" dirty="0" err="1" smtClean="0"/>
              <a:t>hour</a:t>
            </a:r>
            <a:r>
              <a:rPr lang="es-ES" dirty="0" smtClean="0"/>
              <a:t> of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.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T</a:t>
            </a:r>
            <a:r>
              <a:rPr lang="es-ES" dirty="0" smtClean="0"/>
              <a:t>own </a:t>
            </a:r>
            <a:r>
              <a:rPr lang="es-ES" dirty="0" smtClean="0"/>
              <a:t>H</a:t>
            </a:r>
            <a:r>
              <a:rPr lang="es-ES" dirty="0" smtClean="0"/>
              <a:t>all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treated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so </a:t>
            </a:r>
            <a:r>
              <a:rPr lang="es-ES" dirty="0" err="1" smtClean="0"/>
              <a:t>well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r>
              <a:rPr lang="es-ES" dirty="0" smtClean="0"/>
              <a:t> and </a:t>
            </a:r>
            <a:r>
              <a:rPr lang="es-ES" dirty="0" err="1" smtClean="0"/>
              <a:t>drinks</a:t>
            </a:r>
            <a:r>
              <a:rPr lang="es-ES" dirty="0" smtClean="0"/>
              <a:t>.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orienteering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maps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google </a:t>
            </a:r>
            <a:r>
              <a:rPr lang="es-ES" dirty="0" err="1" smtClean="0"/>
              <a:t>earth</a:t>
            </a:r>
            <a:r>
              <a:rPr lang="es-ES" dirty="0" smtClean="0"/>
              <a:t>. </a:t>
            </a:r>
            <a:r>
              <a:rPr lang="es-ES" dirty="0" err="1" smtClean="0"/>
              <a:t>When</a:t>
            </a:r>
            <a:r>
              <a:rPr lang="es-ES" dirty="0" smtClean="0"/>
              <a:t> I </a:t>
            </a:r>
            <a:r>
              <a:rPr lang="es-ES" dirty="0" err="1" smtClean="0"/>
              <a:t>arrived</a:t>
            </a:r>
            <a:r>
              <a:rPr lang="es-ES" dirty="0" smtClean="0"/>
              <a:t> home I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football</a:t>
            </a:r>
            <a:r>
              <a:rPr lang="es-ES" dirty="0" smtClean="0"/>
              <a:t> training and I </a:t>
            </a:r>
            <a:r>
              <a:rPr lang="es-ES" dirty="0" err="1" smtClean="0"/>
              <a:t>spent</a:t>
            </a:r>
            <a:r>
              <a:rPr lang="es-ES" dirty="0" smtClean="0"/>
              <a:t> a </a:t>
            </a:r>
            <a:r>
              <a:rPr lang="es-ES" dirty="0" err="1" smtClean="0"/>
              <a:t>good</a:t>
            </a:r>
            <a:r>
              <a:rPr lang="es-ES" dirty="0" smtClean="0"/>
              <a:t> time.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8032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TUESDAY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First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smtClean="0"/>
              <a:t>ice </a:t>
            </a:r>
            <a:r>
              <a:rPr lang="es-ES" dirty="0" err="1" smtClean="0"/>
              <a:t>skating</a:t>
            </a:r>
            <a:r>
              <a:rPr lang="es-ES" dirty="0" smtClean="0"/>
              <a:t> and I </a:t>
            </a:r>
            <a:r>
              <a:rPr lang="es-ES" dirty="0" err="1" smtClean="0"/>
              <a:t>spent</a:t>
            </a:r>
            <a:r>
              <a:rPr lang="es-ES" dirty="0" smtClean="0"/>
              <a:t> a </a:t>
            </a:r>
            <a:r>
              <a:rPr lang="es-ES" dirty="0" err="1" smtClean="0"/>
              <a:t>good</a:t>
            </a:r>
            <a:r>
              <a:rPr lang="es-ES" dirty="0" smtClean="0"/>
              <a:t> time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though</a:t>
            </a:r>
            <a:r>
              <a:rPr lang="es-ES" dirty="0" smtClean="0"/>
              <a:t> I </a:t>
            </a:r>
            <a:r>
              <a:rPr lang="es-ES" dirty="0" err="1" smtClean="0"/>
              <a:t>fell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times.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arrived</a:t>
            </a:r>
            <a:r>
              <a:rPr lang="es-ES" dirty="0" smtClean="0"/>
              <a:t> home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space</a:t>
            </a:r>
            <a:r>
              <a:rPr lang="es-ES" dirty="0" smtClean="0"/>
              <a:t> </a:t>
            </a:r>
            <a:r>
              <a:rPr lang="es-ES" dirty="0" err="1" smtClean="0"/>
              <a:t>jump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so </a:t>
            </a:r>
            <a:r>
              <a:rPr lang="es-ES" dirty="0" err="1" smtClean="0"/>
              <a:t>funny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1048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WEDNESDAY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Wednesday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Maastrich</a:t>
            </a:r>
            <a:r>
              <a:rPr lang="es-ES" dirty="0" smtClean="0"/>
              <a:t>, a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beautiful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big</a:t>
            </a:r>
            <a:r>
              <a:rPr lang="es-ES" dirty="0" smtClean="0"/>
              <a:t> </a:t>
            </a:r>
            <a:r>
              <a:rPr lang="es-ES" dirty="0" err="1" smtClean="0"/>
              <a:t>church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square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lunch</a:t>
            </a:r>
            <a:r>
              <a:rPr lang="es-ES" dirty="0" smtClean="0"/>
              <a:t> </a:t>
            </a:r>
            <a:r>
              <a:rPr lang="es-ES" dirty="0" smtClean="0"/>
              <a:t>in a Burger King and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bought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clothes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excursion</a:t>
            </a:r>
            <a:r>
              <a:rPr lang="es-ES" dirty="0" smtClean="0"/>
              <a:t> </a:t>
            </a:r>
            <a:r>
              <a:rPr lang="es-ES" dirty="0" err="1" smtClean="0"/>
              <a:t>finished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bowling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talked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D</a:t>
            </a:r>
            <a:r>
              <a:rPr lang="es-ES" dirty="0" smtClean="0"/>
              <a:t>utch </a:t>
            </a:r>
            <a:r>
              <a:rPr lang="es-ES" dirty="0" err="1" smtClean="0"/>
              <a:t>people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spent</a:t>
            </a:r>
            <a:r>
              <a:rPr lang="es-ES" dirty="0" smtClean="0"/>
              <a:t> a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evening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1620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THURSDAY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morning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incredible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expert</a:t>
            </a:r>
            <a:r>
              <a:rPr lang="es-ES" dirty="0" smtClean="0"/>
              <a:t> in </a:t>
            </a:r>
            <a:r>
              <a:rPr lang="es-ES" dirty="0" err="1" smtClean="0"/>
              <a:t>korfball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gave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interesting</a:t>
            </a:r>
            <a:r>
              <a:rPr lang="es-ES" dirty="0" smtClean="0"/>
              <a:t> </a:t>
            </a:r>
            <a:r>
              <a:rPr lang="es-ES" dirty="0" err="1" smtClean="0"/>
              <a:t>lessons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smtClean="0"/>
              <a:t>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evening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a </a:t>
            </a:r>
            <a:r>
              <a:rPr lang="es-ES" dirty="0" err="1" smtClean="0"/>
              <a:t>fantastic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r>
              <a:rPr lang="es-ES" dirty="0" smtClean="0"/>
              <a:t> in a </a:t>
            </a:r>
            <a:r>
              <a:rPr lang="es-ES" dirty="0" err="1" smtClean="0"/>
              <a:t>house</a:t>
            </a:r>
            <a:r>
              <a:rPr lang="es-ES" dirty="0" smtClean="0"/>
              <a:t> of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correspondents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767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FRIDAY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Finally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Friday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Brussels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visited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</a:t>
            </a:r>
            <a:r>
              <a:rPr lang="es-ES" dirty="0" err="1" smtClean="0"/>
              <a:t>tomium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impressive</a:t>
            </a:r>
            <a:r>
              <a:rPr lang="es-ES" dirty="0" smtClean="0"/>
              <a:t> </a:t>
            </a:r>
            <a:r>
              <a:rPr lang="es-ES" dirty="0" err="1" smtClean="0"/>
              <a:t>exhibition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lights</a:t>
            </a:r>
            <a:r>
              <a:rPr lang="es-ES" dirty="0" smtClean="0"/>
              <a:t> in </a:t>
            </a:r>
            <a:r>
              <a:rPr lang="es-ES" dirty="0" err="1" smtClean="0"/>
              <a:t>which</a:t>
            </a:r>
            <a:r>
              <a:rPr lang="es-ES" dirty="0" smtClean="0"/>
              <a:t> I </a:t>
            </a:r>
            <a:r>
              <a:rPr lang="es-ES" dirty="0" err="1" smtClean="0"/>
              <a:t>entered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smtClean="0"/>
              <a:t>5 times.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saw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Grand Place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amazing</a:t>
            </a:r>
            <a:r>
              <a:rPr lang="es-ES" dirty="0" smtClean="0"/>
              <a:t>.</a:t>
            </a:r>
          </a:p>
          <a:p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airport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arrived</a:t>
            </a:r>
            <a:r>
              <a:rPr lang="es-ES" smtClean="0"/>
              <a:t> in </a:t>
            </a:r>
            <a:r>
              <a:rPr lang="es-ES" dirty="0" smtClean="0"/>
              <a:t>Aguilar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78130800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317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Paja</vt:lpstr>
      <vt:lpstr>MY DIARY</vt:lpstr>
      <vt:lpstr>SUNDAY</vt:lpstr>
      <vt:lpstr>MONDAY </vt:lpstr>
      <vt:lpstr>TUESDAY</vt:lpstr>
      <vt:lpstr>WEDNESDAY</vt:lpstr>
      <vt:lpstr>THURSDAY</vt:lpstr>
      <vt:lpstr>FRIDAY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DIARY</dc:title>
  <dc:creator>Usuario</dc:creator>
  <cp:lastModifiedBy>Profesor</cp:lastModifiedBy>
  <cp:revision>4</cp:revision>
  <dcterms:created xsi:type="dcterms:W3CDTF">2019-02-28T17:51:53Z</dcterms:created>
  <dcterms:modified xsi:type="dcterms:W3CDTF">2019-03-27T11:03:19Z</dcterms:modified>
</cp:coreProperties>
</file>