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56" r:id="rId5"/>
    <p:sldId id="317" r:id="rId6"/>
    <p:sldId id="290" r:id="rId7"/>
    <p:sldId id="335" r:id="rId8"/>
    <p:sldId id="282" r:id="rId9"/>
    <p:sldId id="318" r:id="rId10"/>
    <p:sldId id="325" r:id="rId11"/>
    <p:sldId id="336" r:id="rId12"/>
    <p:sldId id="337" r:id="rId13"/>
    <p:sldId id="332" r:id="rId14"/>
    <p:sldId id="333" r:id="rId15"/>
    <p:sldId id="284" r:id="rId16"/>
    <p:sldId id="338" r:id="rId17"/>
    <p:sldId id="285" r:id="rId18"/>
    <p:sldId id="324" r:id="rId19"/>
    <p:sldId id="320" r:id="rId20"/>
    <p:sldId id="322" r:id="rId21"/>
    <p:sldId id="323" r:id="rId22"/>
    <p:sldId id="326" r:id="rId23"/>
    <p:sldId id="327" r:id="rId24"/>
    <p:sldId id="329" r:id="rId25"/>
    <p:sldId id="330" r:id="rId26"/>
    <p:sldId id="321" r:id="rId27"/>
    <p:sldId id="328" r:id="rId28"/>
    <p:sldId id="331" r:id="rId29"/>
    <p:sldId id="265" r:id="rId30"/>
    <p:sldId id="264" r:id="rId31"/>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44F2F-27D8-C06A-FCFF-89D76BBFD111}" name="Antonio Silva" initials="AS" userId="96c61ad4668e3f9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228"/>
    <a:srgbClr val="2D41B4"/>
    <a:srgbClr val="504B4B"/>
    <a:srgbClr val="23B4AA"/>
    <a:srgbClr val="FFAFAA"/>
    <a:srgbClr val="1E1E1E"/>
    <a:srgbClr val="A5A5A5"/>
    <a:srgbClr val="D2D1D1"/>
    <a:srgbClr val="7D7878"/>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D4E7EE-5F3C-4C1B-8377-CC957A39D694}" v="380" dt="2023-04-03T13:58:46.049"/>
  </p1510:revLst>
</p1510:revInfo>
</file>

<file path=ppt/tableStyles.xml><?xml version="1.0" encoding="utf-8"?>
<a:tblStyleLst xmlns:a="http://schemas.openxmlformats.org/drawingml/2006/main" def="{2D5ABB26-0587-4C30-8999-92F81FD0307C}">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52"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4104\Desktop\Proyecto%20Interno%20Apps\Gr&#225;ficos%20Enrolla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niveuropeaes-my.sharepoint.com/personal/jorgeramiro_perez_universidadeuropea_es/Documents/AIDRiana%20graphs.xlsx" TargetMode="External"/><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FEELINGS</a:t>
            </a:r>
            <a:r>
              <a:rPr lang="en-US" baseline="0" dirty="0"/>
              <a:t> 2018</a:t>
            </a:r>
            <a:endParaRPr lang="en-US"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nl-NL"/>
        </a:p>
      </c:txPr>
    </c:title>
    <c:autoTitleDeleted val="0"/>
    <c:plotArea>
      <c:layout/>
      <c:barChart>
        <c:barDir val="col"/>
        <c:grouping val="clustered"/>
        <c:varyColors val="0"/>
        <c:ser>
          <c:idx val="0"/>
          <c:order val="0"/>
          <c:tx>
            <c:strRef>
              <c:f>Hoja6!$B$1</c:f>
              <c:strCache>
                <c:ptCount val="1"/>
                <c:pt idx="0">
                  <c:v>Usuarios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Hoja6!$A$2:$A$5</c:f>
              <c:strCache>
                <c:ptCount val="4"/>
                <c:pt idx="0">
                  <c:v>Vacío</c:v>
                </c:pt>
                <c:pt idx="1">
                  <c:v>Adicción</c:v>
                </c:pt>
                <c:pt idx="2">
                  <c:v>Liberación</c:v>
                </c:pt>
                <c:pt idx="3">
                  <c:v>Poder</c:v>
                </c:pt>
              </c:strCache>
            </c:strRef>
          </c:cat>
          <c:val>
            <c:numRef>
              <c:f>Hoja6!$B$2:$B$5</c:f>
              <c:numCache>
                <c:formatCode>General</c:formatCode>
                <c:ptCount val="4"/>
                <c:pt idx="0">
                  <c:v>143</c:v>
                </c:pt>
                <c:pt idx="1">
                  <c:v>109</c:v>
                </c:pt>
                <c:pt idx="2">
                  <c:v>105</c:v>
                </c:pt>
                <c:pt idx="3">
                  <c:v>90</c:v>
                </c:pt>
              </c:numCache>
            </c:numRef>
          </c:val>
          <c:extLst>
            <c:ext xmlns:c16="http://schemas.microsoft.com/office/drawing/2014/chart" uri="{C3380CC4-5D6E-409C-BE32-E72D297353CC}">
              <c16:uniqueId val="{00000000-C300-4E6A-ABD8-B5CE0CCDDA60}"/>
            </c:ext>
          </c:extLst>
        </c:ser>
        <c:dLbls>
          <c:dLblPos val="outEnd"/>
          <c:showLegendKey val="0"/>
          <c:showVal val="1"/>
          <c:showCatName val="0"/>
          <c:showSerName val="0"/>
          <c:showPercent val="0"/>
          <c:showBubbleSize val="0"/>
        </c:dLbls>
        <c:gapWidth val="100"/>
        <c:overlap val="-24"/>
        <c:axId val="232380280"/>
        <c:axId val="232380608"/>
      </c:barChart>
      <c:catAx>
        <c:axId val="23238028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crossAx val="232380608"/>
        <c:crosses val="autoZero"/>
        <c:auto val="1"/>
        <c:lblAlgn val="ctr"/>
        <c:lblOffset val="100"/>
        <c:noMultiLvlLbl val="0"/>
      </c:catAx>
      <c:valAx>
        <c:axId val="23238060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crossAx val="232380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dirty="0"/>
              <a:t>FEELINGS</a:t>
            </a:r>
            <a:r>
              <a:rPr lang="es-ES" baseline="0" dirty="0"/>
              <a:t> DURING LOCKDOWN</a:t>
            </a:r>
            <a:endParaRPr lang="es-E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l-NL"/>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Hoja5!$B$1:$I$1</c:f>
              <c:strCache>
                <c:ptCount val="8"/>
                <c:pt idx="0">
                  <c:v>Enamorado/a</c:v>
                </c:pt>
                <c:pt idx="1">
                  <c:v>Angustiado/a</c:v>
                </c:pt>
                <c:pt idx="2">
                  <c:v>Triste</c:v>
                </c:pt>
                <c:pt idx="3">
                  <c:v>Empoderado/a</c:v>
                </c:pt>
                <c:pt idx="4">
                  <c:v>Feliz</c:v>
                </c:pt>
                <c:pt idx="5">
                  <c:v>Agobiado/a</c:v>
                </c:pt>
                <c:pt idx="6">
                  <c:v>Vacío/a</c:v>
                </c:pt>
                <c:pt idx="7">
                  <c:v>Acompañado/a</c:v>
                </c:pt>
              </c:strCache>
            </c:strRef>
          </c:cat>
          <c:val>
            <c:numRef>
              <c:f>Hoja5!$B$2:$I$2</c:f>
              <c:numCache>
                <c:formatCode>General</c:formatCode>
                <c:ptCount val="8"/>
                <c:pt idx="0">
                  <c:v>3</c:v>
                </c:pt>
                <c:pt idx="1">
                  <c:v>11</c:v>
                </c:pt>
                <c:pt idx="2">
                  <c:v>13</c:v>
                </c:pt>
                <c:pt idx="3">
                  <c:v>21</c:v>
                </c:pt>
                <c:pt idx="4">
                  <c:v>22</c:v>
                </c:pt>
                <c:pt idx="5">
                  <c:v>22</c:v>
                </c:pt>
                <c:pt idx="6">
                  <c:v>54</c:v>
                </c:pt>
                <c:pt idx="7">
                  <c:v>73</c:v>
                </c:pt>
              </c:numCache>
            </c:numRef>
          </c:val>
          <c:extLst>
            <c:ext xmlns:c16="http://schemas.microsoft.com/office/drawing/2014/chart" uri="{C3380CC4-5D6E-409C-BE32-E72D297353CC}">
              <c16:uniqueId val="{00000000-FB96-4770-B19C-EC15B60CB8C7}"/>
            </c:ext>
          </c:extLst>
        </c:ser>
        <c:dLbls>
          <c:dLblPos val="inEnd"/>
          <c:showLegendKey val="0"/>
          <c:showVal val="1"/>
          <c:showCatName val="0"/>
          <c:showSerName val="0"/>
          <c:showPercent val="0"/>
          <c:showBubbleSize val="0"/>
        </c:dLbls>
        <c:gapWidth val="115"/>
        <c:overlap val="-20"/>
        <c:axId val="519719664"/>
        <c:axId val="519719336"/>
      </c:barChart>
      <c:catAx>
        <c:axId val="51971966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19719336"/>
        <c:crosses val="autoZero"/>
        <c:auto val="1"/>
        <c:lblAlgn val="ctr"/>
        <c:lblOffset val="100"/>
        <c:noMultiLvlLbl val="0"/>
      </c:catAx>
      <c:valAx>
        <c:axId val="519719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19719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 relation to risk risk prevention on the internet and healthy using habits</a:t>
            </a:r>
          </a:p>
        </c:rich>
      </c:tx>
      <c:layout>
        <c:manualLayout>
          <c:xMode val="edge"/>
          <c:yMode val="edge"/>
          <c:x val="0.13350276333976402"/>
          <c:y val="5.901156556986470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Hoja3!$B$1</c:f>
              <c:strCache>
                <c:ptCount val="1"/>
              </c:strCache>
            </c:strRef>
          </c:tx>
          <c:spPr>
            <a:solidFill>
              <a:schemeClr val="accent1"/>
            </a:solidFill>
            <a:ln>
              <a:noFill/>
            </a:ln>
            <a:effectLst/>
          </c:spPr>
          <c:invertIfNegative val="0"/>
          <c:cat>
            <c:strRef>
              <c:f>Hoja3!$A$2:$A$7</c:f>
              <c:strCache>
                <c:ptCount val="6"/>
                <c:pt idx="0">
                  <c:v>I have been informed thoroughly</c:v>
                </c:pt>
                <c:pt idx="1">
                  <c:v>I have received information (but needs improvement)</c:v>
                </c:pt>
                <c:pt idx="2">
                  <c:v>My children have received information (but needs improvement)</c:v>
                </c:pt>
                <c:pt idx="3">
                  <c:v>My children have been informed thoroughly</c:v>
                </c:pt>
                <c:pt idx="4">
                  <c:v>I would like to receive information</c:v>
                </c:pt>
                <c:pt idx="5">
                  <c:v>I'd like my children to receive information</c:v>
                </c:pt>
              </c:strCache>
            </c:strRef>
          </c:cat>
          <c:val>
            <c:numRef>
              <c:f>Hoja3!$B$2:$B$7</c:f>
              <c:numCache>
                <c:formatCode>General</c:formatCode>
                <c:ptCount val="6"/>
                <c:pt idx="0">
                  <c:v>1</c:v>
                </c:pt>
                <c:pt idx="1">
                  <c:v>2</c:v>
                </c:pt>
                <c:pt idx="2">
                  <c:v>2</c:v>
                </c:pt>
                <c:pt idx="3">
                  <c:v>2</c:v>
                </c:pt>
                <c:pt idx="4">
                  <c:v>3</c:v>
                </c:pt>
                <c:pt idx="5">
                  <c:v>5</c:v>
                </c:pt>
              </c:numCache>
            </c:numRef>
          </c:val>
          <c:extLst>
            <c:ext xmlns:c16="http://schemas.microsoft.com/office/drawing/2014/chart" uri="{C3380CC4-5D6E-409C-BE32-E72D297353CC}">
              <c16:uniqueId val="{00000000-3CB8-458D-8390-1FE2C421DF34}"/>
            </c:ext>
          </c:extLst>
        </c:ser>
        <c:dLbls>
          <c:showLegendKey val="0"/>
          <c:showVal val="0"/>
          <c:showCatName val="0"/>
          <c:showSerName val="0"/>
          <c:showPercent val="0"/>
          <c:showBubbleSize val="0"/>
        </c:dLbls>
        <c:gapWidth val="219"/>
        <c:overlap val="-27"/>
        <c:axId val="473912016"/>
        <c:axId val="473915760"/>
      </c:barChart>
      <c:catAx>
        <c:axId val="47391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73915760"/>
        <c:crosses val="autoZero"/>
        <c:auto val="1"/>
        <c:lblAlgn val="ctr"/>
        <c:lblOffset val="100"/>
        <c:noMultiLvlLbl val="0"/>
      </c:catAx>
      <c:valAx>
        <c:axId val="47391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73912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Hoja1!$A$2:$A$12</cx:f>
        <cx:lvl ptCount="11">
          <cx:pt idx="0">Pornography</cx:pt>
          <cx:pt idx="1">Extreme violence</cx:pt>
          <cx:pt idx="2">Online gambling</cx:pt>
          <cx:pt idx="3">Crime</cx:pt>
          <cx:pt idx="4">Bullying to others</cx:pt>
          <cx:pt idx="5">Toxic eating habits</cx:pt>
          <cx:pt idx="6">Online gaming</cx:pt>
          <cx:pt idx="7">Other</cx:pt>
          <cx:pt idx="8">Sexual education</cx:pt>
          <cx:pt idx="9">LGTBIQ+ content</cx:pt>
        </cx:lvl>
      </cx:strDim>
      <cx:numDim type="val">
        <cx:f>Hoja1!$B$2:$B$12</cx:f>
        <cx:lvl ptCount="11" formatCode="Estándar">
          <cx:pt idx="0">7</cx:pt>
          <cx:pt idx="1">7</cx:pt>
          <cx:pt idx="2">7</cx:pt>
          <cx:pt idx="3">4</cx:pt>
          <cx:pt idx="4">4</cx:pt>
          <cx:pt idx="5">3</cx:pt>
          <cx:pt idx="6">1</cx:pt>
          <cx:pt idx="7">1</cx:pt>
          <cx:pt idx="8">0</cx:pt>
          <cx:pt idx="9">0</cx:pt>
        </cx:lvl>
      </cx:numDim>
    </cx:data>
    <cx:data id="1">
      <cx:strDim type="cat">
        <cx:f>Hoja1!$A$2:$A$12</cx:f>
        <cx:lvl ptCount="11">
          <cx:pt idx="0">Pornography</cx:pt>
          <cx:pt idx="1">Extreme violence</cx:pt>
          <cx:pt idx="2">Online gambling</cx:pt>
          <cx:pt idx="3">Crime</cx:pt>
          <cx:pt idx="4">Bullying to others</cx:pt>
          <cx:pt idx="5">Toxic eating habits</cx:pt>
          <cx:pt idx="6">Online gaming</cx:pt>
          <cx:pt idx="7">Other</cx:pt>
          <cx:pt idx="8">Sexual education</cx:pt>
          <cx:pt idx="9">LGTBIQ+ content</cx:pt>
        </cx:lvl>
      </cx:strDim>
      <cx:numDim type="val">
        <cx:f>Hoja1!$C$2:$C$12</cx:f>
        <cx:lvl ptCount="11" formatCode="Estándar"/>
      </cx:numDim>
    </cx:data>
  </cx:chartData>
  <cx:chart>
    <cx:title pos="t" align="ctr" overlay="0">
      <cx:tx>
        <cx:txData>
          <cx:v>Which internet content do you consider NOT to be appropiate for your children?</cx:v>
        </cx:txData>
      </cx:tx>
      <cx:txPr>
        <a:bodyPr rot="0" spcFirstLastPara="1" vertOverflow="ellipsis" vert="horz" wrap="square" lIns="38100" tIns="19050" rIns="38100" bIns="19050" anchor="ctr" anchorCtr="1" compatLnSpc="0"/>
        <a:lstStyle/>
        <a:p>
          <a:pPr algn="ctr" rtl="0">
            <a:defRPr sz="1400" b="0" i="0" u="none" strike="noStrike" kern="1200" spc="0" baseline="0">
              <a:solidFill>
                <a:sysClr val="windowText" lastClr="000000">
                  <a:lumMod val="65000"/>
                  <a:lumOff val="35000"/>
                </a:sysClr>
              </a:solidFill>
              <a:latin typeface="+mn-lt"/>
              <a:ea typeface="+mn-ea"/>
              <a:cs typeface="+mn-cs"/>
            </a:defRPr>
          </a:pPr>
          <a:r>
            <a:rPr kumimoji="0" lang="en-GB" sz="1400" b="0" i="0" u="none" strike="noStrike" kern="1200" cap="none" spc="0" normalizeH="0" baseline="0" noProof="0">
              <a:ln>
                <a:noFill/>
              </a:ln>
              <a:solidFill>
                <a:sysClr val="windowText" lastClr="000000">
                  <a:lumMod val="65000"/>
                  <a:lumOff val="35000"/>
                </a:sysClr>
              </a:solidFill>
              <a:effectLst/>
              <a:uLnTx/>
              <a:uFillTx/>
              <a:latin typeface="Calibri" panose="020F0502020204030204"/>
            </a:rPr>
            <a:t>Which internet content do you consider NOT to be appropiate for your children?</a:t>
          </a:r>
        </a:p>
      </cx:txPr>
    </cx:title>
    <cx:plotArea>
      <cx:plotAreaRegion>
        <cx:series layoutId="funnel" uniqueId="{83C28816-79FB-4F5A-BC80-394AFE0B961D}" formatIdx="0">
          <cx:tx>
            <cx:txData>
              <cx:f>Hoja1!$B$1</cx:f>
              <cx:v/>
            </cx:txData>
          </cx:tx>
          <cx:dataId val="0"/>
          <cx:layoutPr/>
        </cx:series>
        <cx:series layoutId="funnel" hidden="1" uniqueId="{69BA1D16-8602-4CA2-BE5C-95270E1D7AF4}" formatIdx="1">
          <cx:tx>
            <cx:txData>
              <cx:f>Hoja1!$C$1</cx:f>
              <cx:v/>
            </cx:txData>
          </cx:tx>
          <cx:dataId val="1"/>
          <cx:layoutPr/>
        </cx:series>
      </cx:plotAreaRegion>
      <cx:axis id="0">
        <cx:catScaling/>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iagrams/_rels/data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ata4.xml.rels><?xml version="1.0" encoding="UTF-8" standalone="yes"?>
<Relationships xmlns="http://schemas.openxmlformats.org/package/2006/relationships"><Relationship Id="rId1" Type="http://schemas.openxmlformats.org/officeDocument/2006/relationships/image" Target="../media/image63.png"/></Relationships>
</file>

<file path=ppt/diagrams/_rels/data5.xml.rels><?xml version="1.0" encoding="UTF-8" standalone="yes"?>
<Relationships xmlns="http://schemas.openxmlformats.org/package/2006/relationships"><Relationship Id="rId1" Type="http://schemas.openxmlformats.org/officeDocument/2006/relationships/image" Target="../media/image65.png"/></Relationships>
</file>

<file path=ppt/diagrams/_rels/data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image" Target="../media/image66.jpeg"/><Relationship Id="rId4" Type="http://schemas.openxmlformats.org/officeDocument/2006/relationships/hyperlink" Target="https://www.infoartes.pe/teatro-de-payasos-presenta-periplop-en-el-centro-cultural-ricardo-palma-de-jueves-a-domingo-a-las-800-pm/"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6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6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image" Target="../media/image66.jpeg"/><Relationship Id="rId4" Type="http://schemas.openxmlformats.org/officeDocument/2006/relationships/hyperlink" Target="https://www.infoartes.pe/teatro-de-payasos-presenta-periplop-en-el-centro-cultural-ricardo-palma-de-jueves-a-domingo-a-las-800-p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F83DF4-020A-47B1-B075-B512EB87E4CB}" type="doc">
      <dgm:prSet loTypeId="urn:microsoft.com/office/officeart/2005/8/layout/vList3" loCatId="list" qsTypeId="urn:microsoft.com/office/officeart/2005/8/quickstyle/simple1" qsCatId="simple" csTypeId="urn:microsoft.com/office/officeart/2005/8/colors/accent1_2" csCatId="accent1" phldr="1"/>
      <dgm:spPr/>
    </dgm:pt>
    <dgm:pt modelId="{20C15130-293F-4C2F-A02D-0CD124E9344A}">
      <dgm:prSet phldrT="[Texto]"/>
      <dgm:spPr/>
      <dgm:t>
        <a:bodyPr/>
        <a:lstStyle/>
        <a:p>
          <a:r>
            <a:rPr lang="es-ES" dirty="0"/>
            <a:t>Dr. David Pavón </a:t>
          </a:r>
          <a:r>
            <a:rPr lang="es-ES" dirty="0" err="1"/>
            <a:t>Herradón</a:t>
          </a:r>
          <a:endParaRPr lang="es-ES" dirty="0"/>
        </a:p>
        <a:p>
          <a:r>
            <a:rPr lang="es-ES" dirty="0" err="1"/>
            <a:t>Lecturer</a:t>
          </a:r>
          <a:r>
            <a:rPr lang="es-ES" dirty="0"/>
            <a:t> in Criminal </a:t>
          </a:r>
          <a:r>
            <a:rPr lang="es-ES" dirty="0" err="1"/>
            <a:t>Law</a:t>
          </a:r>
          <a:r>
            <a:rPr lang="es-ES" dirty="0"/>
            <a:t> UEM</a:t>
          </a:r>
        </a:p>
      </dgm:t>
    </dgm:pt>
    <dgm:pt modelId="{88C47520-5989-44E3-AF1B-0E867402CEC3}" type="parTrans" cxnId="{018CBD38-46AF-4F33-B589-2890F0B4276C}">
      <dgm:prSet/>
      <dgm:spPr/>
      <dgm:t>
        <a:bodyPr/>
        <a:lstStyle/>
        <a:p>
          <a:endParaRPr lang="es-ES"/>
        </a:p>
      </dgm:t>
    </dgm:pt>
    <dgm:pt modelId="{5F3B1186-B4D6-49FE-9A0E-F6CF3F5F42D8}" type="sibTrans" cxnId="{018CBD38-46AF-4F33-B589-2890F0B4276C}">
      <dgm:prSet/>
      <dgm:spPr/>
      <dgm:t>
        <a:bodyPr/>
        <a:lstStyle/>
        <a:p>
          <a:endParaRPr lang="es-ES"/>
        </a:p>
      </dgm:t>
    </dgm:pt>
    <dgm:pt modelId="{FFDA75A0-E97F-47AF-ABDF-49DAF64417A0}">
      <dgm:prSet phldrT="[Texto]"/>
      <dgm:spPr/>
      <dgm:t>
        <a:bodyPr/>
        <a:lstStyle/>
        <a:p>
          <a:r>
            <a:rPr lang="es-ES" dirty="0"/>
            <a:t>Dr. Gino Ríos Patio</a:t>
          </a:r>
        </a:p>
        <a:p>
          <a:r>
            <a:rPr lang="es-ES" b="0" i="0" dirty="0"/>
            <a:t>Director </a:t>
          </a:r>
          <a:r>
            <a:rPr lang="es-ES" b="0" i="0" dirty="0" err="1"/>
            <a:t>of</a:t>
          </a:r>
          <a:r>
            <a:rPr lang="es-ES" b="0" i="0" dirty="0"/>
            <a:t> Instituto de Investigación Jurídica en Universidad de San Martín de Porres</a:t>
          </a:r>
          <a:endParaRPr lang="es-ES" dirty="0"/>
        </a:p>
        <a:p>
          <a:endParaRPr lang="es-ES" dirty="0"/>
        </a:p>
      </dgm:t>
    </dgm:pt>
    <dgm:pt modelId="{7F74C2C3-CF8B-4BFD-9ECC-7F050208F277}" type="parTrans" cxnId="{317DF07A-D975-46E7-9003-1A54E10ED62B}">
      <dgm:prSet/>
      <dgm:spPr/>
      <dgm:t>
        <a:bodyPr/>
        <a:lstStyle/>
        <a:p>
          <a:endParaRPr lang="es-ES"/>
        </a:p>
      </dgm:t>
    </dgm:pt>
    <dgm:pt modelId="{38410514-E17D-4C2C-B0F8-2D0DB9C6539C}" type="sibTrans" cxnId="{317DF07A-D975-46E7-9003-1A54E10ED62B}">
      <dgm:prSet/>
      <dgm:spPr/>
      <dgm:t>
        <a:bodyPr/>
        <a:lstStyle/>
        <a:p>
          <a:endParaRPr lang="es-ES"/>
        </a:p>
      </dgm:t>
    </dgm:pt>
    <dgm:pt modelId="{06F0DEA7-D988-47D3-BE79-9E56E2EBF93D}" type="pres">
      <dgm:prSet presAssocID="{ECF83DF4-020A-47B1-B075-B512EB87E4CB}" presName="linearFlow" presStyleCnt="0">
        <dgm:presLayoutVars>
          <dgm:dir/>
          <dgm:resizeHandles val="exact"/>
        </dgm:presLayoutVars>
      </dgm:prSet>
      <dgm:spPr/>
    </dgm:pt>
    <dgm:pt modelId="{1743D2F9-81C0-43A3-BEA4-AC6DA186D81D}" type="pres">
      <dgm:prSet presAssocID="{20C15130-293F-4C2F-A02D-0CD124E9344A}" presName="composite" presStyleCnt="0"/>
      <dgm:spPr/>
    </dgm:pt>
    <dgm:pt modelId="{4369950B-EADC-4025-9B6B-C0210B591BD4}" type="pres">
      <dgm:prSet presAssocID="{20C15130-293F-4C2F-A02D-0CD124E9344A}" presName="imgShp" presStyleLbl="fgImgPlace1" presStyleIdx="0" presStyleCnt="2"/>
      <dgm:spPr>
        <a:blipFill rotWithShape="1">
          <a:blip xmlns:r="http://schemas.openxmlformats.org/officeDocument/2006/relationships" r:embed="rId1"/>
          <a:srcRect/>
          <a:stretch>
            <a:fillRect/>
          </a:stretch>
        </a:blipFill>
      </dgm:spPr>
    </dgm:pt>
    <dgm:pt modelId="{B516B898-5BA4-4D82-BD6B-18F05BC7567F}" type="pres">
      <dgm:prSet presAssocID="{20C15130-293F-4C2F-A02D-0CD124E9344A}" presName="txShp" presStyleLbl="node1" presStyleIdx="0" presStyleCnt="2">
        <dgm:presLayoutVars>
          <dgm:bulletEnabled val="1"/>
        </dgm:presLayoutVars>
      </dgm:prSet>
      <dgm:spPr/>
    </dgm:pt>
    <dgm:pt modelId="{F2ABD681-5C85-421D-BC66-96F6D7251B49}" type="pres">
      <dgm:prSet presAssocID="{5F3B1186-B4D6-49FE-9A0E-F6CF3F5F42D8}" presName="spacing" presStyleCnt="0"/>
      <dgm:spPr/>
    </dgm:pt>
    <dgm:pt modelId="{43A8E3D5-2484-42D8-AB7E-6E8F1D60433B}" type="pres">
      <dgm:prSet presAssocID="{FFDA75A0-E97F-47AF-ABDF-49DAF64417A0}" presName="composite" presStyleCnt="0"/>
      <dgm:spPr/>
    </dgm:pt>
    <dgm:pt modelId="{F043FC26-B946-43BA-A8D1-BA6266EDD677}" type="pres">
      <dgm:prSet presAssocID="{FFDA75A0-E97F-47AF-ABDF-49DAF64417A0}" presName="imgShp" presStyleLbl="fgImgPlace1" presStyleIdx="1" presStyleCnt="2"/>
      <dgm:spPr>
        <a:blipFill rotWithShape="1">
          <a:blip xmlns:r="http://schemas.openxmlformats.org/officeDocument/2006/relationships" r:embed="rId2"/>
          <a:srcRect/>
          <a:stretch>
            <a:fillRect/>
          </a:stretch>
        </a:blipFill>
      </dgm:spPr>
    </dgm:pt>
    <dgm:pt modelId="{8CAE9134-236C-4D46-AD66-23B67AE918DF}" type="pres">
      <dgm:prSet presAssocID="{FFDA75A0-E97F-47AF-ABDF-49DAF64417A0}" presName="txShp" presStyleLbl="node1" presStyleIdx="1" presStyleCnt="2">
        <dgm:presLayoutVars>
          <dgm:bulletEnabled val="1"/>
        </dgm:presLayoutVars>
      </dgm:prSet>
      <dgm:spPr/>
    </dgm:pt>
  </dgm:ptLst>
  <dgm:cxnLst>
    <dgm:cxn modelId="{018CBD38-46AF-4F33-B589-2890F0B4276C}" srcId="{ECF83DF4-020A-47B1-B075-B512EB87E4CB}" destId="{20C15130-293F-4C2F-A02D-0CD124E9344A}" srcOrd="0" destOrd="0" parTransId="{88C47520-5989-44E3-AF1B-0E867402CEC3}" sibTransId="{5F3B1186-B4D6-49FE-9A0E-F6CF3F5F42D8}"/>
    <dgm:cxn modelId="{EEABAC64-7FB7-4429-87E9-A67F0502CF37}" type="presOf" srcId="{FFDA75A0-E97F-47AF-ABDF-49DAF64417A0}" destId="{8CAE9134-236C-4D46-AD66-23B67AE918DF}" srcOrd="0" destOrd="0" presId="urn:microsoft.com/office/officeart/2005/8/layout/vList3"/>
    <dgm:cxn modelId="{873E7756-6186-419E-AC5E-2774EBF6D4DE}" type="presOf" srcId="{ECF83DF4-020A-47B1-B075-B512EB87E4CB}" destId="{06F0DEA7-D988-47D3-BE79-9E56E2EBF93D}" srcOrd="0" destOrd="0" presId="urn:microsoft.com/office/officeart/2005/8/layout/vList3"/>
    <dgm:cxn modelId="{317DF07A-D975-46E7-9003-1A54E10ED62B}" srcId="{ECF83DF4-020A-47B1-B075-B512EB87E4CB}" destId="{FFDA75A0-E97F-47AF-ABDF-49DAF64417A0}" srcOrd="1" destOrd="0" parTransId="{7F74C2C3-CF8B-4BFD-9ECC-7F050208F277}" sibTransId="{38410514-E17D-4C2C-B0F8-2D0DB9C6539C}"/>
    <dgm:cxn modelId="{D5BA37A3-AB35-4A7E-AA12-5C56ED536399}" type="presOf" srcId="{20C15130-293F-4C2F-A02D-0CD124E9344A}" destId="{B516B898-5BA4-4D82-BD6B-18F05BC7567F}" srcOrd="0" destOrd="0" presId="urn:microsoft.com/office/officeart/2005/8/layout/vList3"/>
    <dgm:cxn modelId="{D8C15461-362D-4DE6-9042-91CDE03B8EE3}" type="presParOf" srcId="{06F0DEA7-D988-47D3-BE79-9E56E2EBF93D}" destId="{1743D2F9-81C0-43A3-BEA4-AC6DA186D81D}" srcOrd="0" destOrd="0" presId="urn:microsoft.com/office/officeart/2005/8/layout/vList3"/>
    <dgm:cxn modelId="{3F8B184B-CE30-45D2-8DC7-89A9F3445BFA}" type="presParOf" srcId="{1743D2F9-81C0-43A3-BEA4-AC6DA186D81D}" destId="{4369950B-EADC-4025-9B6B-C0210B591BD4}" srcOrd="0" destOrd="0" presId="urn:microsoft.com/office/officeart/2005/8/layout/vList3"/>
    <dgm:cxn modelId="{4F51AE44-E483-4F7C-BEE7-2D908C71D13C}" type="presParOf" srcId="{1743D2F9-81C0-43A3-BEA4-AC6DA186D81D}" destId="{B516B898-5BA4-4D82-BD6B-18F05BC7567F}" srcOrd="1" destOrd="0" presId="urn:microsoft.com/office/officeart/2005/8/layout/vList3"/>
    <dgm:cxn modelId="{51B53996-8C2D-487F-B1B3-C97FA3981373}" type="presParOf" srcId="{06F0DEA7-D988-47D3-BE79-9E56E2EBF93D}" destId="{F2ABD681-5C85-421D-BC66-96F6D7251B49}" srcOrd="1" destOrd="0" presId="urn:microsoft.com/office/officeart/2005/8/layout/vList3"/>
    <dgm:cxn modelId="{56FFD58D-DCE0-4CE6-96AF-8F262B7EE544}" type="presParOf" srcId="{06F0DEA7-D988-47D3-BE79-9E56E2EBF93D}" destId="{43A8E3D5-2484-42D8-AB7E-6E8F1D60433B}" srcOrd="2" destOrd="0" presId="urn:microsoft.com/office/officeart/2005/8/layout/vList3"/>
    <dgm:cxn modelId="{C040DE2B-7E76-4EDA-94B3-877689754999}" type="presParOf" srcId="{43A8E3D5-2484-42D8-AB7E-6E8F1D60433B}" destId="{F043FC26-B946-43BA-A8D1-BA6266EDD677}" srcOrd="0" destOrd="0" presId="urn:microsoft.com/office/officeart/2005/8/layout/vList3"/>
    <dgm:cxn modelId="{175247AB-73DB-4C05-AC94-23AEADF7E486}" type="presParOf" srcId="{43A8E3D5-2484-42D8-AB7E-6E8F1D60433B}" destId="{8CAE9134-236C-4D46-AD66-23B67AE918D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26CD00-EA9E-4ADF-89D2-2A9979DCA675}" type="doc">
      <dgm:prSet loTypeId="urn:microsoft.com/office/officeart/2005/8/layout/matrix3" loCatId="matrix" qsTypeId="urn:microsoft.com/office/officeart/2005/8/quickstyle/3d7" qsCatId="3D" csTypeId="urn:microsoft.com/office/officeart/2005/8/colors/accent1_2" csCatId="accent1" phldr="1"/>
      <dgm:spPr/>
      <dgm:t>
        <a:bodyPr/>
        <a:lstStyle/>
        <a:p>
          <a:endParaRPr lang="es-ES"/>
        </a:p>
      </dgm:t>
    </dgm:pt>
    <dgm:pt modelId="{F896EDD6-487A-46BC-B1A5-3C5EE5014497}">
      <dgm:prSet phldrT="[Texto]"/>
      <dgm:spPr/>
      <dgm:t>
        <a:bodyPr/>
        <a:lstStyle/>
        <a:p>
          <a:r>
            <a:rPr lang="es-ES" dirty="0" err="1"/>
            <a:t>Loneliness</a:t>
          </a:r>
          <a:endParaRPr lang="es-ES" dirty="0"/>
        </a:p>
      </dgm:t>
    </dgm:pt>
    <dgm:pt modelId="{B5B5FEA2-96FA-4BE6-9DCF-8BA479B6D13E}" type="parTrans" cxnId="{7C6FF2F8-412F-4DBA-94A5-661194D1D8AA}">
      <dgm:prSet/>
      <dgm:spPr/>
      <dgm:t>
        <a:bodyPr/>
        <a:lstStyle/>
        <a:p>
          <a:endParaRPr lang="es-ES"/>
        </a:p>
      </dgm:t>
    </dgm:pt>
    <dgm:pt modelId="{830E7EDC-8CBF-452E-9983-813EE55A391A}" type="sibTrans" cxnId="{7C6FF2F8-412F-4DBA-94A5-661194D1D8AA}">
      <dgm:prSet/>
      <dgm:spPr/>
      <dgm:t>
        <a:bodyPr/>
        <a:lstStyle/>
        <a:p>
          <a:endParaRPr lang="es-ES"/>
        </a:p>
      </dgm:t>
    </dgm:pt>
    <dgm:pt modelId="{F0335530-CEEC-4EA0-B9C5-3E52189ECFE4}">
      <dgm:prSet phldrT="[Texto]"/>
      <dgm:spPr/>
      <dgm:t>
        <a:bodyPr/>
        <a:lstStyle/>
        <a:p>
          <a:r>
            <a:rPr lang="es-ES" dirty="0" err="1"/>
            <a:t>Psychodrama</a:t>
          </a:r>
          <a:r>
            <a:rPr lang="es-ES" dirty="0"/>
            <a:t> and techno-</a:t>
          </a:r>
          <a:r>
            <a:rPr lang="es-ES" dirty="0" err="1"/>
            <a:t>therapy</a:t>
          </a:r>
          <a:endParaRPr lang="es-ES" dirty="0"/>
        </a:p>
      </dgm:t>
    </dgm:pt>
    <dgm:pt modelId="{B3751B1F-71EB-46BF-A53D-38D760476AC0}" type="parTrans" cxnId="{E570817F-CE73-4951-B282-EE49F924E3A4}">
      <dgm:prSet/>
      <dgm:spPr/>
      <dgm:t>
        <a:bodyPr/>
        <a:lstStyle/>
        <a:p>
          <a:endParaRPr lang="es-ES"/>
        </a:p>
      </dgm:t>
    </dgm:pt>
    <dgm:pt modelId="{69F503DB-5DD8-4AB4-ADC3-95DAE7011703}" type="sibTrans" cxnId="{E570817F-CE73-4951-B282-EE49F924E3A4}">
      <dgm:prSet/>
      <dgm:spPr/>
      <dgm:t>
        <a:bodyPr/>
        <a:lstStyle/>
        <a:p>
          <a:endParaRPr lang="es-ES"/>
        </a:p>
      </dgm:t>
    </dgm:pt>
    <dgm:pt modelId="{6947FB1F-2ED5-4486-B906-8E26E565F1F2}">
      <dgm:prSet phldrT="[Texto]"/>
      <dgm:spPr/>
      <dgm:t>
        <a:bodyPr/>
        <a:lstStyle/>
        <a:p>
          <a:r>
            <a:rPr lang="es-ES" dirty="0" err="1"/>
            <a:t>Emotional</a:t>
          </a:r>
          <a:r>
            <a:rPr lang="es-ES" dirty="0"/>
            <a:t> </a:t>
          </a:r>
          <a:r>
            <a:rPr lang="es-ES" dirty="0" err="1"/>
            <a:t>lability</a:t>
          </a:r>
          <a:endParaRPr lang="es-ES" dirty="0"/>
        </a:p>
      </dgm:t>
    </dgm:pt>
    <dgm:pt modelId="{1438176C-E1AE-4349-AAF3-94520158481A}" type="parTrans" cxnId="{AD174CE6-E79D-4902-AE3F-E2AB73A8E007}">
      <dgm:prSet/>
      <dgm:spPr/>
      <dgm:t>
        <a:bodyPr/>
        <a:lstStyle/>
        <a:p>
          <a:endParaRPr lang="es-ES"/>
        </a:p>
      </dgm:t>
    </dgm:pt>
    <dgm:pt modelId="{7F12D9B4-1578-4EFA-A94C-EE9E0244EDD2}" type="sibTrans" cxnId="{AD174CE6-E79D-4902-AE3F-E2AB73A8E007}">
      <dgm:prSet/>
      <dgm:spPr/>
      <dgm:t>
        <a:bodyPr/>
        <a:lstStyle/>
        <a:p>
          <a:endParaRPr lang="es-ES"/>
        </a:p>
      </dgm:t>
    </dgm:pt>
    <dgm:pt modelId="{2E8EAB68-E820-41D3-8991-8645B1A0E254}">
      <dgm:prSet phldrT="[Texto]"/>
      <dgm:spPr/>
      <dgm:t>
        <a:bodyPr/>
        <a:lstStyle/>
        <a:p>
          <a:r>
            <a:rPr lang="es-ES" dirty="0" err="1"/>
            <a:t>Beauty</a:t>
          </a:r>
          <a:r>
            <a:rPr lang="es-ES" dirty="0"/>
            <a:t> and </a:t>
          </a:r>
          <a:r>
            <a:rPr lang="es-ES" dirty="0" err="1"/>
            <a:t>narcissism</a:t>
          </a:r>
          <a:endParaRPr lang="es-ES" dirty="0"/>
        </a:p>
      </dgm:t>
    </dgm:pt>
    <dgm:pt modelId="{2D6278B8-59D0-4A1C-9848-FE199C387D0A}" type="parTrans" cxnId="{17B97319-2187-480D-8D05-AA2F64F393F2}">
      <dgm:prSet/>
      <dgm:spPr/>
      <dgm:t>
        <a:bodyPr/>
        <a:lstStyle/>
        <a:p>
          <a:endParaRPr lang="es-ES"/>
        </a:p>
      </dgm:t>
    </dgm:pt>
    <dgm:pt modelId="{96852861-CF82-4924-96C7-0E90B6A0DD04}" type="sibTrans" cxnId="{17B97319-2187-480D-8D05-AA2F64F393F2}">
      <dgm:prSet/>
      <dgm:spPr/>
      <dgm:t>
        <a:bodyPr/>
        <a:lstStyle/>
        <a:p>
          <a:endParaRPr lang="es-ES"/>
        </a:p>
      </dgm:t>
    </dgm:pt>
    <dgm:pt modelId="{7E259D50-DBAB-4A81-BC7A-5BAA11EC6D0E}" type="pres">
      <dgm:prSet presAssocID="{D926CD00-EA9E-4ADF-89D2-2A9979DCA675}" presName="matrix" presStyleCnt="0">
        <dgm:presLayoutVars>
          <dgm:chMax val="1"/>
          <dgm:dir/>
          <dgm:resizeHandles val="exact"/>
        </dgm:presLayoutVars>
      </dgm:prSet>
      <dgm:spPr/>
    </dgm:pt>
    <dgm:pt modelId="{F094A2F7-6FDF-457B-AD99-7FBF835B031D}" type="pres">
      <dgm:prSet presAssocID="{D926CD00-EA9E-4ADF-89D2-2A9979DCA675}" presName="diamond" presStyleLbl="bgShp" presStyleIdx="0" presStyleCnt="1"/>
      <dgm:spPr/>
    </dgm:pt>
    <dgm:pt modelId="{23E52B73-A1A3-40C5-98C9-A0870C6AF4CF}" type="pres">
      <dgm:prSet presAssocID="{D926CD00-EA9E-4ADF-89D2-2A9979DCA675}" presName="quad1" presStyleLbl="node1" presStyleIdx="0" presStyleCnt="4">
        <dgm:presLayoutVars>
          <dgm:chMax val="0"/>
          <dgm:chPref val="0"/>
          <dgm:bulletEnabled val="1"/>
        </dgm:presLayoutVars>
      </dgm:prSet>
      <dgm:spPr/>
    </dgm:pt>
    <dgm:pt modelId="{0F4B6AD0-8657-4745-BBF7-59CAE59CC95C}" type="pres">
      <dgm:prSet presAssocID="{D926CD00-EA9E-4ADF-89D2-2A9979DCA675}" presName="quad2" presStyleLbl="node1" presStyleIdx="1" presStyleCnt="4">
        <dgm:presLayoutVars>
          <dgm:chMax val="0"/>
          <dgm:chPref val="0"/>
          <dgm:bulletEnabled val="1"/>
        </dgm:presLayoutVars>
      </dgm:prSet>
      <dgm:spPr/>
    </dgm:pt>
    <dgm:pt modelId="{DC133351-503D-42D6-8728-CCCAC331C420}" type="pres">
      <dgm:prSet presAssocID="{D926CD00-EA9E-4ADF-89D2-2A9979DCA675}" presName="quad3" presStyleLbl="node1" presStyleIdx="2" presStyleCnt="4">
        <dgm:presLayoutVars>
          <dgm:chMax val="0"/>
          <dgm:chPref val="0"/>
          <dgm:bulletEnabled val="1"/>
        </dgm:presLayoutVars>
      </dgm:prSet>
      <dgm:spPr/>
    </dgm:pt>
    <dgm:pt modelId="{D203B0FC-B95C-42CF-967B-F161C315D88B}" type="pres">
      <dgm:prSet presAssocID="{D926CD00-EA9E-4ADF-89D2-2A9979DCA675}" presName="quad4" presStyleLbl="node1" presStyleIdx="3" presStyleCnt="4">
        <dgm:presLayoutVars>
          <dgm:chMax val="0"/>
          <dgm:chPref val="0"/>
          <dgm:bulletEnabled val="1"/>
        </dgm:presLayoutVars>
      </dgm:prSet>
      <dgm:spPr/>
    </dgm:pt>
  </dgm:ptLst>
  <dgm:cxnLst>
    <dgm:cxn modelId="{024FEF01-74B7-405C-AE63-7BD83B300031}" type="presOf" srcId="{2E8EAB68-E820-41D3-8991-8645B1A0E254}" destId="{D203B0FC-B95C-42CF-967B-F161C315D88B}" srcOrd="0" destOrd="0" presId="urn:microsoft.com/office/officeart/2005/8/layout/matrix3"/>
    <dgm:cxn modelId="{17B97319-2187-480D-8D05-AA2F64F393F2}" srcId="{D926CD00-EA9E-4ADF-89D2-2A9979DCA675}" destId="{2E8EAB68-E820-41D3-8991-8645B1A0E254}" srcOrd="3" destOrd="0" parTransId="{2D6278B8-59D0-4A1C-9848-FE199C387D0A}" sibTransId="{96852861-CF82-4924-96C7-0E90B6A0DD04}"/>
    <dgm:cxn modelId="{E570817F-CE73-4951-B282-EE49F924E3A4}" srcId="{D926CD00-EA9E-4ADF-89D2-2A9979DCA675}" destId="{F0335530-CEEC-4EA0-B9C5-3E52189ECFE4}" srcOrd="1" destOrd="0" parTransId="{B3751B1F-71EB-46BF-A53D-38D760476AC0}" sibTransId="{69F503DB-5DD8-4AB4-ADC3-95DAE7011703}"/>
    <dgm:cxn modelId="{2D74E58C-4F98-4C1D-8979-62752BA5C6D2}" type="presOf" srcId="{F0335530-CEEC-4EA0-B9C5-3E52189ECFE4}" destId="{0F4B6AD0-8657-4745-BBF7-59CAE59CC95C}" srcOrd="0" destOrd="0" presId="urn:microsoft.com/office/officeart/2005/8/layout/matrix3"/>
    <dgm:cxn modelId="{B14DBC9B-0EC0-4BAA-9023-BAC72711B63C}" type="presOf" srcId="{6947FB1F-2ED5-4486-B906-8E26E565F1F2}" destId="{DC133351-503D-42D6-8728-CCCAC331C420}" srcOrd="0" destOrd="0" presId="urn:microsoft.com/office/officeart/2005/8/layout/matrix3"/>
    <dgm:cxn modelId="{AD174CE6-E79D-4902-AE3F-E2AB73A8E007}" srcId="{D926CD00-EA9E-4ADF-89D2-2A9979DCA675}" destId="{6947FB1F-2ED5-4486-B906-8E26E565F1F2}" srcOrd="2" destOrd="0" parTransId="{1438176C-E1AE-4349-AAF3-94520158481A}" sibTransId="{7F12D9B4-1578-4EFA-A94C-EE9E0244EDD2}"/>
    <dgm:cxn modelId="{99F985ED-0500-45A9-84B3-EA658B54E67C}" type="presOf" srcId="{F896EDD6-487A-46BC-B1A5-3C5EE5014497}" destId="{23E52B73-A1A3-40C5-98C9-A0870C6AF4CF}" srcOrd="0" destOrd="0" presId="urn:microsoft.com/office/officeart/2005/8/layout/matrix3"/>
    <dgm:cxn modelId="{FF735DF1-7141-43F0-B8A9-576CE9BFC9BD}" type="presOf" srcId="{D926CD00-EA9E-4ADF-89D2-2A9979DCA675}" destId="{7E259D50-DBAB-4A81-BC7A-5BAA11EC6D0E}" srcOrd="0" destOrd="0" presId="urn:microsoft.com/office/officeart/2005/8/layout/matrix3"/>
    <dgm:cxn modelId="{7C6FF2F8-412F-4DBA-94A5-661194D1D8AA}" srcId="{D926CD00-EA9E-4ADF-89D2-2A9979DCA675}" destId="{F896EDD6-487A-46BC-B1A5-3C5EE5014497}" srcOrd="0" destOrd="0" parTransId="{B5B5FEA2-96FA-4BE6-9DCF-8BA479B6D13E}" sibTransId="{830E7EDC-8CBF-452E-9983-813EE55A391A}"/>
    <dgm:cxn modelId="{14BCFA00-4BFD-45BB-A51C-366F40BEC7AF}" type="presParOf" srcId="{7E259D50-DBAB-4A81-BC7A-5BAA11EC6D0E}" destId="{F094A2F7-6FDF-457B-AD99-7FBF835B031D}" srcOrd="0" destOrd="0" presId="urn:microsoft.com/office/officeart/2005/8/layout/matrix3"/>
    <dgm:cxn modelId="{CC093F8C-3BBD-4CFC-91CE-C08B2CE199FA}" type="presParOf" srcId="{7E259D50-DBAB-4A81-BC7A-5BAA11EC6D0E}" destId="{23E52B73-A1A3-40C5-98C9-A0870C6AF4CF}" srcOrd="1" destOrd="0" presId="urn:microsoft.com/office/officeart/2005/8/layout/matrix3"/>
    <dgm:cxn modelId="{549C84D2-053B-4B05-9221-60D44E1DE05F}" type="presParOf" srcId="{7E259D50-DBAB-4A81-BC7A-5BAA11EC6D0E}" destId="{0F4B6AD0-8657-4745-BBF7-59CAE59CC95C}" srcOrd="2" destOrd="0" presId="urn:microsoft.com/office/officeart/2005/8/layout/matrix3"/>
    <dgm:cxn modelId="{30EBD5F8-F035-4448-80DB-BD299B5A1E7E}" type="presParOf" srcId="{7E259D50-DBAB-4A81-BC7A-5BAA11EC6D0E}" destId="{DC133351-503D-42D6-8728-CCCAC331C420}" srcOrd="3" destOrd="0" presId="urn:microsoft.com/office/officeart/2005/8/layout/matrix3"/>
    <dgm:cxn modelId="{84A4A055-F8E6-425B-ADAD-102FAFC11FF6}" type="presParOf" srcId="{7E259D50-DBAB-4A81-BC7A-5BAA11EC6D0E}" destId="{D203B0FC-B95C-42CF-967B-F161C315D88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B04B47-797A-4C0C-96D2-F2901CC1E67C}" type="doc">
      <dgm:prSet loTypeId="urn:microsoft.com/office/officeart/2005/8/layout/matrix3" loCatId="matrix" qsTypeId="urn:microsoft.com/office/officeart/2005/8/quickstyle/3d7" qsCatId="3D" csTypeId="urn:microsoft.com/office/officeart/2005/8/colors/accent1_2" csCatId="accent1" phldr="1"/>
      <dgm:spPr/>
      <dgm:t>
        <a:bodyPr/>
        <a:lstStyle/>
        <a:p>
          <a:endParaRPr lang="es-ES"/>
        </a:p>
      </dgm:t>
    </dgm:pt>
    <dgm:pt modelId="{79B1FA27-9EF5-4214-9805-626FC33D4713}">
      <dgm:prSet phldrT="[Texto]"/>
      <dgm:spPr/>
      <dgm:t>
        <a:bodyPr/>
        <a:lstStyle/>
        <a:p>
          <a:r>
            <a:rPr lang="es-ES" dirty="0" err="1"/>
            <a:t>Laddism</a:t>
          </a:r>
          <a:r>
            <a:rPr lang="es-ES" dirty="0"/>
            <a:t> (</a:t>
          </a:r>
          <a:r>
            <a:rPr lang="es-ES" dirty="0" err="1"/>
            <a:t>cuñadismo</a:t>
          </a:r>
          <a:r>
            <a:rPr lang="es-ES" dirty="0"/>
            <a:t>)</a:t>
          </a:r>
        </a:p>
      </dgm:t>
    </dgm:pt>
    <dgm:pt modelId="{F7594B2A-6346-4EF6-B400-ADEBF3293051}" type="parTrans" cxnId="{FCCF8909-3D0A-4054-B075-2DC75070ACB4}">
      <dgm:prSet/>
      <dgm:spPr/>
      <dgm:t>
        <a:bodyPr/>
        <a:lstStyle/>
        <a:p>
          <a:endParaRPr lang="es-ES"/>
        </a:p>
      </dgm:t>
    </dgm:pt>
    <dgm:pt modelId="{C1FACB16-4268-4894-89A4-27E7BD0AB05B}" type="sibTrans" cxnId="{FCCF8909-3D0A-4054-B075-2DC75070ACB4}">
      <dgm:prSet/>
      <dgm:spPr/>
      <dgm:t>
        <a:bodyPr/>
        <a:lstStyle/>
        <a:p>
          <a:endParaRPr lang="es-ES"/>
        </a:p>
      </dgm:t>
    </dgm:pt>
    <dgm:pt modelId="{D1CB8215-AF7F-4D79-8913-24617588E801}">
      <dgm:prSet phldrT="[Texto]"/>
      <dgm:spPr/>
      <dgm:t>
        <a:bodyPr/>
        <a:lstStyle/>
        <a:p>
          <a:r>
            <a:rPr lang="es-ES" dirty="0" err="1"/>
            <a:t>Makeup</a:t>
          </a:r>
          <a:r>
            <a:rPr lang="es-ES" dirty="0"/>
            <a:t> and look</a:t>
          </a:r>
        </a:p>
      </dgm:t>
    </dgm:pt>
    <dgm:pt modelId="{D0781403-7E58-4B85-B2DB-1C796045113E}" type="parTrans" cxnId="{16E282AE-898E-46DB-B70E-5830DA443A84}">
      <dgm:prSet/>
      <dgm:spPr/>
      <dgm:t>
        <a:bodyPr/>
        <a:lstStyle/>
        <a:p>
          <a:endParaRPr lang="es-ES"/>
        </a:p>
      </dgm:t>
    </dgm:pt>
    <dgm:pt modelId="{5417447E-42C6-4CD0-A9DE-D6DEA030ADCD}" type="sibTrans" cxnId="{16E282AE-898E-46DB-B70E-5830DA443A84}">
      <dgm:prSet/>
      <dgm:spPr/>
      <dgm:t>
        <a:bodyPr/>
        <a:lstStyle/>
        <a:p>
          <a:endParaRPr lang="es-ES"/>
        </a:p>
      </dgm:t>
    </dgm:pt>
    <dgm:pt modelId="{22BA1EE7-D852-49F5-86AD-39453294FE9E}">
      <dgm:prSet phldrT="[Texto]"/>
      <dgm:spPr/>
      <dgm:t>
        <a:bodyPr/>
        <a:lstStyle/>
        <a:p>
          <a:r>
            <a:rPr lang="es-ES" dirty="0"/>
            <a:t>Sexual </a:t>
          </a:r>
          <a:r>
            <a:rPr lang="es-ES" dirty="0" err="1"/>
            <a:t>precociousness</a:t>
          </a:r>
          <a:r>
            <a:rPr lang="es-ES" dirty="0"/>
            <a:t> and </a:t>
          </a:r>
          <a:r>
            <a:rPr lang="es-ES" dirty="0" err="1"/>
            <a:t>love</a:t>
          </a:r>
          <a:endParaRPr lang="es-ES" dirty="0"/>
        </a:p>
      </dgm:t>
    </dgm:pt>
    <dgm:pt modelId="{A361989A-2BB1-4048-8231-DB576949387A}" type="parTrans" cxnId="{14963CD0-A1AE-4ACE-9915-F68956EEAEBC}">
      <dgm:prSet/>
      <dgm:spPr/>
      <dgm:t>
        <a:bodyPr/>
        <a:lstStyle/>
        <a:p>
          <a:endParaRPr lang="es-ES"/>
        </a:p>
      </dgm:t>
    </dgm:pt>
    <dgm:pt modelId="{CDCDA234-E374-4F3B-986C-3EEDEF3623F2}" type="sibTrans" cxnId="{14963CD0-A1AE-4ACE-9915-F68956EEAEBC}">
      <dgm:prSet/>
      <dgm:spPr/>
      <dgm:t>
        <a:bodyPr/>
        <a:lstStyle/>
        <a:p>
          <a:endParaRPr lang="es-ES"/>
        </a:p>
      </dgm:t>
    </dgm:pt>
    <dgm:pt modelId="{C54DD31A-2E1B-4DA8-9849-E9EAD2B777B2}">
      <dgm:prSet phldrT="[Texto]"/>
      <dgm:spPr/>
      <dgm:t>
        <a:bodyPr/>
        <a:lstStyle/>
        <a:p>
          <a:r>
            <a:rPr lang="es-ES" dirty="0" err="1"/>
            <a:t>Adult</a:t>
          </a:r>
          <a:r>
            <a:rPr lang="es-ES" dirty="0"/>
            <a:t> </a:t>
          </a:r>
          <a:r>
            <a:rPr lang="es-ES" dirty="0" err="1"/>
            <a:t>experience</a:t>
          </a:r>
          <a:r>
            <a:rPr lang="es-ES" dirty="0"/>
            <a:t> </a:t>
          </a:r>
          <a:r>
            <a:rPr lang="es-ES" dirty="0" err="1"/>
            <a:t>fetish</a:t>
          </a:r>
          <a:endParaRPr lang="es-ES" dirty="0"/>
        </a:p>
      </dgm:t>
    </dgm:pt>
    <dgm:pt modelId="{D391CBAD-5050-4AEF-839C-1EDE178D5DBD}" type="parTrans" cxnId="{330E4A75-EE06-4FA5-B664-1A9F5693E49B}">
      <dgm:prSet/>
      <dgm:spPr/>
      <dgm:t>
        <a:bodyPr/>
        <a:lstStyle/>
        <a:p>
          <a:endParaRPr lang="es-ES"/>
        </a:p>
      </dgm:t>
    </dgm:pt>
    <dgm:pt modelId="{EC910E45-14CE-4633-BB1B-17A5504F342B}" type="sibTrans" cxnId="{330E4A75-EE06-4FA5-B664-1A9F5693E49B}">
      <dgm:prSet/>
      <dgm:spPr/>
      <dgm:t>
        <a:bodyPr/>
        <a:lstStyle/>
        <a:p>
          <a:endParaRPr lang="es-ES"/>
        </a:p>
      </dgm:t>
    </dgm:pt>
    <dgm:pt modelId="{AE0EFD61-943A-4605-AECE-AA362FE066EE}" type="pres">
      <dgm:prSet presAssocID="{8CB04B47-797A-4C0C-96D2-F2901CC1E67C}" presName="matrix" presStyleCnt="0">
        <dgm:presLayoutVars>
          <dgm:chMax val="1"/>
          <dgm:dir/>
          <dgm:resizeHandles val="exact"/>
        </dgm:presLayoutVars>
      </dgm:prSet>
      <dgm:spPr/>
    </dgm:pt>
    <dgm:pt modelId="{A531C2D1-57D0-4642-9206-CACD591BBF77}" type="pres">
      <dgm:prSet presAssocID="{8CB04B47-797A-4C0C-96D2-F2901CC1E67C}" presName="diamond" presStyleLbl="bgShp" presStyleIdx="0" presStyleCnt="1" custLinFactNeighborX="0" custLinFactNeighborY="17014"/>
      <dgm:spPr/>
    </dgm:pt>
    <dgm:pt modelId="{A3AD889E-95F6-4384-9CDA-ABEE3CC7C314}" type="pres">
      <dgm:prSet presAssocID="{8CB04B47-797A-4C0C-96D2-F2901CC1E67C}" presName="quad1" presStyleLbl="node1" presStyleIdx="0" presStyleCnt="4">
        <dgm:presLayoutVars>
          <dgm:chMax val="0"/>
          <dgm:chPref val="0"/>
          <dgm:bulletEnabled val="1"/>
        </dgm:presLayoutVars>
      </dgm:prSet>
      <dgm:spPr/>
    </dgm:pt>
    <dgm:pt modelId="{ADE73F5D-5052-428F-A0A9-391371097677}" type="pres">
      <dgm:prSet presAssocID="{8CB04B47-797A-4C0C-96D2-F2901CC1E67C}" presName="quad2" presStyleLbl="node1" presStyleIdx="1" presStyleCnt="4">
        <dgm:presLayoutVars>
          <dgm:chMax val="0"/>
          <dgm:chPref val="0"/>
          <dgm:bulletEnabled val="1"/>
        </dgm:presLayoutVars>
      </dgm:prSet>
      <dgm:spPr/>
    </dgm:pt>
    <dgm:pt modelId="{4E14FFCA-D5A8-4535-8DD5-DBCE722627BD}" type="pres">
      <dgm:prSet presAssocID="{8CB04B47-797A-4C0C-96D2-F2901CC1E67C}" presName="quad3" presStyleLbl="node1" presStyleIdx="2" presStyleCnt="4">
        <dgm:presLayoutVars>
          <dgm:chMax val="0"/>
          <dgm:chPref val="0"/>
          <dgm:bulletEnabled val="1"/>
        </dgm:presLayoutVars>
      </dgm:prSet>
      <dgm:spPr/>
    </dgm:pt>
    <dgm:pt modelId="{57D41011-182B-40CA-A9E5-AE379D7268C6}" type="pres">
      <dgm:prSet presAssocID="{8CB04B47-797A-4C0C-96D2-F2901CC1E67C}" presName="quad4" presStyleLbl="node1" presStyleIdx="3" presStyleCnt="4">
        <dgm:presLayoutVars>
          <dgm:chMax val="0"/>
          <dgm:chPref val="0"/>
          <dgm:bulletEnabled val="1"/>
        </dgm:presLayoutVars>
      </dgm:prSet>
      <dgm:spPr/>
    </dgm:pt>
  </dgm:ptLst>
  <dgm:cxnLst>
    <dgm:cxn modelId="{FCCF8909-3D0A-4054-B075-2DC75070ACB4}" srcId="{8CB04B47-797A-4C0C-96D2-F2901CC1E67C}" destId="{79B1FA27-9EF5-4214-9805-626FC33D4713}" srcOrd="0" destOrd="0" parTransId="{F7594B2A-6346-4EF6-B400-ADEBF3293051}" sibTransId="{C1FACB16-4268-4894-89A4-27E7BD0AB05B}"/>
    <dgm:cxn modelId="{BA1DB323-4981-45C4-ABAA-AFEEE3939E19}" type="presOf" srcId="{C54DD31A-2E1B-4DA8-9849-E9EAD2B777B2}" destId="{57D41011-182B-40CA-A9E5-AE379D7268C6}" srcOrd="0" destOrd="0" presId="urn:microsoft.com/office/officeart/2005/8/layout/matrix3"/>
    <dgm:cxn modelId="{4AC02D35-C184-4CA0-9BAB-37B2514C5057}" type="presOf" srcId="{8CB04B47-797A-4C0C-96D2-F2901CC1E67C}" destId="{AE0EFD61-943A-4605-AECE-AA362FE066EE}" srcOrd="0" destOrd="0" presId="urn:microsoft.com/office/officeart/2005/8/layout/matrix3"/>
    <dgm:cxn modelId="{6F51576A-404B-4C48-910A-C597699D5205}" type="presOf" srcId="{22BA1EE7-D852-49F5-86AD-39453294FE9E}" destId="{4E14FFCA-D5A8-4535-8DD5-DBCE722627BD}" srcOrd="0" destOrd="0" presId="urn:microsoft.com/office/officeart/2005/8/layout/matrix3"/>
    <dgm:cxn modelId="{330E4A75-EE06-4FA5-B664-1A9F5693E49B}" srcId="{8CB04B47-797A-4C0C-96D2-F2901CC1E67C}" destId="{C54DD31A-2E1B-4DA8-9849-E9EAD2B777B2}" srcOrd="3" destOrd="0" parTransId="{D391CBAD-5050-4AEF-839C-1EDE178D5DBD}" sibTransId="{EC910E45-14CE-4633-BB1B-17A5504F342B}"/>
    <dgm:cxn modelId="{16E282AE-898E-46DB-B70E-5830DA443A84}" srcId="{8CB04B47-797A-4C0C-96D2-F2901CC1E67C}" destId="{D1CB8215-AF7F-4D79-8913-24617588E801}" srcOrd="1" destOrd="0" parTransId="{D0781403-7E58-4B85-B2DB-1C796045113E}" sibTransId="{5417447E-42C6-4CD0-A9DE-D6DEA030ADCD}"/>
    <dgm:cxn modelId="{54D6E7CD-5904-47C2-8858-9BC3C7C36E60}" type="presOf" srcId="{79B1FA27-9EF5-4214-9805-626FC33D4713}" destId="{A3AD889E-95F6-4384-9CDA-ABEE3CC7C314}" srcOrd="0" destOrd="0" presId="urn:microsoft.com/office/officeart/2005/8/layout/matrix3"/>
    <dgm:cxn modelId="{14963CD0-A1AE-4ACE-9915-F68956EEAEBC}" srcId="{8CB04B47-797A-4C0C-96D2-F2901CC1E67C}" destId="{22BA1EE7-D852-49F5-86AD-39453294FE9E}" srcOrd="2" destOrd="0" parTransId="{A361989A-2BB1-4048-8231-DB576949387A}" sibTransId="{CDCDA234-E374-4F3B-986C-3EEDEF3623F2}"/>
    <dgm:cxn modelId="{DB5DBBEB-1D69-4DD6-B48C-2DA7C90C2462}" type="presOf" srcId="{D1CB8215-AF7F-4D79-8913-24617588E801}" destId="{ADE73F5D-5052-428F-A0A9-391371097677}" srcOrd="0" destOrd="0" presId="urn:microsoft.com/office/officeart/2005/8/layout/matrix3"/>
    <dgm:cxn modelId="{47EFB3D2-D2FE-4A9A-8FC1-6B25097A358F}" type="presParOf" srcId="{AE0EFD61-943A-4605-AECE-AA362FE066EE}" destId="{A531C2D1-57D0-4642-9206-CACD591BBF77}" srcOrd="0" destOrd="0" presId="urn:microsoft.com/office/officeart/2005/8/layout/matrix3"/>
    <dgm:cxn modelId="{487F5209-EF55-4AD9-A144-17507490E1E5}" type="presParOf" srcId="{AE0EFD61-943A-4605-AECE-AA362FE066EE}" destId="{A3AD889E-95F6-4384-9CDA-ABEE3CC7C314}" srcOrd="1" destOrd="0" presId="urn:microsoft.com/office/officeart/2005/8/layout/matrix3"/>
    <dgm:cxn modelId="{4FC33C76-E942-4930-B3F5-05ABF20BE5E2}" type="presParOf" srcId="{AE0EFD61-943A-4605-AECE-AA362FE066EE}" destId="{ADE73F5D-5052-428F-A0A9-391371097677}" srcOrd="2" destOrd="0" presId="urn:microsoft.com/office/officeart/2005/8/layout/matrix3"/>
    <dgm:cxn modelId="{EAB3EB31-3E7D-4BCE-9BA7-3F2EFE09C372}" type="presParOf" srcId="{AE0EFD61-943A-4605-AECE-AA362FE066EE}" destId="{4E14FFCA-D5A8-4535-8DD5-DBCE722627BD}" srcOrd="3" destOrd="0" presId="urn:microsoft.com/office/officeart/2005/8/layout/matrix3"/>
    <dgm:cxn modelId="{B2E044D2-8B12-4A4F-8435-DFDEC420FD74}" type="presParOf" srcId="{AE0EFD61-943A-4605-AECE-AA362FE066EE}" destId="{57D41011-182B-40CA-A9E5-AE379D7268C6}"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FADDBD-3390-4899-A3DF-C003CFB115A3}" type="doc">
      <dgm:prSet loTypeId="urn:microsoft.com/office/officeart/2005/8/layout/matrix3" loCatId="matrix" qsTypeId="urn:microsoft.com/office/officeart/2005/8/quickstyle/3d7" qsCatId="3D" csTypeId="urn:microsoft.com/office/officeart/2005/8/colors/accent1_2" csCatId="accent1" phldr="1"/>
      <dgm:spPr/>
      <dgm:t>
        <a:bodyPr/>
        <a:lstStyle/>
        <a:p>
          <a:endParaRPr lang="en-GB"/>
        </a:p>
      </dgm:t>
    </dgm:pt>
    <dgm:pt modelId="{A8C3C1A8-1D57-4AC4-8E43-78EF8A0C044F}">
      <dgm:prSet phldrT="[Texto]"/>
      <dgm:spPr/>
      <dgm:t>
        <a:bodyPr/>
        <a:lstStyle/>
        <a:p>
          <a:r>
            <a:rPr lang="es-ES" dirty="0"/>
            <a:t>Time</a:t>
          </a:r>
          <a:endParaRPr lang="en-GB" dirty="0"/>
        </a:p>
      </dgm:t>
    </dgm:pt>
    <dgm:pt modelId="{ECB39A49-37E5-4A79-B879-A23FACE38EFB}" type="parTrans" cxnId="{E70AEFCD-BFAD-4FCB-9D36-3A9CF4CCB08E}">
      <dgm:prSet/>
      <dgm:spPr/>
      <dgm:t>
        <a:bodyPr/>
        <a:lstStyle/>
        <a:p>
          <a:endParaRPr lang="en-GB"/>
        </a:p>
      </dgm:t>
    </dgm:pt>
    <dgm:pt modelId="{FBCF9904-3D64-47B3-98CC-F5BF6E13C14E}" type="sibTrans" cxnId="{E70AEFCD-BFAD-4FCB-9D36-3A9CF4CCB08E}">
      <dgm:prSet/>
      <dgm:spPr/>
      <dgm:t>
        <a:bodyPr/>
        <a:lstStyle/>
        <a:p>
          <a:endParaRPr lang="en-GB"/>
        </a:p>
      </dgm:t>
    </dgm:pt>
    <dgm:pt modelId="{3043B7AC-30F7-4482-A2EB-D59BE43CB6E9}">
      <dgm:prSet phldrT="[Texto]"/>
      <dgm:spPr/>
      <dgm:t>
        <a:bodyPr/>
        <a:lstStyle/>
        <a:p>
          <a:r>
            <a:rPr lang="es-ES" dirty="0" err="1"/>
            <a:t>Addiction</a:t>
          </a:r>
          <a:endParaRPr lang="en-GB" dirty="0"/>
        </a:p>
      </dgm:t>
    </dgm:pt>
    <dgm:pt modelId="{E79E78C1-752F-4C43-AE1F-9ADCCAE85C07}" type="parTrans" cxnId="{855583A4-758E-4614-B3A7-30E5E6BAC1C6}">
      <dgm:prSet/>
      <dgm:spPr/>
      <dgm:t>
        <a:bodyPr/>
        <a:lstStyle/>
        <a:p>
          <a:endParaRPr lang="en-GB"/>
        </a:p>
      </dgm:t>
    </dgm:pt>
    <dgm:pt modelId="{E9DD1E92-8B3B-4D87-8EC4-A18CF9B124F8}" type="sibTrans" cxnId="{855583A4-758E-4614-B3A7-30E5E6BAC1C6}">
      <dgm:prSet/>
      <dgm:spPr/>
      <dgm:t>
        <a:bodyPr/>
        <a:lstStyle/>
        <a:p>
          <a:endParaRPr lang="en-GB"/>
        </a:p>
      </dgm:t>
    </dgm:pt>
    <dgm:pt modelId="{8AB09434-BA51-4F60-BD1F-E67A70CB4524}">
      <dgm:prSet phldrT="[Texto]"/>
      <dgm:spPr/>
      <dgm:t>
        <a:bodyPr/>
        <a:lstStyle/>
        <a:p>
          <a:r>
            <a:rPr lang="es-ES" dirty="0" err="1"/>
            <a:t>Violence</a:t>
          </a:r>
          <a:endParaRPr lang="en-GB" dirty="0"/>
        </a:p>
      </dgm:t>
    </dgm:pt>
    <dgm:pt modelId="{5022A072-BCFB-4DFB-B349-14122FA62FF4}" type="parTrans" cxnId="{0129B931-3582-41DC-AB6D-88EBAF87B052}">
      <dgm:prSet/>
      <dgm:spPr/>
      <dgm:t>
        <a:bodyPr/>
        <a:lstStyle/>
        <a:p>
          <a:endParaRPr lang="en-GB"/>
        </a:p>
      </dgm:t>
    </dgm:pt>
    <dgm:pt modelId="{9463114B-46E7-4774-831E-DDE29BD5EAD3}" type="sibTrans" cxnId="{0129B931-3582-41DC-AB6D-88EBAF87B052}">
      <dgm:prSet/>
      <dgm:spPr/>
      <dgm:t>
        <a:bodyPr/>
        <a:lstStyle/>
        <a:p>
          <a:endParaRPr lang="en-GB"/>
        </a:p>
      </dgm:t>
    </dgm:pt>
    <dgm:pt modelId="{E89F9425-9B6D-4610-8E61-7389F6DA823F}">
      <dgm:prSet phldrT="[Texto]"/>
      <dgm:spPr/>
      <dgm:t>
        <a:bodyPr/>
        <a:lstStyle/>
        <a:p>
          <a:r>
            <a:rPr lang="es-ES" dirty="0" err="1"/>
            <a:t>Alienation</a:t>
          </a:r>
          <a:endParaRPr lang="en-GB" dirty="0"/>
        </a:p>
      </dgm:t>
    </dgm:pt>
    <dgm:pt modelId="{A3F3533D-B5F4-468C-BBDD-E42C59B29908}" type="parTrans" cxnId="{CBF370AD-5964-4375-AF0D-7023111C07CA}">
      <dgm:prSet/>
      <dgm:spPr/>
      <dgm:t>
        <a:bodyPr/>
        <a:lstStyle/>
        <a:p>
          <a:endParaRPr lang="en-GB"/>
        </a:p>
      </dgm:t>
    </dgm:pt>
    <dgm:pt modelId="{44449DCF-9292-4D38-84C8-A57332DD8ED3}" type="sibTrans" cxnId="{CBF370AD-5964-4375-AF0D-7023111C07CA}">
      <dgm:prSet/>
      <dgm:spPr/>
      <dgm:t>
        <a:bodyPr/>
        <a:lstStyle/>
        <a:p>
          <a:endParaRPr lang="en-GB"/>
        </a:p>
      </dgm:t>
    </dgm:pt>
    <dgm:pt modelId="{3A072B3D-5E8C-4859-B46B-9260910ADB42}" type="pres">
      <dgm:prSet presAssocID="{15FADDBD-3390-4899-A3DF-C003CFB115A3}" presName="matrix" presStyleCnt="0">
        <dgm:presLayoutVars>
          <dgm:chMax val="1"/>
          <dgm:dir/>
          <dgm:resizeHandles val="exact"/>
        </dgm:presLayoutVars>
      </dgm:prSet>
      <dgm:spPr/>
    </dgm:pt>
    <dgm:pt modelId="{B018CF88-A135-4919-85D1-9AB4DCCB87BF}" type="pres">
      <dgm:prSet presAssocID="{15FADDBD-3390-4899-A3DF-C003CFB115A3}" presName="diamond" presStyleLbl="bgShp" presStyleIdx="0" presStyleCnt="1"/>
      <dgm:spPr/>
    </dgm:pt>
    <dgm:pt modelId="{28A53F7C-F594-4F8B-AE1E-1D3B0A6921EF}" type="pres">
      <dgm:prSet presAssocID="{15FADDBD-3390-4899-A3DF-C003CFB115A3}" presName="quad1" presStyleLbl="node1" presStyleIdx="0" presStyleCnt="4">
        <dgm:presLayoutVars>
          <dgm:chMax val="0"/>
          <dgm:chPref val="0"/>
          <dgm:bulletEnabled val="1"/>
        </dgm:presLayoutVars>
      </dgm:prSet>
      <dgm:spPr/>
    </dgm:pt>
    <dgm:pt modelId="{557D8A81-F65F-41EE-BA5F-6867711CC01F}" type="pres">
      <dgm:prSet presAssocID="{15FADDBD-3390-4899-A3DF-C003CFB115A3}" presName="quad2" presStyleLbl="node1" presStyleIdx="1" presStyleCnt="4">
        <dgm:presLayoutVars>
          <dgm:chMax val="0"/>
          <dgm:chPref val="0"/>
          <dgm:bulletEnabled val="1"/>
        </dgm:presLayoutVars>
      </dgm:prSet>
      <dgm:spPr/>
    </dgm:pt>
    <dgm:pt modelId="{E2C4FD9A-9A3F-44EB-BB04-38FE80ADBAE0}" type="pres">
      <dgm:prSet presAssocID="{15FADDBD-3390-4899-A3DF-C003CFB115A3}" presName="quad3" presStyleLbl="node1" presStyleIdx="2" presStyleCnt="4">
        <dgm:presLayoutVars>
          <dgm:chMax val="0"/>
          <dgm:chPref val="0"/>
          <dgm:bulletEnabled val="1"/>
        </dgm:presLayoutVars>
      </dgm:prSet>
      <dgm:spPr/>
    </dgm:pt>
    <dgm:pt modelId="{B8570A83-8AA0-4086-9E8E-CFE23DD78E4F}" type="pres">
      <dgm:prSet presAssocID="{15FADDBD-3390-4899-A3DF-C003CFB115A3}" presName="quad4" presStyleLbl="node1" presStyleIdx="3" presStyleCnt="4">
        <dgm:presLayoutVars>
          <dgm:chMax val="0"/>
          <dgm:chPref val="0"/>
          <dgm:bulletEnabled val="1"/>
        </dgm:presLayoutVars>
      </dgm:prSet>
      <dgm:spPr/>
    </dgm:pt>
  </dgm:ptLst>
  <dgm:cxnLst>
    <dgm:cxn modelId="{3749250F-D3CA-4A85-BC9C-25385452A05D}" type="presOf" srcId="{A8C3C1A8-1D57-4AC4-8E43-78EF8A0C044F}" destId="{28A53F7C-F594-4F8B-AE1E-1D3B0A6921EF}" srcOrd="0" destOrd="0" presId="urn:microsoft.com/office/officeart/2005/8/layout/matrix3"/>
    <dgm:cxn modelId="{0129B931-3582-41DC-AB6D-88EBAF87B052}" srcId="{15FADDBD-3390-4899-A3DF-C003CFB115A3}" destId="{8AB09434-BA51-4F60-BD1F-E67A70CB4524}" srcOrd="2" destOrd="0" parTransId="{5022A072-BCFB-4DFB-B349-14122FA62FF4}" sibTransId="{9463114B-46E7-4774-831E-DDE29BD5EAD3}"/>
    <dgm:cxn modelId="{2881A16D-0AAF-4F76-80DD-F560AA67D610}" type="presOf" srcId="{15FADDBD-3390-4899-A3DF-C003CFB115A3}" destId="{3A072B3D-5E8C-4859-B46B-9260910ADB42}" srcOrd="0" destOrd="0" presId="urn:microsoft.com/office/officeart/2005/8/layout/matrix3"/>
    <dgm:cxn modelId="{A4531052-C398-4373-AAB3-F4EBCDA115A4}" type="presOf" srcId="{8AB09434-BA51-4F60-BD1F-E67A70CB4524}" destId="{E2C4FD9A-9A3F-44EB-BB04-38FE80ADBAE0}" srcOrd="0" destOrd="0" presId="urn:microsoft.com/office/officeart/2005/8/layout/matrix3"/>
    <dgm:cxn modelId="{34F04083-5C71-4664-9802-F06FE9136010}" type="presOf" srcId="{3043B7AC-30F7-4482-A2EB-D59BE43CB6E9}" destId="{557D8A81-F65F-41EE-BA5F-6867711CC01F}" srcOrd="0" destOrd="0" presId="urn:microsoft.com/office/officeart/2005/8/layout/matrix3"/>
    <dgm:cxn modelId="{AE40BEA2-D76A-4D2C-A27E-097D05E90967}" type="presOf" srcId="{E89F9425-9B6D-4610-8E61-7389F6DA823F}" destId="{B8570A83-8AA0-4086-9E8E-CFE23DD78E4F}" srcOrd="0" destOrd="0" presId="urn:microsoft.com/office/officeart/2005/8/layout/matrix3"/>
    <dgm:cxn modelId="{855583A4-758E-4614-B3A7-30E5E6BAC1C6}" srcId="{15FADDBD-3390-4899-A3DF-C003CFB115A3}" destId="{3043B7AC-30F7-4482-A2EB-D59BE43CB6E9}" srcOrd="1" destOrd="0" parTransId="{E79E78C1-752F-4C43-AE1F-9ADCCAE85C07}" sibTransId="{E9DD1E92-8B3B-4D87-8EC4-A18CF9B124F8}"/>
    <dgm:cxn modelId="{CBF370AD-5964-4375-AF0D-7023111C07CA}" srcId="{15FADDBD-3390-4899-A3DF-C003CFB115A3}" destId="{E89F9425-9B6D-4610-8E61-7389F6DA823F}" srcOrd="3" destOrd="0" parTransId="{A3F3533D-B5F4-468C-BBDD-E42C59B29908}" sibTransId="{44449DCF-9292-4D38-84C8-A57332DD8ED3}"/>
    <dgm:cxn modelId="{E70AEFCD-BFAD-4FCB-9D36-3A9CF4CCB08E}" srcId="{15FADDBD-3390-4899-A3DF-C003CFB115A3}" destId="{A8C3C1A8-1D57-4AC4-8E43-78EF8A0C044F}" srcOrd="0" destOrd="0" parTransId="{ECB39A49-37E5-4A79-B879-A23FACE38EFB}" sibTransId="{FBCF9904-3D64-47B3-98CC-F5BF6E13C14E}"/>
    <dgm:cxn modelId="{DD61A455-3C73-4D2D-A14C-F52EDE4C34EF}" type="presParOf" srcId="{3A072B3D-5E8C-4859-B46B-9260910ADB42}" destId="{B018CF88-A135-4919-85D1-9AB4DCCB87BF}" srcOrd="0" destOrd="0" presId="urn:microsoft.com/office/officeart/2005/8/layout/matrix3"/>
    <dgm:cxn modelId="{C2A768FF-1372-4AB2-9A3B-02D945962D93}" type="presParOf" srcId="{3A072B3D-5E8C-4859-B46B-9260910ADB42}" destId="{28A53F7C-F594-4F8B-AE1E-1D3B0A6921EF}" srcOrd="1" destOrd="0" presId="urn:microsoft.com/office/officeart/2005/8/layout/matrix3"/>
    <dgm:cxn modelId="{848D9D95-3C81-4A5A-B57D-98FC880105CC}" type="presParOf" srcId="{3A072B3D-5E8C-4859-B46B-9260910ADB42}" destId="{557D8A81-F65F-41EE-BA5F-6867711CC01F}" srcOrd="2" destOrd="0" presId="urn:microsoft.com/office/officeart/2005/8/layout/matrix3"/>
    <dgm:cxn modelId="{5A317E85-5928-4A2A-B374-E04F0FD70609}" type="presParOf" srcId="{3A072B3D-5E8C-4859-B46B-9260910ADB42}" destId="{E2C4FD9A-9A3F-44EB-BB04-38FE80ADBAE0}" srcOrd="3" destOrd="0" presId="urn:microsoft.com/office/officeart/2005/8/layout/matrix3"/>
    <dgm:cxn modelId="{01FBAB30-27F2-4E24-9B01-2E8A14BFA209}" type="presParOf" srcId="{3A072B3D-5E8C-4859-B46B-9260910ADB42}" destId="{B8570A83-8AA0-4086-9E8E-CFE23DD78E4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797B799-EC71-475C-AB02-562AFBF8E49D}" type="doc">
      <dgm:prSet loTypeId="urn:microsoft.com/office/officeart/2005/8/layout/matrix3" loCatId="matrix" qsTypeId="urn:microsoft.com/office/officeart/2005/8/quickstyle/3d7" qsCatId="3D" csTypeId="urn:microsoft.com/office/officeart/2005/8/colors/accent1_2" csCatId="accent1" phldr="1"/>
      <dgm:spPr/>
      <dgm:t>
        <a:bodyPr/>
        <a:lstStyle/>
        <a:p>
          <a:endParaRPr lang="es-ES"/>
        </a:p>
      </dgm:t>
    </dgm:pt>
    <dgm:pt modelId="{91B46CCF-F45A-4325-BE42-01AD4E578F88}">
      <dgm:prSet phldrT="[Texto]"/>
      <dgm:spPr/>
      <dgm:t>
        <a:bodyPr/>
        <a:lstStyle/>
        <a:p>
          <a:r>
            <a:rPr lang="es-ES" dirty="0" err="1"/>
            <a:t>Critical</a:t>
          </a:r>
          <a:r>
            <a:rPr lang="es-ES" dirty="0"/>
            <a:t> </a:t>
          </a:r>
          <a:r>
            <a:rPr lang="es-ES" dirty="0" err="1"/>
            <a:t>education</a:t>
          </a:r>
          <a:endParaRPr lang="es-ES" dirty="0"/>
        </a:p>
      </dgm:t>
    </dgm:pt>
    <dgm:pt modelId="{9B5E63CF-20EF-44E9-B394-07D2EA3079E6}" type="parTrans" cxnId="{265F6C55-8E6F-49D8-906B-00020830A74F}">
      <dgm:prSet/>
      <dgm:spPr/>
      <dgm:t>
        <a:bodyPr/>
        <a:lstStyle/>
        <a:p>
          <a:endParaRPr lang="es-ES"/>
        </a:p>
      </dgm:t>
    </dgm:pt>
    <dgm:pt modelId="{2245FAEF-3AAD-455B-B9E2-568CA02C025C}" type="sibTrans" cxnId="{265F6C55-8E6F-49D8-906B-00020830A74F}">
      <dgm:prSet/>
      <dgm:spPr/>
      <dgm:t>
        <a:bodyPr/>
        <a:lstStyle/>
        <a:p>
          <a:endParaRPr lang="es-ES"/>
        </a:p>
      </dgm:t>
    </dgm:pt>
    <dgm:pt modelId="{AF0D97A5-ABB2-4CC3-8466-E543B7FD2D49}">
      <dgm:prSet phldrT="[Texto]"/>
      <dgm:spPr/>
      <dgm:t>
        <a:bodyPr/>
        <a:lstStyle/>
        <a:p>
          <a:r>
            <a:rPr lang="es-ES" dirty="0" err="1"/>
            <a:t>Family</a:t>
          </a:r>
          <a:r>
            <a:rPr lang="es-ES" dirty="0"/>
            <a:t> and dialogue</a:t>
          </a:r>
        </a:p>
      </dgm:t>
    </dgm:pt>
    <dgm:pt modelId="{EFABD1BC-CEB5-44E7-AC82-B1DE455CFF13}" type="parTrans" cxnId="{EBE65DE2-506B-41C2-A541-D0944C781B4D}">
      <dgm:prSet/>
      <dgm:spPr/>
      <dgm:t>
        <a:bodyPr/>
        <a:lstStyle/>
        <a:p>
          <a:endParaRPr lang="es-ES"/>
        </a:p>
      </dgm:t>
    </dgm:pt>
    <dgm:pt modelId="{A23A7610-4989-4E1F-8D1B-BFC5BE6547CD}" type="sibTrans" cxnId="{EBE65DE2-506B-41C2-A541-D0944C781B4D}">
      <dgm:prSet/>
      <dgm:spPr/>
      <dgm:t>
        <a:bodyPr/>
        <a:lstStyle/>
        <a:p>
          <a:endParaRPr lang="es-ES"/>
        </a:p>
      </dgm:t>
    </dgm:pt>
    <dgm:pt modelId="{437CA020-DBFA-4FE8-ADB0-4CF8B0BEA682}">
      <dgm:prSet phldrT="[Texto]"/>
      <dgm:spPr/>
      <dgm:t>
        <a:bodyPr/>
        <a:lstStyle/>
        <a:p>
          <a:r>
            <a:rPr lang="es-ES" dirty="0" err="1"/>
            <a:t>Values</a:t>
          </a:r>
          <a:endParaRPr lang="es-ES" dirty="0"/>
        </a:p>
      </dgm:t>
    </dgm:pt>
    <dgm:pt modelId="{00698810-1B99-4767-BA18-527BF7D3C383}" type="parTrans" cxnId="{44BB3066-D27F-4117-BD0D-72E8D7B6F3DF}">
      <dgm:prSet/>
      <dgm:spPr/>
      <dgm:t>
        <a:bodyPr/>
        <a:lstStyle/>
        <a:p>
          <a:endParaRPr lang="es-ES"/>
        </a:p>
      </dgm:t>
    </dgm:pt>
    <dgm:pt modelId="{D6E2C6A0-22DD-4737-AA1D-B9E1D2260A41}" type="sibTrans" cxnId="{44BB3066-D27F-4117-BD0D-72E8D7B6F3DF}">
      <dgm:prSet/>
      <dgm:spPr/>
      <dgm:t>
        <a:bodyPr/>
        <a:lstStyle/>
        <a:p>
          <a:endParaRPr lang="es-ES"/>
        </a:p>
      </dgm:t>
    </dgm:pt>
    <dgm:pt modelId="{AACC7F84-3FD1-402A-8F3B-A106FFB024DD}">
      <dgm:prSet phldrT="[Texto]"/>
      <dgm:spPr/>
      <dgm:t>
        <a:bodyPr/>
        <a:lstStyle/>
        <a:p>
          <a:r>
            <a:rPr lang="es-ES" dirty="0" err="1"/>
            <a:t>Opportunities</a:t>
          </a:r>
          <a:endParaRPr lang="es-ES" dirty="0"/>
        </a:p>
      </dgm:t>
    </dgm:pt>
    <dgm:pt modelId="{5B556337-F237-4877-9526-8644240449C2}" type="parTrans" cxnId="{367B3C3E-1805-4B6B-ACF6-EB1D44A1EAA7}">
      <dgm:prSet/>
      <dgm:spPr/>
      <dgm:t>
        <a:bodyPr/>
        <a:lstStyle/>
        <a:p>
          <a:endParaRPr lang="es-ES"/>
        </a:p>
      </dgm:t>
    </dgm:pt>
    <dgm:pt modelId="{A8CA59E1-831B-406C-816E-6BEB2FA440F7}" type="sibTrans" cxnId="{367B3C3E-1805-4B6B-ACF6-EB1D44A1EAA7}">
      <dgm:prSet/>
      <dgm:spPr/>
      <dgm:t>
        <a:bodyPr/>
        <a:lstStyle/>
        <a:p>
          <a:endParaRPr lang="es-ES"/>
        </a:p>
      </dgm:t>
    </dgm:pt>
    <dgm:pt modelId="{B3617085-151A-49D0-9473-E8B3728A7A67}" type="pres">
      <dgm:prSet presAssocID="{C797B799-EC71-475C-AB02-562AFBF8E49D}" presName="matrix" presStyleCnt="0">
        <dgm:presLayoutVars>
          <dgm:chMax val="1"/>
          <dgm:dir/>
          <dgm:resizeHandles val="exact"/>
        </dgm:presLayoutVars>
      </dgm:prSet>
      <dgm:spPr/>
    </dgm:pt>
    <dgm:pt modelId="{D0CA585F-9BB2-42C9-96B9-B7A01D44CA2E}" type="pres">
      <dgm:prSet presAssocID="{C797B799-EC71-475C-AB02-562AFBF8E49D}" presName="diamond" presStyleLbl="bgShp" presStyleIdx="0" presStyleCnt="1" custLinFactNeighborX="-18794" custLinFactNeighborY="2081"/>
      <dgm:spPr/>
    </dgm:pt>
    <dgm:pt modelId="{0ABBF420-6E4E-42D1-8D27-62A7916FAA6F}" type="pres">
      <dgm:prSet presAssocID="{C797B799-EC71-475C-AB02-562AFBF8E49D}" presName="quad1" presStyleLbl="node1" presStyleIdx="0" presStyleCnt="4">
        <dgm:presLayoutVars>
          <dgm:chMax val="0"/>
          <dgm:chPref val="0"/>
          <dgm:bulletEnabled val="1"/>
        </dgm:presLayoutVars>
      </dgm:prSet>
      <dgm:spPr/>
    </dgm:pt>
    <dgm:pt modelId="{6C641629-0BA1-428F-8848-D9519329B961}" type="pres">
      <dgm:prSet presAssocID="{C797B799-EC71-475C-AB02-562AFBF8E49D}" presName="quad2" presStyleLbl="node1" presStyleIdx="1" presStyleCnt="4">
        <dgm:presLayoutVars>
          <dgm:chMax val="0"/>
          <dgm:chPref val="0"/>
          <dgm:bulletEnabled val="1"/>
        </dgm:presLayoutVars>
      </dgm:prSet>
      <dgm:spPr/>
    </dgm:pt>
    <dgm:pt modelId="{ED54EE7A-6A50-4023-A2F1-73E32B2072E7}" type="pres">
      <dgm:prSet presAssocID="{C797B799-EC71-475C-AB02-562AFBF8E49D}" presName="quad3" presStyleLbl="node1" presStyleIdx="2" presStyleCnt="4">
        <dgm:presLayoutVars>
          <dgm:chMax val="0"/>
          <dgm:chPref val="0"/>
          <dgm:bulletEnabled val="1"/>
        </dgm:presLayoutVars>
      </dgm:prSet>
      <dgm:spPr/>
    </dgm:pt>
    <dgm:pt modelId="{98B68AD8-6B1C-4F67-8827-5DE50E7C46BA}" type="pres">
      <dgm:prSet presAssocID="{C797B799-EC71-475C-AB02-562AFBF8E49D}" presName="quad4" presStyleLbl="node1" presStyleIdx="3" presStyleCnt="4">
        <dgm:presLayoutVars>
          <dgm:chMax val="0"/>
          <dgm:chPref val="0"/>
          <dgm:bulletEnabled val="1"/>
        </dgm:presLayoutVars>
      </dgm:prSet>
      <dgm:spPr/>
    </dgm:pt>
  </dgm:ptLst>
  <dgm:cxnLst>
    <dgm:cxn modelId="{367B3C3E-1805-4B6B-ACF6-EB1D44A1EAA7}" srcId="{C797B799-EC71-475C-AB02-562AFBF8E49D}" destId="{AACC7F84-3FD1-402A-8F3B-A106FFB024DD}" srcOrd="3" destOrd="0" parTransId="{5B556337-F237-4877-9526-8644240449C2}" sibTransId="{A8CA59E1-831B-406C-816E-6BEB2FA440F7}"/>
    <dgm:cxn modelId="{80468562-1247-4179-BDC9-D0DFAAE3193D}" type="presOf" srcId="{AF0D97A5-ABB2-4CC3-8466-E543B7FD2D49}" destId="{6C641629-0BA1-428F-8848-D9519329B961}" srcOrd="0" destOrd="0" presId="urn:microsoft.com/office/officeart/2005/8/layout/matrix3"/>
    <dgm:cxn modelId="{44BB3066-D27F-4117-BD0D-72E8D7B6F3DF}" srcId="{C797B799-EC71-475C-AB02-562AFBF8E49D}" destId="{437CA020-DBFA-4FE8-ADB0-4CF8B0BEA682}" srcOrd="2" destOrd="0" parTransId="{00698810-1B99-4767-BA18-527BF7D3C383}" sibTransId="{D6E2C6A0-22DD-4737-AA1D-B9E1D2260A41}"/>
    <dgm:cxn modelId="{265F6C55-8E6F-49D8-906B-00020830A74F}" srcId="{C797B799-EC71-475C-AB02-562AFBF8E49D}" destId="{91B46CCF-F45A-4325-BE42-01AD4E578F88}" srcOrd="0" destOrd="0" parTransId="{9B5E63CF-20EF-44E9-B394-07D2EA3079E6}" sibTransId="{2245FAEF-3AAD-455B-B9E2-568CA02C025C}"/>
    <dgm:cxn modelId="{02DCB59C-3885-44F9-97FE-7D854400B0FD}" type="presOf" srcId="{AACC7F84-3FD1-402A-8F3B-A106FFB024DD}" destId="{98B68AD8-6B1C-4F67-8827-5DE50E7C46BA}" srcOrd="0" destOrd="0" presId="urn:microsoft.com/office/officeart/2005/8/layout/matrix3"/>
    <dgm:cxn modelId="{24EE10A1-F4AA-49F5-AF67-FCA5EBA723DB}" type="presOf" srcId="{C797B799-EC71-475C-AB02-562AFBF8E49D}" destId="{B3617085-151A-49D0-9473-E8B3728A7A67}" srcOrd="0" destOrd="0" presId="urn:microsoft.com/office/officeart/2005/8/layout/matrix3"/>
    <dgm:cxn modelId="{5AC3C0C6-2DD3-4617-9F1B-BDE0623076E2}" type="presOf" srcId="{91B46CCF-F45A-4325-BE42-01AD4E578F88}" destId="{0ABBF420-6E4E-42D1-8D27-62A7916FAA6F}" srcOrd="0" destOrd="0" presId="urn:microsoft.com/office/officeart/2005/8/layout/matrix3"/>
    <dgm:cxn modelId="{4A161DD8-B330-4732-B8FE-822117AA873F}" type="presOf" srcId="{437CA020-DBFA-4FE8-ADB0-4CF8B0BEA682}" destId="{ED54EE7A-6A50-4023-A2F1-73E32B2072E7}" srcOrd="0" destOrd="0" presId="urn:microsoft.com/office/officeart/2005/8/layout/matrix3"/>
    <dgm:cxn modelId="{EBE65DE2-506B-41C2-A541-D0944C781B4D}" srcId="{C797B799-EC71-475C-AB02-562AFBF8E49D}" destId="{AF0D97A5-ABB2-4CC3-8466-E543B7FD2D49}" srcOrd="1" destOrd="0" parTransId="{EFABD1BC-CEB5-44E7-AC82-B1DE455CFF13}" sibTransId="{A23A7610-4989-4E1F-8D1B-BFC5BE6547CD}"/>
    <dgm:cxn modelId="{5A9F22A3-467E-4697-85F9-79E6120FD726}" type="presParOf" srcId="{B3617085-151A-49D0-9473-E8B3728A7A67}" destId="{D0CA585F-9BB2-42C9-96B9-B7A01D44CA2E}" srcOrd="0" destOrd="0" presId="urn:microsoft.com/office/officeart/2005/8/layout/matrix3"/>
    <dgm:cxn modelId="{F586B168-0F3E-465F-840B-3DDEC6D75197}" type="presParOf" srcId="{B3617085-151A-49D0-9473-E8B3728A7A67}" destId="{0ABBF420-6E4E-42D1-8D27-62A7916FAA6F}" srcOrd="1" destOrd="0" presId="urn:microsoft.com/office/officeart/2005/8/layout/matrix3"/>
    <dgm:cxn modelId="{2C9015C7-E522-40F8-A83E-A43CC4298181}" type="presParOf" srcId="{B3617085-151A-49D0-9473-E8B3728A7A67}" destId="{6C641629-0BA1-428F-8848-D9519329B961}" srcOrd="2" destOrd="0" presId="urn:microsoft.com/office/officeart/2005/8/layout/matrix3"/>
    <dgm:cxn modelId="{C1E77B0A-FBEB-4ACD-8A46-CB1B2EA592A8}" type="presParOf" srcId="{B3617085-151A-49D0-9473-E8B3728A7A67}" destId="{ED54EE7A-6A50-4023-A2F1-73E32B2072E7}" srcOrd="3" destOrd="0" presId="urn:microsoft.com/office/officeart/2005/8/layout/matrix3"/>
    <dgm:cxn modelId="{27EE4C0B-339F-4CF3-99B3-2085B4A5D1A6}" type="presParOf" srcId="{B3617085-151A-49D0-9473-E8B3728A7A67}" destId="{98B68AD8-6B1C-4F67-8827-5DE50E7C46BA}"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F83DF4-020A-47B1-B075-B512EB87E4C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0C15130-293F-4C2F-A02D-0CD124E9344A}">
      <dgm:prSet phldrT="[Texto]"/>
      <dgm:spPr/>
      <dgm:t>
        <a:bodyPr/>
        <a:lstStyle/>
        <a:p>
          <a:r>
            <a:rPr lang="es-ES" dirty="0"/>
            <a:t>Dr. Julio Díaz Galán</a:t>
          </a:r>
        </a:p>
        <a:p>
          <a:r>
            <a:rPr lang="es-ES" b="0" i="0" dirty="0"/>
            <a:t>Reader in </a:t>
          </a:r>
          <a:r>
            <a:rPr lang="es-ES" b="0" i="0" dirty="0" err="1"/>
            <a:t>Anthropology</a:t>
          </a:r>
          <a:r>
            <a:rPr lang="es-ES" b="0" i="0" dirty="0"/>
            <a:t> UEM</a:t>
          </a:r>
          <a:endParaRPr lang="es-ES" dirty="0"/>
        </a:p>
      </dgm:t>
    </dgm:pt>
    <dgm:pt modelId="{88C47520-5989-44E3-AF1B-0E867402CEC3}" type="parTrans" cxnId="{018CBD38-46AF-4F33-B589-2890F0B4276C}">
      <dgm:prSet/>
      <dgm:spPr/>
      <dgm:t>
        <a:bodyPr/>
        <a:lstStyle/>
        <a:p>
          <a:endParaRPr lang="es-ES"/>
        </a:p>
      </dgm:t>
    </dgm:pt>
    <dgm:pt modelId="{5F3B1186-B4D6-49FE-9A0E-F6CF3F5F42D8}" type="sibTrans" cxnId="{018CBD38-46AF-4F33-B589-2890F0B4276C}">
      <dgm:prSet/>
      <dgm:spPr/>
      <dgm:t>
        <a:bodyPr/>
        <a:lstStyle/>
        <a:p>
          <a:endParaRPr lang="es-ES"/>
        </a:p>
      </dgm:t>
    </dgm:pt>
    <dgm:pt modelId="{FFDA75A0-E97F-47AF-ABDF-49DAF64417A0}">
      <dgm:prSet phldrT="[Texto]"/>
      <dgm:spPr/>
      <dgm:t>
        <a:bodyPr/>
        <a:lstStyle/>
        <a:p>
          <a:r>
            <a:rPr lang="es-ES" dirty="0"/>
            <a:t>Dra. Laura Gómez Cuesta</a:t>
          </a:r>
        </a:p>
        <a:p>
          <a:r>
            <a:rPr lang="es-ES" dirty="0" err="1"/>
            <a:t>Lecturer</a:t>
          </a:r>
          <a:r>
            <a:rPr lang="es-ES" dirty="0"/>
            <a:t> in Fine </a:t>
          </a:r>
          <a:r>
            <a:rPr lang="es-ES" dirty="0" err="1"/>
            <a:t>Arts</a:t>
          </a:r>
          <a:r>
            <a:rPr lang="es-ES" dirty="0"/>
            <a:t> UEM</a:t>
          </a:r>
        </a:p>
      </dgm:t>
    </dgm:pt>
    <dgm:pt modelId="{7F74C2C3-CF8B-4BFD-9ECC-7F050208F277}" type="parTrans" cxnId="{317DF07A-D975-46E7-9003-1A54E10ED62B}">
      <dgm:prSet/>
      <dgm:spPr/>
      <dgm:t>
        <a:bodyPr/>
        <a:lstStyle/>
        <a:p>
          <a:endParaRPr lang="es-ES"/>
        </a:p>
      </dgm:t>
    </dgm:pt>
    <dgm:pt modelId="{38410514-E17D-4C2C-B0F8-2D0DB9C6539C}" type="sibTrans" cxnId="{317DF07A-D975-46E7-9003-1A54E10ED62B}">
      <dgm:prSet/>
      <dgm:spPr/>
      <dgm:t>
        <a:bodyPr/>
        <a:lstStyle/>
        <a:p>
          <a:endParaRPr lang="es-ES"/>
        </a:p>
      </dgm:t>
    </dgm:pt>
    <dgm:pt modelId="{D7BB5EAF-6CBB-479E-A7ED-EE1A3E7D7F6D}">
      <dgm:prSet phldrT="[Texto]"/>
      <dgm:spPr/>
      <dgm:t>
        <a:bodyPr/>
        <a:lstStyle/>
        <a:p>
          <a:r>
            <a:rPr lang="es-ES" dirty="0"/>
            <a:t>Prof. Adán Arsuaga Méndez</a:t>
          </a:r>
        </a:p>
        <a:p>
          <a:r>
            <a:rPr lang="es-ES" dirty="0" err="1"/>
            <a:t>Lecturer</a:t>
          </a:r>
          <a:r>
            <a:rPr lang="es-ES" dirty="0"/>
            <a:t> in </a:t>
          </a:r>
          <a:r>
            <a:rPr lang="es-ES" dirty="0" err="1"/>
            <a:t>Philosophy</a:t>
          </a:r>
          <a:r>
            <a:rPr lang="es-ES" dirty="0"/>
            <a:t> UEM</a:t>
          </a:r>
        </a:p>
      </dgm:t>
    </dgm:pt>
    <dgm:pt modelId="{67F8A314-7E31-4506-82DE-61E320FC7C36}" type="parTrans" cxnId="{7920B23B-250A-4DEB-B1FB-B85079DCABD5}">
      <dgm:prSet/>
      <dgm:spPr/>
      <dgm:t>
        <a:bodyPr/>
        <a:lstStyle/>
        <a:p>
          <a:endParaRPr lang="es-ES"/>
        </a:p>
      </dgm:t>
    </dgm:pt>
    <dgm:pt modelId="{E0F9CB53-4A49-4F92-9A87-AE5BC752E8ED}" type="sibTrans" cxnId="{7920B23B-250A-4DEB-B1FB-B85079DCABD5}">
      <dgm:prSet/>
      <dgm:spPr/>
      <dgm:t>
        <a:bodyPr/>
        <a:lstStyle/>
        <a:p>
          <a:endParaRPr lang="es-ES"/>
        </a:p>
      </dgm:t>
    </dgm:pt>
    <dgm:pt modelId="{06F0DEA7-D988-47D3-BE79-9E56E2EBF93D}" type="pres">
      <dgm:prSet presAssocID="{ECF83DF4-020A-47B1-B075-B512EB87E4CB}" presName="linearFlow" presStyleCnt="0">
        <dgm:presLayoutVars>
          <dgm:dir/>
          <dgm:resizeHandles val="exact"/>
        </dgm:presLayoutVars>
      </dgm:prSet>
      <dgm:spPr/>
    </dgm:pt>
    <dgm:pt modelId="{1743D2F9-81C0-43A3-BEA4-AC6DA186D81D}" type="pres">
      <dgm:prSet presAssocID="{20C15130-293F-4C2F-A02D-0CD124E9344A}" presName="composite" presStyleCnt="0"/>
      <dgm:spPr/>
    </dgm:pt>
    <dgm:pt modelId="{4369950B-EADC-4025-9B6B-C0210B591BD4}" type="pres">
      <dgm:prSet presAssocID="{20C15130-293F-4C2F-A02D-0CD124E9344A}" presName="imgShp" presStyleLbl="fgImgPlace1" presStyleIdx="0" presStyleCnt="3"/>
      <dgm:spPr>
        <a:blipFill rotWithShape="1">
          <a:blip xmlns:r="http://schemas.openxmlformats.org/officeDocument/2006/relationships" r:embed="rId1"/>
          <a:srcRect/>
          <a:stretch>
            <a:fillRect t="-12000" b="-12000"/>
          </a:stretch>
        </a:blipFill>
      </dgm:spPr>
    </dgm:pt>
    <dgm:pt modelId="{B516B898-5BA4-4D82-BD6B-18F05BC7567F}" type="pres">
      <dgm:prSet presAssocID="{20C15130-293F-4C2F-A02D-0CD124E9344A}" presName="txShp" presStyleLbl="node1" presStyleIdx="0" presStyleCnt="3">
        <dgm:presLayoutVars>
          <dgm:bulletEnabled val="1"/>
        </dgm:presLayoutVars>
      </dgm:prSet>
      <dgm:spPr/>
    </dgm:pt>
    <dgm:pt modelId="{F2ABD681-5C85-421D-BC66-96F6D7251B49}" type="pres">
      <dgm:prSet presAssocID="{5F3B1186-B4D6-49FE-9A0E-F6CF3F5F42D8}" presName="spacing" presStyleCnt="0"/>
      <dgm:spPr/>
    </dgm:pt>
    <dgm:pt modelId="{43A8E3D5-2484-42D8-AB7E-6E8F1D60433B}" type="pres">
      <dgm:prSet presAssocID="{FFDA75A0-E97F-47AF-ABDF-49DAF64417A0}" presName="composite" presStyleCnt="0"/>
      <dgm:spPr/>
    </dgm:pt>
    <dgm:pt modelId="{F043FC26-B946-43BA-A8D1-BA6266EDD677}" type="pres">
      <dgm:prSet presAssocID="{FFDA75A0-E97F-47AF-ABDF-49DAF64417A0}" presName="imgShp" presStyleLbl="fgImgPlace1" presStyleIdx="1" presStyleCnt="3"/>
      <dgm:spPr>
        <a:blipFill rotWithShape="1">
          <a:blip xmlns:r="http://schemas.openxmlformats.org/officeDocument/2006/relationships" r:embed="rId2"/>
          <a:srcRect/>
          <a:stretch>
            <a:fillRect/>
          </a:stretch>
        </a:blipFill>
      </dgm:spPr>
    </dgm:pt>
    <dgm:pt modelId="{8CAE9134-236C-4D46-AD66-23B67AE918DF}" type="pres">
      <dgm:prSet presAssocID="{FFDA75A0-E97F-47AF-ABDF-49DAF64417A0}" presName="txShp" presStyleLbl="node1" presStyleIdx="1" presStyleCnt="3">
        <dgm:presLayoutVars>
          <dgm:bulletEnabled val="1"/>
        </dgm:presLayoutVars>
      </dgm:prSet>
      <dgm:spPr/>
    </dgm:pt>
    <dgm:pt modelId="{09B9848F-5087-4F5E-88B1-ABC11D8E37FC}" type="pres">
      <dgm:prSet presAssocID="{38410514-E17D-4C2C-B0F8-2D0DB9C6539C}" presName="spacing" presStyleCnt="0"/>
      <dgm:spPr/>
    </dgm:pt>
    <dgm:pt modelId="{CD0BF907-D3D0-4E4B-A1A1-6B65314CF44D}" type="pres">
      <dgm:prSet presAssocID="{D7BB5EAF-6CBB-479E-A7ED-EE1A3E7D7F6D}" presName="composite" presStyleCnt="0"/>
      <dgm:spPr/>
    </dgm:pt>
    <dgm:pt modelId="{89EBEC8C-A0FB-454A-B1D9-1AFBF544410D}" type="pres">
      <dgm:prSet presAssocID="{D7BB5EAF-6CBB-479E-A7ED-EE1A3E7D7F6D}" presName="imgShp" presStyleLbl="fgImgPlace1" presStyleIdx="2" presStyleCnt="3"/>
      <dgm:spPr>
        <a:blipFill rotWithShape="1">
          <a:blip xmlns:r="http://schemas.openxmlformats.org/officeDocument/2006/relationships" r:embed="rId3"/>
          <a:srcRect/>
          <a:stretch>
            <a:fillRect/>
          </a:stretch>
        </a:blipFill>
      </dgm:spPr>
    </dgm:pt>
    <dgm:pt modelId="{53121A1A-5438-480E-BFB7-1B270A504F32}" type="pres">
      <dgm:prSet presAssocID="{D7BB5EAF-6CBB-479E-A7ED-EE1A3E7D7F6D}" presName="txShp" presStyleLbl="node1" presStyleIdx="2" presStyleCnt="3">
        <dgm:presLayoutVars>
          <dgm:bulletEnabled val="1"/>
        </dgm:presLayoutVars>
      </dgm:prSet>
      <dgm:spPr/>
    </dgm:pt>
  </dgm:ptLst>
  <dgm:cxnLst>
    <dgm:cxn modelId="{018CBD38-46AF-4F33-B589-2890F0B4276C}" srcId="{ECF83DF4-020A-47B1-B075-B512EB87E4CB}" destId="{20C15130-293F-4C2F-A02D-0CD124E9344A}" srcOrd="0" destOrd="0" parTransId="{88C47520-5989-44E3-AF1B-0E867402CEC3}" sibTransId="{5F3B1186-B4D6-49FE-9A0E-F6CF3F5F42D8}"/>
    <dgm:cxn modelId="{7920B23B-250A-4DEB-B1FB-B85079DCABD5}" srcId="{ECF83DF4-020A-47B1-B075-B512EB87E4CB}" destId="{D7BB5EAF-6CBB-479E-A7ED-EE1A3E7D7F6D}" srcOrd="2" destOrd="0" parTransId="{67F8A314-7E31-4506-82DE-61E320FC7C36}" sibTransId="{E0F9CB53-4A49-4F92-9A87-AE5BC752E8ED}"/>
    <dgm:cxn modelId="{B797C660-7570-453B-982A-7F54F17F327D}" type="presOf" srcId="{D7BB5EAF-6CBB-479E-A7ED-EE1A3E7D7F6D}" destId="{53121A1A-5438-480E-BFB7-1B270A504F32}" srcOrd="0" destOrd="0" presId="urn:microsoft.com/office/officeart/2005/8/layout/vList3"/>
    <dgm:cxn modelId="{EEABAC64-7FB7-4429-87E9-A67F0502CF37}" type="presOf" srcId="{FFDA75A0-E97F-47AF-ABDF-49DAF64417A0}" destId="{8CAE9134-236C-4D46-AD66-23B67AE918DF}" srcOrd="0" destOrd="0" presId="urn:microsoft.com/office/officeart/2005/8/layout/vList3"/>
    <dgm:cxn modelId="{873E7756-6186-419E-AC5E-2774EBF6D4DE}" type="presOf" srcId="{ECF83DF4-020A-47B1-B075-B512EB87E4CB}" destId="{06F0DEA7-D988-47D3-BE79-9E56E2EBF93D}" srcOrd="0" destOrd="0" presId="urn:microsoft.com/office/officeart/2005/8/layout/vList3"/>
    <dgm:cxn modelId="{317DF07A-D975-46E7-9003-1A54E10ED62B}" srcId="{ECF83DF4-020A-47B1-B075-B512EB87E4CB}" destId="{FFDA75A0-E97F-47AF-ABDF-49DAF64417A0}" srcOrd="1" destOrd="0" parTransId="{7F74C2C3-CF8B-4BFD-9ECC-7F050208F277}" sibTransId="{38410514-E17D-4C2C-B0F8-2D0DB9C6539C}"/>
    <dgm:cxn modelId="{D5BA37A3-AB35-4A7E-AA12-5C56ED536399}" type="presOf" srcId="{20C15130-293F-4C2F-A02D-0CD124E9344A}" destId="{B516B898-5BA4-4D82-BD6B-18F05BC7567F}" srcOrd="0" destOrd="0" presId="urn:microsoft.com/office/officeart/2005/8/layout/vList3"/>
    <dgm:cxn modelId="{D8C15461-362D-4DE6-9042-91CDE03B8EE3}" type="presParOf" srcId="{06F0DEA7-D988-47D3-BE79-9E56E2EBF93D}" destId="{1743D2F9-81C0-43A3-BEA4-AC6DA186D81D}" srcOrd="0" destOrd="0" presId="urn:microsoft.com/office/officeart/2005/8/layout/vList3"/>
    <dgm:cxn modelId="{3F8B184B-CE30-45D2-8DC7-89A9F3445BFA}" type="presParOf" srcId="{1743D2F9-81C0-43A3-BEA4-AC6DA186D81D}" destId="{4369950B-EADC-4025-9B6B-C0210B591BD4}" srcOrd="0" destOrd="0" presId="urn:microsoft.com/office/officeart/2005/8/layout/vList3"/>
    <dgm:cxn modelId="{4F51AE44-E483-4F7C-BEE7-2D908C71D13C}" type="presParOf" srcId="{1743D2F9-81C0-43A3-BEA4-AC6DA186D81D}" destId="{B516B898-5BA4-4D82-BD6B-18F05BC7567F}" srcOrd="1" destOrd="0" presId="urn:microsoft.com/office/officeart/2005/8/layout/vList3"/>
    <dgm:cxn modelId="{51B53996-8C2D-487F-B1B3-C97FA3981373}" type="presParOf" srcId="{06F0DEA7-D988-47D3-BE79-9E56E2EBF93D}" destId="{F2ABD681-5C85-421D-BC66-96F6D7251B49}" srcOrd="1" destOrd="0" presId="urn:microsoft.com/office/officeart/2005/8/layout/vList3"/>
    <dgm:cxn modelId="{56FFD58D-DCE0-4CE6-96AF-8F262B7EE544}" type="presParOf" srcId="{06F0DEA7-D988-47D3-BE79-9E56E2EBF93D}" destId="{43A8E3D5-2484-42D8-AB7E-6E8F1D60433B}" srcOrd="2" destOrd="0" presId="urn:microsoft.com/office/officeart/2005/8/layout/vList3"/>
    <dgm:cxn modelId="{C040DE2B-7E76-4EDA-94B3-877689754999}" type="presParOf" srcId="{43A8E3D5-2484-42D8-AB7E-6E8F1D60433B}" destId="{F043FC26-B946-43BA-A8D1-BA6266EDD677}" srcOrd="0" destOrd="0" presId="urn:microsoft.com/office/officeart/2005/8/layout/vList3"/>
    <dgm:cxn modelId="{175247AB-73DB-4C05-AC94-23AEADF7E486}" type="presParOf" srcId="{43A8E3D5-2484-42D8-AB7E-6E8F1D60433B}" destId="{8CAE9134-236C-4D46-AD66-23B67AE918DF}" srcOrd="1" destOrd="0" presId="urn:microsoft.com/office/officeart/2005/8/layout/vList3"/>
    <dgm:cxn modelId="{026E2F21-DF75-4A46-A1C9-43034375EAC7}" type="presParOf" srcId="{06F0DEA7-D988-47D3-BE79-9E56E2EBF93D}" destId="{09B9848F-5087-4F5E-88B1-ABC11D8E37FC}" srcOrd="3" destOrd="0" presId="urn:microsoft.com/office/officeart/2005/8/layout/vList3"/>
    <dgm:cxn modelId="{F81DDC73-743D-4E3B-8D2C-3E73FD65A39E}" type="presParOf" srcId="{06F0DEA7-D988-47D3-BE79-9E56E2EBF93D}" destId="{CD0BF907-D3D0-4E4B-A1A1-6B65314CF44D}" srcOrd="4" destOrd="0" presId="urn:microsoft.com/office/officeart/2005/8/layout/vList3"/>
    <dgm:cxn modelId="{B40FC992-2292-4856-8CAE-C98CDFDD97A4}" type="presParOf" srcId="{CD0BF907-D3D0-4E4B-A1A1-6B65314CF44D}" destId="{89EBEC8C-A0FB-454A-B1D9-1AFBF544410D}" srcOrd="0" destOrd="0" presId="urn:microsoft.com/office/officeart/2005/8/layout/vList3"/>
    <dgm:cxn modelId="{99E22EC6-1777-4C41-BD45-6814C49FC497}" type="presParOf" srcId="{CD0BF907-D3D0-4E4B-A1A1-6B65314CF44D}" destId="{53121A1A-5438-480E-BFB7-1B270A504F32}"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83DF4-020A-47B1-B075-B512EB87E4C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0C15130-293F-4C2F-A02D-0CD124E9344A}">
      <dgm:prSet phldrT="[Texto]"/>
      <dgm:spPr/>
      <dgm:t>
        <a:bodyPr/>
        <a:lstStyle/>
        <a:p>
          <a:r>
            <a:rPr lang="es-ES" dirty="0"/>
            <a:t>Dr. Jorge Ramiro Pérez Suárez</a:t>
          </a:r>
        </a:p>
        <a:p>
          <a:r>
            <a:rPr lang="es-ES" b="0" i="0" dirty="0"/>
            <a:t>Reader in </a:t>
          </a:r>
          <a:r>
            <a:rPr lang="es-ES" b="0" i="0" dirty="0" err="1"/>
            <a:t>Applied</a:t>
          </a:r>
          <a:r>
            <a:rPr lang="es-ES" b="0" i="0" dirty="0"/>
            <a:t> </a:t>
          </a:r>
          <a:r>
            <a:rPr lang="es-ES" b="0" i="0" dirty="0" err="1"/>
            <a:t>Criminology</a:t>
          </a:r>
          <a:r>
            <a:rPr lang="es-ES" b="0" i="0" dirty="0"/>
            <a:t> in Digital </a:t>
          </a:r>
          <a:r>
            <a:rPr lang="es-ES" b="0" i="0" dirty="0" err="1"/>
            <a:t>Environments</a:t>
          </a:r>
          <a:r>
            <a:rPr lang="es-ES" b="0" i="0" dirty="0"/>
            <a:t> UEM</a:t>
          </a:r>
          <a:endParaRPr lang="es-ES" dirty="0"/>
        </a:p>
      </dgm:t>
    </dgm:pt>
    <dgm:pt modelId="{88C47520-5989-44E3-AF1B-0E867402CEC3}" type="parTrans" cxnId="{018CBD38-46AF-4F33-B589-2890F0B4276C}">
      <dgm:prSet/>
      <dgm:spPr/>
      <dgm:t>
        <a:bodyPr/>
        <a:lstStyle/>
        <a:p>
          <a:endParaRPr lang="es-ES"/>
        </a:p>
      </dgm:t>
    </dgm:pt>
    <dgm:pt modelId="{5F3B1186-B4D6-49FE-9A0E-F6CF3F5F42D8}" type="sibTrans" cxnId="{018CBD38-46AF-4F33-B589-2890F0B4276C}">
      <dgm:prSet/>
      <dgm:spPr/>
      <dgm:t>
        <a:bodyPr/>
        <a:lstStyle/>
        <a:p>
          <a:endParaRPr lang="es-ES"/>
        </a:p>
      </dgm:t>
    </dgm:pt>
    <dgm:pt modelId="{FFDA75A0-E97F-47AF-ABDF-49DAF64417A0}">
      <dgm:prSet phldrT="[Texto]"/>
      <dgm:spPr/>
      <dgm:t>
        <a:bodyPr/>
        <a:lstStyle/>
        <a:p>
          <a:r>
            <a:rPr lang="es-ES" dirty="0"/>
            <a:t>Prof. Antonio Silva Esquinas</a:t>
          </a:r>
        </a:p>
        <a:p>
          <a:r>
            <a:rPr lang="es-ES" dirty="0" err="1"/>
            <a:t>Lecturer</a:t>
          </a:r>
          <a:r>
            <a:rPr lang="es-ES" dirty="0"/>
            <a:t> in </a:t>
          </a:r>
          <a:r>
            <a:rPr lang="es-ES" dirty="0" err="1"/>
            <a:t>Criminology</a:t>
          </a:r>
          <a:r>
            <a:rPr lang="es-ES" dirty="0"/>
            <a:t> UEM</a:t>
          </a:r>
        </a:p>
      </dgm:t>
    </dgm:pt>
    <dgm:pt modelId="{7F74C2C3-CF8B-4BFD-9ECC-7F050208F277}" type="parTrans" cxnId="{317DF07A-D975-46E7-9003-1A54E10ED62B}">
      <dgm:prSet/>
      <dgm:spPr/>
      <dgm:t>
        <a:bodyPr/>
        <a:lstStyle/>
        <a:p>
          <a:endParaRPr lang="es-ES"/>
        </a:p>
      </dgm:t>
    </dgm:pt>
    <dgm:pt modelId="{38410514-E17D-4C2C-B0F8-2D0DB9C6539C}" type="sibTrans" cxnId="{317DF07A-D975-46E7-9003-1A54E10ED62B}">
      <dgm:prSet/>
      <dgm:spPr/>
      <dgm:t>
        <a:bodyPr/>
        <a:lstStyle/>
        <a:p>
          <a:endParaRPr lang="es-ES"/>
        </a:p>
      </dgm:t>
    </dgm:pt>
    <dgm:pt modelId="{D7BB5EAF-6CBB-479E-A7ED-EE1A3E7D7F6D}">
      <dgm:prSet phldrT="[Texto]"/>
      <dgm:spPr/>
      <dgm:t>
        <a:bodyPr/>
        <a:lstStyle/>
        <a:p>
          <a:r>
            <a:rPr lang="es-ES" dirty="0"/>
            <a:t>Prof. Mario Muñoz Anguita</a:t>
          </a:r>
        </a:p>
        <a:p>
          <a:r>
            <a:rPr lang="es-ES" dirty="0" err="1"/>
            <a:t>Lecturer</a:t>
          </a:r>
          <a:r>
            <a:rPr lang="es-ES" dirty="0"/>
            <a:t> in </a:t>
          </a:r>
          <a:r>
            <a:rPr lang="es-ES" dirty="0" err="1"/>
            <a:t>Criminology</a:t>
          </a:r>
          <a:r>
            <a:rPr lang="es-ES" dirty="0"/>
            <a:t> UEM</a:t>
          </a:r>
        </a:p>
      </dgm:t>
    </dgm:pt>
    <dgm:pt modelId="{67F8A314-7E31-4506-82DE-61E320FC7C36}" type="parTrans" cxnId="{7920B23B-250A-4DEB-B1FB-B85079DCABD5}">
      <dgm:prSet/>
      <dgm:spPr/>
      <dgm:t>
        <a:bodyPr/>
        <a:lstStyle/>
        <a:p>
          <a:endParaRPr lang="es-ES"/>
        </a:p>
      </dgm:t>
    </dgm:pt>
    <dgm:pt modelId="{E0F9CB53-4A49-4F92-9A87-AE5BC752E8ED}" type="sibTrans" cxnId="{7920B23B-250A-4DEB-B1FB-B85079DCABD5}">
      <dgm:prSet/>
      <dgm:spPr/>
      <dgm:t>
        <a:bodyPr/>
        <a:lstStyle/>
        <a:p>
          <a:endParaRPr lang="es-ES"/>
        </a:p>
      </dgm:t>
    </dgm:pt>
    <dgm:pt modelId="{06F0DEA7-D988-47D3-BE79-9E56E2EBF93D}" type="pres">
      <dgm:prSet presAssocID="{ECF83DF4-020A-47B1-B075-B512EB87E4CB}" presName="linearFlow" presStyleCnt="0">
        <dgm:presLayoutVars>
          <dgm:dir/>
          <dgm:resizeHandles val="exact"/>
        </dgm:presLayoutVars>
      </dgm:prSet>
      <dgm:spPr/>
    </dgm:pt>
    <dgm:pt modelId="{1743D2F9-81C0-43A3-BEA4-AC6DA186D81D}" type="pres">
      <dgm:prSet presAssocID="{20C15130-293F-4C2F-A02D-0CD124E9344A}" presName="composite" presStyleCnt="0"/>
      <dgm:spPr/>
    </dgm:pt>
    <dgm:pt modelId="{4369950B-EADC-4025-9B6B-C0210B591BD4}" type="pres">
      <dgm:prSet presAssocID="{20C15130-293F-4C2F-A02D-0CD124E9344A}" presName="imgShp" presStyleLbl="fgImgPlace1" presStyleIdx="0" presStyleCnt="3"/>
      <dgm:spPr>
        <a:blipFill rotWithShape="1">
          <a:blip xmlns:r="http://schemas.openxmlformats.org/officeDocument/2006/relationships" r:embed="rId1"/>
          <a:srcRect/>
          <a:stretch>
            <a:fillRect/>
          </a:stretch>
        </a:blipFill>
      </dgm:spPr>
    </dgm:pt>
    <dgm:pt modelId="{B516B898-5BA4-4D82-BD6B-18F05BC7567F}" type="pres">
      <dgm:prSet presAssocID="{20C15130-293F-4C2F-A02D-0CD124E9344A}" presName="txShp" presStyleLbl="node1" presStyleIdx="0" presStyleCnt="3">
        <dgm:presLayoutVars>
          <dgm:bulletEnabled val="1"/>
        </dgm:presLayoutVars>
      </dgm:prSet>
      <dgm:spPr/>
    </dgm:pt>
    <dgm:pt modelId="{F2ABD681-5C85-421D-BC66-96F6D7251B49}" type="pres">
      <dgm:prSet presAssocID="{5F3B1186-B4D6-49FE-9A0E-F6CF3F5F42D8}" presName="spacing" presStyleCnt="0"/>
      <dgm:spPr/>
    </dgm:pt>
    <dgm:pt modelId="{43A8E3D5-2484-42D8-AB7E-6E8F1D60433B}" type="pres">
      <dgm:prSet presAssocID="{FFDA75A0-E97F-47AF-ABDF-49DAF64417A0}" presName="composite" presStyleCnt="0"/>
      <dgm:spPr/>
    </dgm:pt>
    <dgm:pt modelId="{F043FC26-B946-43BA-A8D1-BA6266EDD677}" type="pres">
      <dgm:prSet presAssocID="{FFDA75A0-E97F-47AF-ABDF-49DAF64417A0}" presName="imgShp" presStyleLbl="fgImgPlace1" presStyleIdx="1" presStyleCnt="3"/>
      <dgm:spPr>
        <a:blipFill rotWithShape="1">
          <a:blip xmlns:r="http://schemas.openxmlformats.org/officeDocument/2006/relationships" r:embed="rId2"/>
          <a:srcRect/>
          <a:stretch>
            <a:fillRect/>
          </a:stretch>
        </a:blipFill>
      </dgm:spPr>
    </dgm:pt>
    <dgm:pt modelId="{8CAE9134-236C-4D46-AD66-23B67AE918DF}" type="pres">
      <dgm:prSet presAssocID="{FFDA75A0-E97F-47AF-ABDF-49DAF64417A0}" presName="txShp" presStyleLbl="node1" presStyleIdx="1" presStyleCnt="3">
        <dgm:presLayoutVars>
          <dgm:bulletEnabled val="1"/>
        </dgm:presLayoutVars>
      </dgm:prSet>
      <dgm:spPr/>
    </dgm:pt>
    <dgm:pt modelId="{09B9848F-5087-4F5E-88B1-ABC11D8E37FC}" type="pres">
      <dgm:prSet presAssocID="{38410514-E17D-4C2C-B0F8-2D0DB9C6539C}" presName="spacing" presStyleCnt="0"/>
      <dgm:spPr/>
    </dgm:pt>
    <dgm:pt modelId="{CD0BF907-D3D0-4E4B-A1A1-6B65314CF44D}" type="pres">
      <dgm:prSet presAssocID="{D7BB5EAF-6CBB-479E-A7ED-EE1A3E7D7F6D}" presName="composite" presStyleCnt="0"/>
      <dgm:spPr/>
    </dgm:pt>
    <dgm:pt modelId="{89EBEC8C-A0FB-454A-B1D9-1AFBF544410D}" type="pres">
      <dgm:prSet presAssocID="{D7BB5EAF-6CBB-479E-A7ED-EE1A3E7D7F6D}" presName="imgShp" presStyleLbl="fgImgPlace1" presStyleIdx="2" presStyleCnt="3"/>
      <dgm:spPr>
        <a:blipFill rotWithShape="1">
          <a:blip xmlns:r="http://schemas.openxmlformats.org/officeDocument/2006/relationships" r:embed="rId3"/>
          <a:srcRect/>
          <a:stretch>
            <a:fillRect/>
          </a:stretch>
        </a:blipFill>
      </dgm:spPr>
    </dgm:pt>
    <dgm:pt modelId="{53121A1A-5438-480E-BFB7-1B270A504F32}" type="pres">
      <dgm:prSet presAssocID="{D7BB5EAF-6CBB-479E-A7ED-EE1A3E7D7F6D}" presName="txShp" presStyleLbl="node1" presStyleIdx="2" presStyleCnt="3">
        <dgm:presLayoutVars>
          <dgm:bulletEnabled val="1"/>
        </dgm:presLayoutVars>
      </dgm:prSet>
      <dgm:spPr/>
    </dgm:pt>
  </dgm:ptLst>
  <dgm:cxnLst>
    <dgm:cxn modelId="{018CBD38-46AF-4F33-B589-2890F0B4276C}" srcId="{ECF83DF4-020A-47B1-B075-B512EB87E4CB}" destId="{20C15130-293F-4C2F-A02D-0CD124E9344A}" srcOrd="0" destOrd="0" parTransId="{88C47520-5989-44E3-AF1B-0E867402CEC3}" sibTransId="{5F3B1186-B4D6-49FE-9A0E-F6CF3F5F42D8}"/>
    <dgm:cxn modelId="{7920B23B-250A-4DEB-B1FB-B85079DCABD5}" srcId="{ECF83DF4-020A-47B1-B075-B512EB87E4CB}" destId="{D7BB5EAF-6CBB-479E-A7ED-EE1A3E7D7F6D}" srcOrd="2" destOrd="0" parTransId="{67F8A314-7E31-4506-82DE-61E320FC7C36}" sibTransId="{E0F9CB53-4A49-4F92-9A87-AE5BC752E8ED}"/>
    <dgm:cxn modelId="{B797C660-7570-453B-982A-7F54F17F327D}" type="presOf" srcId="{D7BB5EAF-6CBB-479E-A7ED-EE1A3E7D7F6D}" destId="{53121A1A-5438-480E-BFB7-1B270A504F32}" srcOrd="0" destOrd="0" presId="urn:microsoft.com/office/officeart/2005/8/layout/vList3"/>
    <dgm:cxn modelId="{EEABAC64-7FB7-4429-87E9-A67F0502CF37}" type="presOf" srcId="{FFDA75A0-E97F-47AF-ABDF-49DAF64417A0}" destId="{8CAE9134-236C-4D46-AD66-23B67AE918DF}" srcOrd="0" destOrd="0" presId="urn:microsoft.com/office/officeart/2005/8/layout/vList3"/>
    <dgm:cxn modelId="{873E7756-6186-419E-AC5E-2774EBF6D4DE}" type="presOf" srcId="{ECF83DF4-020A-47B1-B075-B512EB87E4CB}" destId="{06F0DEA7-D988-47D3-BE79-9E56E2EBF93D}" srcOrd="0" destOrd="0" presId="urn:microsoft.com/office/officeart/2005/8/layout/vList3"/>
    <dgm:cxn modelId="{317DF07A-D975-46E7-9003-1A54E10ED62B}" srcId="{ECF83DF4-020A-47B1-B075-B512EB87E4CB}" destId="{FFDA75A0-E97F-47AF-ABDF-49DAF64417A0}" srcOrd="1" destOrd="0" parTransId="{7F74C2C3-CF8B-4BFD-9ECC-7F050208F277}" sibTransId="{38410514-E17D-4C2C-B0F8-2D0DB9C6539C}"/>
    <dgm:cxn modelId="{D5BA37A3-AB35-4A7E-AA12-5C56ED536399}" type="presOf" srcId="{20C15130-293F-4C2F-A02D-0CD124E9344A}" destId="{B516B898-5BA4-4D82-BD6B-18F05BC7567F}" srcOrd="0" destOrd="0" presId="urn:microsoft.com/office/officeart/2005/8/layout/vList3"/>
    <dgm:cxn modelId="{D8C15461-362D-4DE6-9042-91CDE03B8EE3}" type="presParOf" srcId="{06F0DEA7-D988-47D3-BE79-9E56E2EBF93D}" destId="{1743D2F9-81C0-43A3-BEA4-AC6DA186D81D}" srcOrd="0" destOrd="0" presId="urn:microsoft.com/office/officeart/2005/8/layout/vList3"/>
    <dgm:cxn modelId="{3F8B184B-CE30-45D2-8DC7-89A9F3445BFA}" type="presParOf" srcId="{1743D2F9-81C0-43A3-BEA4-AC6DA186D81D}" destId="{4369950B-EADC-4025-9B6B-C0210B591BD4}" srcOrd="0" destOrd="0" presId="urn:microsoft.com/office/officeart/2005/8/layout/vList3"/>
    <dgm:cxn modelId="{4F51AE44-E483-4F7C-BEE7-2D908C71D13C}" type="presParOf" srcId="{1743D2F9-81C0-43A3-BEA4-AC6DA186D81D}" destId="{B516B898-5BA4-4D82-BD6B-18F05BC7567F}" srcOrd="1" destOrd="0" presId="urn:microsoft.com/office/officeart/2005/8/layout/vList3"/>
    <dgm:cxn modelId="{51B53996-8C2D-487F-B1B3-C97FA3981373}" type="presParOf" srcId="{06F0DEA7-D988-47D3-BE79-9E56E2EBF93D}" destId="{F2ABD681-5C85-421D-BC66-96F6D7251B49}" srcOrd="1" destOrd="0" presId="urn:microsoft.com/office/officeart/2005/8/layout/vList3"/>
    <dgm:cxn modelId="{56FFD58D-DCE0-4CE6-96AF-8F262B7EE544}" type="presParOf" srcId="{06F0DEA7-D988-47D3-BE79-9E56E2EBF93D}" destId="{43A8E3D5-2484-42D8-AB7E-6E8F1D60433B}" srcOrd="2" destOrd="0" presId="urn:microsoft.com/office/officeart/2005/8/layout/vList3"/>
    <dgm:cxn modelId="{C040DE2B-7E76-4EDA-94B3-877689754999}" type="presParOf" srcId="{43A8E3D5-2484-42D8-AB7E-6E8F1D60433B}" destId="{F043FC26-B946-43BA-A8D1-BA6266EDD677}" srcOrd="0" destOrd="0" presId="urn:microsoft.com/office/officeart/2005/8/layout/vList3"/>
    <dgm:cxn modelId="{175247AB-73DB-4C05-AC94-23AEADF7E486}" type="presParOf" srcId="{43A8E3D5-2484-42D8-AB7E-6E8F1D60433B}" destId="{8CAE9134-236C-4D46-AD66-23B67AE918DF}" srcOrd="1" destOrd="0" presId="urn:microsoft.com/office/officeart/2005/8/layout/vList3"/>
    <dgm:cxn modelId="{026E2F21-DF75-4A46-A1C9-43034375EAC7}" type="presParOf" srcId="{06F0DEA7-D988-47D3-BE79-9E56E2EBF93D}" destId="{09B9848F-5087-4F5E-88B1-ABC11D8E37FC}" srcOrd="3" destOrd="0" presId="urn:microsoft.com/office/officeart/2005/8/layout/vList3"/>
    <dgm:cxn modelId="{F81DDC73-743D-4E3B-8D2C-3E73FD65A39E}" type="presParOf" srcId="{06F0DEA7-D988-47D3-BE79-9E56E2EBF93D}" destId="{CD0BF907-D3D0-4E4B-A1A1-6B65314CF44D}" srcOrd="4" destOrd="0" presId="urn:microsoft.com/office/officeart/2005/8/layout/vList3"/>
    <dgm:cxn modelId="{B40FC992-2292-4856-8CAE-C98CDFDD97A4}" type="presParOf" srcId="{CD0BF907-D3D0-4E4B-A1A1-6B65314CF44D}" destId="{89EBEC8C-A0FB-454A-B1D9-1AFBF544410D}" srcOrd="0" destOrd="0" presId="urn:microsoft.com/office/officeart/2005/8/layout/vList3"/>
    <dgm:cxn modelId="{99E22EC6-1777-4C41-BD45-6814C49FC497}" type="presParOf" srcId="{CD0BF907-D3D0-4E4B-A1A1-6B65314CF44D}" destId="{53121A1A-5438-480E-BFB7-1B270A504F32}"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F83DF4-020A-47B1-B075-B512EB87E4C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0C15130-293F-4C2F-A02D-0CD124E9344A}">
      <dgm:prSet phldrT="[Texto]"/>
      <dgm:spPr/>
      <dgm:t>
        <a:bodyPr/>
        <a:lstStyle/>
        <a:p>
          <a:r>
            <a:rPr lang="es-ES" dirty="0"/>
            <a:t>Dr. Rebeca Cordero Verdugo</a:t>
          </a:r>
        </a:p>
        <a:p>
          <a:r>
            <a:rPr lang="es-ES" b="0" i="0" dirty="0"/>
            <a:t>Reader in </a:t>
          </a:r>
          <a:r>
            <a:rPr lang="es-ES" b="0" i="0" dirty="0" err="1"/>
            <a:t>Applied</a:t>
          </a:r>
          <a:r>
            <a:rPr lang="es-ES" b="0" i="0" dirty="0"/>
            <a:t> </a:t>
          </a:r>
          <a:r>
            <a:rPr lang="es-ES" b="0" i="0" dirty="0" err="1"/>
            <a:t>Sociology</a:t>
          </a:r>
          <a:r>
            <a:rPr lang="es-ES" b="0" i="0" dirty="0"/>
            <a:t> UEM</a:t>
          </a:r>
        </a:p>
        <a:p>
          <a:r>
            <a:rPr lang="es-ES" b="1" i="0" dirty="0"/>
            <a:t>PI. GCIPS</a:t>
          </a:r>
          <a:endParaRPr lang="es-ES" b="1" dirty="0"/>
        </a:p>
      </dgm:t>
    </dgm:pt>
    <dgm:pt modelId="{88C47520-5989-44E3-AF1B-0E867402CEC3}" type="parTrans" cxnId="{018CBD38-46AF-4F33-B589-2890F0B4276C}">
      <dgm:prSet/>
      <dgm:spPr/>
      <dgm:t>
        <a:bodyPr/>
        <a:lstStyle/>
        <a:p>
          <a:endParaRPr lang="es-ES"/>
        </a:p>
      </dgm:t>
    </dgm:pt>
    <dgm:pt modelId="{5F3B1186-B4D6-49FE-9A0E-F6CF3F5F42D8}" type="sibTrans" cxnId="{018CBD38-46AF-4F33-B589-2890F0B4276C}">
      <dgm:prSet/>
      <dgm:spPr/>
      <dgm:t>
        <a:bodyPr/>
        <a:lstStyle/>
        <a:p>
          <a:endParaRPr lang="es-ES"/>
        </a:p>
      </dgm:t>
    </dgm:pt>
    <dgm:pt modelId="{06F0DEA7-D988-47D3-BE79-9E56E2EBF93D}" type="pres">
      <dgm:prSet presAssocID="{ECF83DF4-020A-47B1-B075-B512EB87E4CB}" presName="linearFlow" presStyleCnt="0">
        <dgm:presLayoutVars>
          <dgm:dir/>
          <dgm:resizeHandles val="exact"/>
        </dgm:presLayoutVars>
      </dgm:prSet>
      <dgm:spPr/>
    </dgm:pt>
    <dgm:pt modelId="{1743D2F9-81C0-43A3-BEA4-AC6DA186D81D}" type="pres">
      <dgm:prSet presAssocID="{20C15130-293F-4C2F-A02D-0CD124E9344A}" presName="composite" presStyleCnt="0"/>
      <dgm:spPr/>
    </dgm:pt>
    <dgm:pt modelId="{4369950B-EADC-4025-9B6B-C0210B591BD4}" type="pres">
      <dgm:prSet presAssocID="{20C15130-293F-4C2F-A02D-0CD124E9344A}" presName="imgShp" presStyleLbl="fgImgPlace1" presStyleIdx="0" presStyleCnt="1"/>
      <dgm:spPr>
        <a:blipFill rotWithShape="1">
          <a:blip xmlns:r="http://schemas.openxmlformats.org/officeDocument/2006/relationships" r:embed="rId1"/>
          <a:srcRect/>
          <a:stretch>
            <a:fillRect t="-6000" b="-6000"/>
          </a:stretch>
        </a:blipFill>
      </dgm:spPr>
    </dgm:pt>
    <dgm:pt modelId="{B516B898-5BA4-4D82-BD6B-18F05BC7567F}" type="pres">
      <dgm:prSet presAssocID="{20C15130-293F-4C2F-A02D-0CD124E9344A}" presName="txShp" presStyleLbl="node1" presStyleIdx="0" presStyleCnt="1">
        <dgm:presLayoutVars>
          <dgm:bulletEnabled val="1"/>
        </dgm:presLayoutVars>
      </dgm:prSet>
      <dgm:spPr/>
    </dgm:pt>
  </dgm:ptLst>
  <dgm:cxnLst>
    <dgm:cxn modelId="{018CBD38-46AF-4F33-B589-2890F0B4276C}" srcId="{ECF83DF4-020A-47B1-B075-B512EB87E4CB}" destId="{20C15130-293F-4C2F-A02D-0CD124E9344A}" srcOrd="0" destOrd="0" parTransId="{88C47520-5989-44E3-AF1B-0E867402CEC3}" sibTransId="{5F3B1186-B4D6-49FE-9A0E-F6CF3F5F42D8}"/>
    <dgm:cxn modelId="{873E7756-6186-419E-AC5E-2774EBF6D4DE}" type="presOf" srcId="{ECF83DF4-020A-47B1-B075-B512EB87E4CB}" destId="{06F0DEA7-D988-47D3-BE79-9E56E2EBF93D}" srcOrd="0" destOrd="0" presId="urn:microsoft.com/office/officeart/2005/8/layout/vList3"/>
    <dgm:cxn modelId="{D5BA37A3-AB35-4A7E-AA12-5C56ED536399}" type="presOf" srcId="{20C15130-293F-4C2F-A02D-0CD124E9344A}" destId="{B516B898-5BA4-4D82-BD6B-18F05BC7567F}" srcOrd="0" destOrd="0" presId="urn:microsoft.com/office/officeart/2005/8/layout/vList3"/>
    <dgm:cxn modelId="{D8C15461-362D-4DE6-9042-91CDE03B8EE3}" type="presParOf" srcId="{06F0DEA7-D988-47D3-BE79-9E56E2EBF93D}" destId="{1743D2F9-81C0-43A3-BEA4-AC6DA186D81D}" srcOrd="0" destOrd="0" presId="urn:microsoft.com/office/officeart/2005/8/layout/vList3"/>
    <dgm:cxn modelId="{3F8B184B-CE30-45D2-8DC7-89A9F3445BFA}" type="presParOf" srcId="{1743D2F9-81C0-43A3-BEA4-AC6DA186D81D}" destId="{4369950B-EADC-4025-9B6B-C0210B591BD4}" srcOrd="0" destOrd="0" presId="urn:microsoft.com/office/officeart/2005/8/layout/vList3"/>
    <dgm:cxn modelId="{4F51AE44-E483-4F7C-BEE7-2D908C71D13C}" type="presParOf" srcId="{1743D2F9-81C0-43A3-BEA4-AC6DA186D81D}" destId="{B516B898-5BA4-4D82-BD6B-18F05BC7567F}" srcOrd="1" destOrd="0" presId="urn:microsoft.com/office/officeart/2005/8/layout/vList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F83DF4-020A-47B1-B075-B512EB87E4C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0C15130-293F-4C2F-A02D-0CD124E9344A}">
      <dgm:prSet phldrT="[Texto]"/>
      <dgm:spPr>
        <a:solidFill>
          <a:schemeClr val="accent6">
            <a:lumMod val="60000"/>
            <a:lumOff val="40000"/>
          </a:schemeClr>
        </a:solidFill>
      </dgm:spPr>
      <dgm:t>
        <a:bodyPr/>
        <a:lstStyle/>
        <a:p>
          <a:r>
            <a:rPr lang="es-ES" dirty="0"/>
            <a:t>Profª. Aida Fonseca Díaz.</a:t>
          </a:r>
        </a:p>
        <a:p>
          <a:r>
            <a:rPr lang="es-ES" b="0" i="0" dirty="0" err="1"/>
            <a:t>Lecturer</a:t>
          </a:r>
          <a:r>
            <a:rPr lang="es-ES" b="0" i="0" dirty="0"/>
            <a:t> in </a:t>
          </a:r>
          <a:r>
            <a:rPr lang="es-ES" b="0" i="0" dirty="0" err="1"/>
            <a:t>Law</a:t>
          </a:r>
          <a:r>
            <a:rPr lang="es-ES" b="0" i="0" dirty="0"/>
            <a:t> UEM</a:t>
          </a:r>
        </a:p>
        <a:p>
          <a:r>
            <a:rPr lang="es-ES" b="1" i="0" dirty="0" err="1"/>
            <a:t>Counsel</a:t>
          </a:r>
          <a:endParaRPr lang="es-ES" b="1" dirty="0"/>
        </a:p>
      </dgm:t>
    </dgm:pt>
    <dgm:pt modelId="{88C47520-5989-44E3-AF1B-0E867402CEC3}" type="parTrans" cxnId="{018CBD38-46AF-4F33-B589-2890F0B4276C}">
      <dgm:prSet/>
      <dgm:spPr/>
      <dgm:t>
        <a:bodyPr/>
        <a:lstStyle/>
        <a:p>
          <a:endParaRPr lang="es-ES"/>
        </a:p>
      </dgm:t>
    </dgm:pt>
    <dgm:pt modelId="{5F3B1186-B4D6-49FE-9A0E-F6CF3F5F42D8}" type="sibTrans" cxnId="{018CBD38-46AF-4F33-B589-2890F0B4276C}">
      <dgm:prSet/>
      <dgm:spPr/>
      <dgm:t>
        <a:bodyPr/>
        <a:lstStyle/>
        <a:p>
          <a:endParaRPr lang="es-ES"/>
        </a:p>
      </dgm:t>
    </dgm:pt>
    <dgm:pt modelId="{06F0DEA7-D988-47D3-BE79-9E56E2EBF93D}" type="pres">
      <dgm:prSet presAssocID="{ECF83DF4-020A-47B1-B075-B512EB87E4CB}" presName="linearFlow" presStyleCnt="0">
        <dgm:presLayoutVars>
          <dgm:dir/>
          <dgm:resizeHandles val="exact"/>
        </dgm:presLayoutVars>
      </dgm:prSet>
      <dgm:spPr/>
    </dgm:pt>
    <dgm:pt modelId="{1743D2F9-81C0-43A3-BEA4-AC6DA186D81D}" type="pres">
      <dgm:prSet presAssocID="{20C15130-293F-4C2F-A02D-0CD124E9344A}" presName="composite" presStyleCnt="0"/>
      <dgm:spPr/>
    </dgm:pt>
    <dgm:pt modelId="{4369950B-EADC-4025-9B6B-C0210B591BD4}" type="pres">
      <dgm:prSet presAssocID="{20C15130-293F-4C2F-A02D-0CD124E9344A}" presName="imgShp" presStyleLbl="fgImgPlace1" presStyleIdx="0" presStyleCnt="1"/>
      <dgm:spPr>
        <a:blipFill rotWithShape="1">
          <a:blip xmlns:r="http://schemas.openxmlformats.org/officeDocument/2006/relationships" r:embed="rId1"/>
          <a:srcRect/>
          <a:stretch>
            <a:fillRect/>
          </a:stretch>
        </a:blipFill>
      </dgm:spPr>
    </dgm:pt>
    <dgm:pt modelId="{B516B898-5BA4-4D82-BD6B-18F05BC7567F}" type="pres">
      <dgm:prSet presAssocID="{20C15130-293F-4C2F-A02D-0CD124E9344A}" presName="txShp" presStyleLbl="node1" presStyleIdx="0" presStyleCnt="1">
        <dgm:presLayoutVars>
          <dgm:bulletEnabled val="1"/>
        </dgm:presLayoutVars>
      </dgm:prSet>
      <dgm:spPr/>
    </dgm:pt>
  </dgm:ptLst>
  <dgm:cxnLst>
    <dgm:cxn modelId="{018CBD38-46AF-4F33-B589-2890F0B4276C}" srcId="{ECF83DF4-020A-47B1-B075-B512EB87E4CB}" destId="{20C15130-293F-4C2F-A02D-0CD124E9344A}" srcOrd="0" destOrd="0" parTransId="{88C47520-5989-44E3-AF1B-0E867402CEC3}" sibTransId="{5F3B1186-B4D6-49FE-9A0E-F6CF3F5F42D8}"/>
    <dgm:cxn modelId="{873E7756-6186-419E-AC5E-2774EBF6D4DE}" type="presOf" srcId="{ECF83DF4-020A-47B1-B075-B512EB87E4CB}" destId="{06F0DEA7-D988-47D3-BE79-9E56E2EBF93D}" srcOrd="0" destOrd="0" presId="urn:microsoft.com/office/officeart/2005/8/layout/vList3"/>
    <dgm:cxn modelId="{D5BA37A3-AB35-4A7E-AA12-5C56ED536399}" type="presOf" srcId="{20C15130-293F-4C2F-A02D-0CD124E9344A}" destId="{B516B898-5BA4-4D82-BD6B-18F05BC7567F}" srcOrd="0" destOrd="0" presId="urn:microsoft.com/office/officeart/2005/8/layout/vList3"/>
    <dgm:cxn modelId="{D8C15461-362D-4DE6-9042-91CDE03B8EE3}" type="presParOf" srcId="{06F0DEA7-D988-47D3-BE79-9E56E2EBF93D}" destId="{1743D2F9-81C0-43A3-BEA4-AC6DA186D81D}" srcOrd="0" destOrd="0" presId="urn:microsoft.com/office/officeart/2005/8/layout/vList3"/>
    <dgm:cxn modelId="{3F8B184B-CE30-45D2-8DC7-89A9F3445BFA}" type="presParOf" srcId="{1743D2F9-81C0-43A3-BEA4-AC6DA186D81D}" destId="{4369950B-EADC-4025-9B6B-C0210B591BD4}" srcOrd="0" destOrd="0" presId="urn:microsoft.com/office/officeart/2005/8/layout/vList3"/>
    <dgm:cxn modelId="{4F51AE44-E483-4F7C-BEE7-2D908C71D13C}" type="presParOf" srcId="{1743D2F9-81C0-43A3-BEA4-AC6DA186D81D}" destId="{B516B898-5BA4-4D82-BD6B-18F05BC7567F}" srcOrd="1" destOrd="0" presId="urn:microsoft.com/office/officeart/2005/8/layout/vList3"/>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14AFC7-315E-42D7-9E2B-D2059F0C67EE}" type="doc">
      <dgm:prSet loTypeId="urn:microsoft.com/office/officeart/2005/8/layout/hList7" loCatId="list" qsTypeId="urn:microsoft.com/office/officeart/2005/8/quickstyle/3d3" qsCatId="3D" csTypeId="urn:microsoft.com/office/officeart/2005/8/colors/accent1_2" csCatId="accent1" phldr="1"/>
      <dgm:spPr/>
    </dgm:pt>
    <dgm:pt modelId="{580E4997-2F83-4223-B625-54223F69E700}">
      <dgm:prSet phldrT="[Texto]"/>
      <dgm:spPr/>
      <dgm:t>
        <a:bodyPr/>
        <a:lstStyle/>
        <a:p>
          <a:r>
            <a:rPr lang="es-ES" b="1" dirty="0" err="1"/>
            <a:t>Hypermodernity</a:t>
          </a:r>
          <a:endParaRPr lang="es-ES" b="1" dirty="0"/>
        </a:p>
      </dgm:t>
    </dgm:pt>
    <dgm:pt modelId="{6A0F0CBD-9CD0-438A-84A9-498AF7DB0DD4}" type="parTrans" cxnId="{7BEA2B08-265C-461D-9492-BB516068031C}">
      <dgm:prSet/>
      <dgm:spPr/>
      <dgm:t>
        <a:bodyPr/>
        <a:lstStyle/>
        <a:p>
          <a:endParaRPr lang="es-ES"/>
        </a:p>
      </dgm:t>
    </dgm:pt>
    <dgm:pt modelId="{8A77E404-8C75-4749-9DFA-F67018BBDF76}" type="sibTrans" cxnId="{7BEA2B08-265C-461D-9492-BB516068031C}">
      <dgm:prSet/>
      <dgm:spPr/>
      <dgm:t>
        <a:bodyPr/>
        <a:lstStyle/>
        <a:p>
          <a:endParaRPr lang="es-ES"/>
        </a:p>
      </dgm:t>
    </dgm:pt>
    <dgm:pt modelId="{6E7455A1-37EE-4D62-BC9E-C8D10932D6FF}">
      <dgm:prSet phldrT="[Texto]"/>
      <dgm:spPr/>
      <dgm:t>
        <a:bodyPr/>
        <a:lstStyle/>
        <a:p>
          <a:r>
            <a:rPr lang="es-ES" b="1" err="1"/>
            <a:t>Cyborg</a:t>
          </a:r>
          <a:endParaRPr lang="es-ES" b="1"/>
        </a:p>
      </dgm:t>
    </dgm:pt>
    <dgm:pt modelId="{294F73E0-6CCE-44C0-9CC5-0C833BF9BF47}" type="parTrans" cxnId="{CB472D84-D309-4E00-AA73-1CCC6E16A3FF}">
      <dgm:prSet/>
      <dgm:spPr/>
      <dgm:t>
        <a:bodyPr/>
        <a:lstStyle/>
        <a:p>
          <a:endParaRPr lang="es-ES"/>
        </a:p>
      </dgm:t>
    </dgm:pt>
    <dgm:pt modelId="{D6AE0B0B-4F42-4DC5-BE94-96D3E92ADA01}" type="sibTrans" cxnId="{CB472D84-D309-4E00-AA73-1CCC6E16A3FF}">
      <dgm:prSet/>
      <dgm:spPr/>
      <dgm:t>
        <a:bodyPr/>
        <a:lstStyle/>
        <a:p>
          <a:endParaRPr lang="es-ES"/>
        </a:p>
      </dgm:t>
    </dgm:pt>
    <dgm:pt modelId="{109680A6-7DDD-4E01-A869-BC922B022031}">
      <dgm:prSet phldrT="[Texto]"/>
      <dgm:spPr/>
      <dgm:t>
        <a:bodyPr/>
        <a:lstStyle/>
        <a:p>
          <a:r>
            <a:rPr lang="es-ES" b="1" dirty="0" err="1"/>
            <a:t>Dramaturgy</a:t>
          </a:r>
          <a:endParaRPr lang="es-ES" b="1" dirty="0"/>
        </a:p>
      </dgm:t>
    </dgm:pt>
    <dgm:pt modelId="{6D9397A2-3478-4FCF-8C72-EAA470648392}" type="parTrans" cxnId="{37145708-7B3C-4012-9BF3-5C2F11301A36}">
      <dgm:prSet/>
      <dgm:spPr/>
      <dgm:t>
        <a:bodyPr/>
        <a:lstStyle/>
        <a:p>
          <a:endParaRPr lang="es-ES"/>
        </a:p>
      </dgm:t>
    </dgm:pt>
    <dgm:pt modelId="{8C898899-7615-42F6-BABB-071637C65C5B}" type="sibTrans" cxnId="{37145708-7B3C-4012-9BF3-5C2F11301A36}">
      <dgm:prSet/>
      <dgm:spPr/>
      <dgm:t>
        <a:bodyPr/>
        <a:lstStyle/>
        <a:p>
          <a:endParaRPr lang="es-ES"/>
        </a:p>
      </dgm:t>
    </dgm:pt>
    <dgm:pt modelId="{44EE0082-B2FF-4ECA-89F3-8C47A4AF0F35}" type="pres">
      <dgm:prSet presAssocID="{7A14AFC7-315E-42D7-9E2B-D2059F0C67EE}" presName="Name0" presStyleCnt="0">
        <dgm:presLayoutVars>
          <dgm:dir/>
          <dgm:resizeHandles val="exact"/>
        </dgm:presLayoutVars>
      </dgm:prSet>
      <dgm:spPr/>
    </dgm:pt>
    <dgm:pt modelId="{741635FF-7E67-4AD4-91C9-F07A4A7F472C}" type="pres">
      <dgm:prSet presAssocID="{7A14AFC7-315E-42D7-9E2B-D2059F0C67EE}" presName="fgShape" presStyleLbl="fgShp" presStyleIdx="0" presStyleCnt="1"/>
      <dgm:spPr/>
    </dgm:pt>
    <dgm:pt modelId="{C1A83CD5-E062-4D7D-91FA-6169FB09E5D0}" type="pres">
      <dgm:prSet presAssocID="{7A14AFC7-315E-42D7-9E2B-D2059F0C67EE}" presName="linComp" presStyleCnt="0"/>
      <dgm:spPr/>
    </dgm:pt>
    <dgm:pt modelId="{22F94403-7931-4692-A276-8568B4FAA1B9}" type="pres">
      <dgm:prSet presAssocID="{580E4997-2F83-4223-B625-54223F69E700}" presName="compNode" presStyleCnt="0"/>
      <dgm:spPr/>
    </dgm:pt>
    <dgm:pt modelId="{C4817915-AEC8-4A26-98B6-C628F0B9F52F}" type="pres">
      <dgm:prSet presAssocID="{580E4997-2F83-4223-B625-54223F69E700}" presName="bkgdShape" presStyleLbl="node1" presStyleIdx="0" presStyleCnt="3"/>
      <dgm:spPr/>
    </dgm:pt>
    <dgm:pt modelId="{E51E399B-6FA0-4E82-B7FF-45A92B5334A6}" type="pres">
      <dgm:prSet presAssocID="{580E4997-2F83-4223-B625-54223F69E700}" presName="nodeTx" presStyleLbl="node1" presStyleIdx="0" presStyleCnt="3">
        <dgm:presLayoutVars>
          <dgm:bulletEnabled val="1"/>
        </dgm:presLayoutVars>
      </dgm:prSet>
      <dgm:spPr/>
    </dgm:pt>
    <dgm:pt modelId="{F1759BE8-7989-4E47-8554-0596D283F9EB}" type="pres">
      <dgm:prSet presAssocID="{580E4997-2F83-4223-B625-54223F69E700}" presName="invisiNode" presStyleLbl="node1" presStyleIdx="0" presStyleCnt="3"/>
      <dgm:spPr/>
    </dgm:pt>
    <dgm:pt modelId="{71B32C7B-C6BB-4D59-86F2-CE68BEB3AFA9}" type="pres">
      <dgm:prSet presAssocID="{580E4997-2F83-4223-B625-54223F69E700}"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9AFCA198-6B01-48AC-92A2-D343CF372639}" type="pres">
      <dgm:prSet presAssocID="{8A77E404-8C75-4749-9DFA-F67018BBDF76}" presName="sibTrans" presStyleLbl="sibTrans2D1" presStyleIdx="0" presStyleCnt="0"/>
      <dgm:spPr/>
    </dgm:pt>
    <dgm:pt modelId="{E06B7CCC-2B47-4DE8-B5CB-3150B269927D}" type="pres">
      <dgm:prSet presAssocID="{6E7455A1-37EE-4D62-BC9E-C8D10932D6FF}" presName="compNode" presStyleCnt="0"/>
      <dgm:spPr/>
    </dgm:pt>
    <dgm:pt modelId="{7B37A35F-4DBA-477A-9F27-826900BCFA08}" type="pres">
      <dgm:prSet presAssocID="{6E7455A1-37EE-4D62-BC9E-C8D10932D6FF}" presName="bkgdShape" presStyleLbl="node1" presStyleIdx="1" presStyleCnt="3" custAng="0"/>
      <dgm:spPr/>
    </dgm:pt>
    <dgm:pt modelId="{8B7970F2-DA86-421C-B692-87525E9D6B98}" type="pres">
      <dgm:prSet presAssocID="{6E7455A1-37EE-4D62-BC9E-C8D10932D6FF}" presName="nodeTx" presStyleLbl="node1" presStyleIdx="1" presStyleCnt="3">
        <dgm:presLayoutVars>
          <dgm:bulletEnabled val="1"/>
        </dgm:presLayoutVars>
      </dgm:prSet>
      <dgm:spPr/>
    </dgm:pt>
    <dgm:pt modelId="{F9B79C06-543F-4B88-891E-C129AC4F799E}" type="pres">
      <dgm:prSet presAssocID="{6E7455A1-37EE-4D62-BC9E-C8D10932D6FF}" presName="invisiNode" presStyleLbl="node1" presStyleIdx="1" presStyleCnt="3"/>
      <dgm:spPr/>
    </dgm:pt>
    <dgm:pt modelId="{B9CB09C3-A0EE-4160-8D8D-1FA7DD7D6BEB}" type="pres">
      <dgm:prSet presAssocID="{6E7455A1-37EE-4D62-BC9E-C8D10932D6FF}"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75000" r="-75000"/>
          </a:stretch>
        </a:blipFill>
      </dgm:spPr>
    </dgm:pt>
    <dgm:pt modelId="{F3FDFB1E-A848-4C77-ACC3-F9611F8C2A42}" type="pres">
      <dgm:prSet presAssocID="{D6AE0B0B-4F42-4DC5-BE94-96D3E92ADA01}" presName="sibTrans" presStyleLbl="sibTrans2D1" presStyleIdx="0" presStyleCnt="0"/>
      <dgm:spPr/>
    </dgm:pt>
    <dgm:pt modelId="{69CBFDCE-8879-433A-B614-6E9348608150}" type="pres">
      <dgm:prSet presAssocID="{109680A6-7DDD-4E01-A869-BC922B022031}" presName="compNode" presStyleCnt="0"/>
      <dgm:spPr/>
    </dgm:pt>
    <dgm:pt modelId="{8B6E393F-F165-4381-B435-39589A68EEB9}" type="pres">
      <dgm:prSet presAssocID="{109680A6-7DDD-4E01-A869-BC922B022031}" presName="bkgdShape" presStyleLbl="node1" presStyleIdx="2" presStyleCnt="3" custLinFactNeighborX="53243" custLinFactNeighborY="1950"/>
      <dgm:spPr/>
    </dgm:pt>
    <dgm:pt modelId="{B872E14B-BDF6-43ED-9F49-F7271745D37E}" type="pres">
      <dgm:prSet presAssocID="{109680A6-7DDD-4E01-A869-BC922B022031}" presName="nodeTx" presStyleLbl="node1" presStyleIdx="2" presStyleCnt="3">
        <dgm:presLayoutVars>
          <dgm:bulletEnabled val="1"/>
        </dgm:presLayoutVars>
      </dgm:prSet>
      <dgm:spPr/>
    </dgm:pt>
    <dgm:pt modelId="{7DC0E1C8-80EC-4ECB-86FC-46A306F02065}" type="pres">
      <dgm:prSet presAssocID="{109680A6-7DDD-4E01-A869-BC922B022031}" presName="invisiNode" presStyleLbl="node1" presStyleIdx="2" presStyleCnt="3"/>
      <dgm:spPr/>
    </dgm:pt>
    <dgm:pt modelId="{B60BF805-7A47-47F1-B9EA-8A51C68CF2C3}" type="pres">
      <dgm:prSet presAssocID="{109680A6-7DDD-4E01-A869-BC922B022031}"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4000" b="-4000"/>
          </a:stretch>
        </a:blipFill>
      </dgm:spPr>
    </dgm:pt>
  </dgm:ptLst>
  <dgm:cxnLst>
    <dgm:cxn modelId="{7BEA2B08-265C-461D-9492-BB516068031C}" srcId="{7A14AFC7-315E-42D7-9E2B-D2059F0C67EE}" destId="{580E4997-2F83-4223-B625-54223F69E700}" srcOrd="0" destOrd="0" parTransId="{6A0F0CBD-9CD0-438A-84A9-498AF7DB0DD4}" sibTransId="{8A77E404-8C75-4749-9DFA-F67018BBDF76}"/>
    <dgm:cxn modelId="{37145708-7B3C-4012-9BF3-5C2F11301A36}" srcId="{7A14AFC7-315E-42D7-9E2B-D2059F0C67EE}" destId="{109680A6-7DDD-4E01-A869-BC922B022031}" srcOrd="2" destOrd="0" parTransId="{6D9397A2-3478-4FCF-8C72-EAA470648392}" sibTransId="{8C898899-7615-42F6-BABB-071637C65C5B}"/>
    <dgm:cxn modelId="{0503AA1B-B1E3-4A79-BD9B-7E9D438200D0}" type="presOf" srcId="{8A77E404-8C75-4749-9DFA-F67018BBDF76}" destId="{9AFCA198-6B01-48AC-92A2-D343CF372639}" srcOrd="0" destOrd="0" presId="urn:microsoft.com/office/officeart/2005/8/layout/hList7"/>
    <dgm:cxn modelId="{940C2A20-8FAD-4443-94FC-CBB9C90488F4}" type="presOf" srcId="{6E7455A1-37EE-4D62-BC9E-C8D10932D6FF}" destId="{7B37A35F-4DBA-477A-9F27-826900BCFA08}" srcOrd="0" destOrd="0" presId="urn:microsoft.com/office/officeart/2005/8/layout/hList7"/>
    <dgm:cxn modelId="{28F84731-0E36-4EDA-8C3C-3887D8A3C232}" type="presOf" srcId="{109680A6-7DDD-4E01-A869-BC922B022031}" destId="{8B6E393F-F165-4381-B435-39589A68EEB9}" srcOrd="0" destOrd="0" presId="urn:microsoft.com/office/officeart/2005/8/layout/hList7"/>
    <dgm:cxn modelId="{B34C2F6E-1191-45DC-BED2-0250A6EDFE12}" type="presOf" srcId="{580E4997-2F83-4223-B625-54223F69E700}" destId="{C4817915-AEC8-4A26-98B6-C628F0B9F52F}" srcOrd="0" destOrd="0" presId="urn:microsoft.com/office/officeart/2005/8/layout/hList7"/>
    <dgm:cxn modelId="{38F49C57-95C0-4375-B447-98A77C18F421}" type="presOf" srcId="{7A14AFC7-315E-42D7-9E2B-D2059F0C67EE}" destId="{44EE0082-B2FF-4ECA-89F3-8C47A4AF0F35}" srcOrd="0" destOrd="0" presId="urn:microsoft.com/office/officeart/2005/8/layout/hList7"/>
    <dgm:cxn modelId="{3EA3F781-69C2-4828-988E-731B16212F54}" type="presOf" srcId="{580E4997-2F83-4223-B625-54223F69E700}" destId="{E51E399B-6FA0-4E82-B7FF-45A92B5334A6}" srcOrd="1" destOrd="0" presId="urn:microsoft.com/office/officeart/2005/8/layout/hList7"/>
    <dgm:cxn modelId="{CB472D84-D309-4E00-AA73-1CCC6E16A3FF}" srcId="{7A14AFC7-315E-42D7-9E2B-D2059F0C67EE}" destId="{6E7455A1-37EE-4D62-BC9E-C8D10932D6FF}" srcOrd="1" destOrd="0" parTransId="{294F73E0-6CCE-44C0-9CC5-0C833BF9BF47}" sibTransId="{D6AE0B0B-4F42-4DC5-BE94-96D3E92ADA01}"/>
    <dgm:cxn modelId="{1DF9AF9D-AB76-498F-AE0C-AFF26264B5D7}" type="presOf" srcId="{6E7455A1-37EE-4D62-BC9E-C8D10932D6FF}" destId="{8B7970F2-DA86-421C-B692-87525E9D6B98}" srcOrd="1" destOrd="0" presId="urn:microsoft.com/office/officeart/2005/8/layout/hList7"/>
    <dgm:cxn modelId="{293EF2E6-CB2E-4D4D-8A6F-8DF9B158FC19}" type="presOf" srcId="{D6AE0B0B-4F42-4DC5-BE94-96D3E92ADA01}" destId="{F3FDFB1E-A848-4C77-ACC3-F9611F8C2A42}" srcOrd="0" destOrd="0" presId="urn:microsoft.com/office/officeart/2005/8/layout/hList7"/>
    <dgm:cxn modelId="{9E1DECF9-ED08-4A2E-87EE-4F11BA9E02FE}" type="presOf" srcId="{109680A6-7DDD-4E01-A869-BC922B022031}" destId="{B872E14B-BDF6-43ED-9F49-F7271745D37E}" srcOrd="1" destOrd="0" presId="urn:microsoft.com/office/officeart/2005/8/layout/hList7"/>
    <dgm:cxn modelId="{1EF12435-B536-4BCD-BE08-A76E7C69DE03}" type="presParOf" srcId="{44EE0082-B2FF-4ECA-89F3-8C47A4AF0F35}" destId="{741635FF-7E67-4AD4-91C9-F07A4A7F472C}" srcOrd="0" destOrd="0" presId="urn:microsoft.com/office/officeart/2005/8/layout/hList7"/>
    <dgm:cxn modelId="{4E27311D-6B12-4D61-97CE-BF3889A8C558}" type="presParOf" srcId="{44EE0082-B2FF-4ECA-89F3-8C47A4AF0F35}" destId="{C1A83CD5-E062-4D7D-91FA-6169FB09E5D0}" srcOrd="1" destOrd="0" presId="urn:microsoft.com/office/officeart/2005/8/layout/hList7"/>
    <dgm:cxn modelId="{62039CDB-E445-4CED-B8EF-2EE7892AAD90}" type="presParOf" srcId="{C1A83CD5-E062-4D7D-91FA-6169FB09E5D0}" destId="{22F94403-7931-4692-A276-8568B4FAA1B9}" srcOrd="0" destOrd="0" presId="urn:microsoft.com/office/officeart/2005/8/layout/hList7"/>
    <dgm:cxn modelId="{BDB3248B-2483-4979-AD77-E4687EA6FEBE}" type="presParOf" srcId="{22F94403-7931-4692-A276-8568B4FAA1B9}" destId="{C4817915-AEC8-4A26-98B6-C628F0B9F52F}" srcOrd="0" destOrd="0" presId="urn:microsoft.com/office/officeart/2005/8/layout/hList7"/>
    <dgm:cxn modelId="{BEC6BAE9-5409-4452-AFDD-C5C2F2C98D36}" type="presParOf" srcId="{22F94403-7931-4692-A276-8568B4FAA1B9}" destId="{E51E399B-6FA0-4E82-B7FF-45A92B5334A6}" srcOrd="1" destOrd="0" presId="urn:microsoft.com/office/officeart/2005/8/layout/hList7"/>
    <dgm:cxn modelId="{F8CAFFCB-F23D-4521-877A-9479F0FE06DC}" type="presParOf" srcId="{22F94403-7931-4692-A276-8568B4FAA1B9}" destId="{F1759BE8-7989-4E47-8554-0596D283F9EB}" srcOrd="2" destOrd="0" presId="urn:microsoft.com/office/officeart/2005/8/layout/hList7"/>
    <dgm:cxn modelId="{2A6124ED-7419-4C5D-AEE7-79B2712814D0}" type="presParOf" srcId="{22F94403-7931-4692-A276-8568B4FAA1B9}" destId="{71B32C7B-C6BB-4D59-86F2-CE68BEB3AFA9}" srcOrd="3" destOrd="0" presId="urn:microsoft.com/office/officeart/2005/8/layout/hList7"/>
    <dgm:cxn modelId="{B554846B-82D8-42B8-A20C-79CA9DA8CBC1}" type="presParOf" srcId="{C1A83CD5-E062-4D7D-91FA-6169FB09E5D0}" destId="{9AFCA198-6B01-48AC-92A2-D343CF372639}" srcOrd="1" destOrd="0" presId="urn:microsoft.com/office/officeart/2005/8/layout/hList7"/>
    <dgm:cxn modelId="{509BB7AC-8CAC-4751-8C92-FEFD16182506}" type="presParOf" srcId="{C1A83CD5-E062-4D7D-91FA-6169FB09E5D0}" destId="{E06B7CCC-2B47-4DE8-B5CB-3150B269927D}" srcOrd="2" destOrd="0" presId="urn:microsoft.com/office/officeart/2005/8/layout/hList7"/>
    <dgm:cxn modelId="{5B029759-B9C7-4763-B467-E9A7E224BA09}" type="presParOf" srcId="{E06B7CCC-2B47-4DE8-B5CB-3150B269927D}" destId="{7B37A35F-4DBA-477A-9F27-826900BCFA08}" srcOrd="0" destOrd="0" presId="urn:microsoft.com/office/officeart/2005/8/layout/hList7"/>
    <dgm:cxn modelId="{6F9DCC55-8384-4A7E-94B0-3EA5A54B67BE}" type="presParOf" srcId="{E06B7CCC-2B47-4DE8-B5CB-3150B269927D}" destId="{8B7970F2-DA86-421C-B692-87525E9D6B98}" srcOrd="1" destOrd="0" presId="urn:microsoft.com/office/officeart/2005/8/layout/hList7"/>
    <dgm:cxn modelId="{B0CF14C2-DC64-4D44-9F14-759987F98196}" type="presParOf" srcId="{E06B7CCC-2B47-4DE8-B5CB-3150B269927D}" destId="{F9B79C06-543F-4B88-891E-C129AC4F799E}" srcOrd="2" destOrd="0" presId="urn:microsoft.com/office/officeart/2005/8/layout/hList7"/>
    <dgm:cxn modelId="{D3882677-C0B3-42BA-9E25-035E02E86D82}" type="presParOf" srcId="{E06B7CCC-2B47-4DE8-B5CB-3150B269927D}" destId="{B9CB09C3-A0EE-4160-8D8D-1FA7DD7D6BEB}" srcOrd="3" destOrd="0" presId="urn:microsoft.com/office/officeart/2005/8/layout/hList7"/>
    <dgm:cxn modelId="{61866555-0595-48B0-AE0D-AC31ED64A901}" type="presParOf" srcId="{C1A83CD5-E062-4D7D-91FA-6169FB09E5D0}" destId="{F3FDFB1E-A848-4C77-ACC3-F9611F8C2A42}" srcOrd="3" destOrd="0" presId="urn:microsoft.com/office/officeart/2005/8/layout/hList7"/>
    <dgm:cxn modelId="{1DA2DFB8-1B2C-4782-9B20-A85AF1B30631}" type="presParOf" srcId="{C1A83CD5-E062-4D7D-91FA-6169FB09E5D0}" destId="{69CBFDCE-8879-433A-B614-6E9348608150}" srcOrd="4" destOrd="0" presId="urn:microsoft.com/office/officeart/2005/8/layout/hList7"/>
    <dgm:cxn modelId="{91CD117E-9696-4E5D-A2F1-232CA147131C}" type="presParOf" srcId="{69CBFDCE-8879-433A-B614-6E9348608150}" destId="{8B6E393F-F165-4381-B435-39589A68EEB9}" srcOrd="0" destOrd="0" presId="urn:microsoft.com/office/officeart/2005/8/layout/hList7"/>
    <dgm:cxn modelId="{4D177192-C46D-4321-8DB3-1D84DF9F477E}" type="presParOf" srcId="{69CBFDCE-8879-433A-B614-6E9348608150}" destId="{B872E14B-BDF6-43ED-9F49-F7271745D37E}" srcOrd="1" destOrd="0" presId="urn:microsoft.com/office/officeart/2005/8/layout/hList7"/>
    <dgm:cxn modelId="{BCA7DB32-EB26-4D9F-A75E-047168C7A51A}" type="presParOf" srcId="{69CBFDCE-8879-433A-B614-6E9348608150}" destId="{7DC0E1C8-80EC-4ECB-86FC-46A306F02065}" srcOrd="2" destOrd="0" presId="urn:microsoft.com/office/officeart/2005/8/layout/hList7"/>
    <dgm:cxn modelId="{85148806-13B4-4D6F-8E33-CB933D8AC2EE}" type="presParOf" srcId="{69CBFDCE-8879-433A-B614-6E9348608150}" destId="{B60BF805-7A47-47F1-B9EA-8A51C68CF2C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4607A7-2E5C-4850-A411-BD44B921A7E9}" type="doc">
      <dgm:prSet loTypeId="urn:microsoft.com/office/officeart/2005/8/layout/cycle8" loCatId="cycle" qsTypeId="urn:microsoft.com/office/officeart/2005/8/quickstyle/simple5" qsCatId="simple" csTypeId="urn:microsoft.com/office/officeart/2005/8/colors/accent1_2" csCatId="accent1" phldr="1"/>
      <dgm:spPr/>
    </dgm:pt>
    <dgm:pt modelId="{7FD5C80F-883C-41C9-A880-9D6DCF566EBF}">
      <dgm:prSet phldrT="[Texto]"/>
      <dgm:spPr/>
      <dgm:t>
        <a:bodyPr/>
        <a:lstStyle/>
        <a:p>
          <a:r>
            <a:rPr lang="es-ES" dirty="0" err="1"/>
            <a:t>Multiplicity</a:t>
          </a:r>
          <a:endParaRPr lang="en-GB" dirty="0"/>
        </a:p>
      </dgm:t>
    </dgm:pt>
    <dgm:pt modelId="{F02546EC-1DCE-453B-9272-0247C5188486}" type="parTrans" cxnId="{076F3741-7FA2-4FE3-8425-FA0E10371C02}">
      <dgm:prSet/>
      <dgm:spPr/>
      <dgm:t>
        <a:bodyPr/>
        <a:lstStyle/>
        <a:p>
          <a:endParaRPr lang="en-GB"/>
        </a:p>
      </dgm:t>
    </dgm:pt>
    <dgm:pt modelId="{E4A54C38-F93B-4036-A3A7-3B598CC71B60}" type="sibTrans" cxnId="{076F3741-7FA2-4FE3-8425-FA0E10371C02}">
      <dgm:prSet/>
      <dgm:spPr/>
      <dgm:t>
        <a:bodyPr/>
        <a:lstStyle/>
        <a:p>
          <a:endParaRPr lang="en-GB"/>
        </a:p>
      </dgm:t>
    </dgm:pt>
    <dgm:pt modelId="{7A2597DF-BAE7-4395-B389-4C9D02B2F143}">
      <dgm:prSet phldrT="[Texto]"/>
      <dgm:spPr/>
      <dgm:t>
        <a:bodyPr/>
        <a:lstStyle/>
        <a:p>
          <a:r>
            <a:rPr lang="es-ES" dirty="0"/>
            <a:t>Non-digital-</a:t>
          </a:r>
          <a:r>
            <a:rPr lang="es-ES" dirty="0" err="1"/>
            <a:t>centric</a:t>
          </a:r>
          <a:r>
            <a:rPr lang="es-ES" dirty="0"/>
            <a:t>-</a:t>
          </a:r>
          <a:r>
            <a:rPr lang="es-ES" dirty="0" err="1"/>
            <a:t>ness</a:t>
          </a:r>
          <a:endParaRPr lang="en-GB" dirty="0"/>
        </a:p>
      </dgm:t>
    </dgm:pt>
    <dgm:pt modelId="{75F06077-D2B5-4728-8D83-E4BC0984D0F1}" type="parTrans" cxnId="{00A91B9D-52E5-4F56-9446-3BEAF542BEFB}">
      <dgm:prSet/>
      <dgm:spPr/>
      <dgm:t>
        <a:bodyPr/>
        <a:lstStyle/>
        <a:p>
          <a:endParaRPr lang="en-GB"/>
        </a:p>
      </dgm:t>
    </dgm:pt>
    <dgm:pt modelId="{2402E327-792E-4954-9F3A-B79D4F7D3748}" type="sibTrans" cxnId="{00A91B9D-52E5-4F56-9446-3BEAF542BEFB}">
      <dgm:prSet/>
      <dgm:spPr/>
      <dgm:t>
        <a:bodyPr/>
        <a:lstStyle/>
        <a:p>
          <a:endParaRPr lang="en-GB"/>
        </a:p>
      </dgm:t>
    </dgm:pt>
    <dgm:pt modelId="{FAEE1AA4-0387-4A7C-A9ED-CDFABAA251B3}">
      <dgm:prSet phldrT="[Texto]"/>
      <dgm:spPr/>
      <dgm:t>
        <a:bodyPr/>
        <a:lstStyle/>
        <a:p>
          <a:r>
            <a:rPr lang="es-ES" dirty="0" err="1"/>
            <a:t>Openness</a:t>
          </a:r>
          <a:endParaRPr lang="en-GB" dirty="0"/>
        </a:p>
      </dgm:t>
    </dgm:pt>
    <dgm:pt modelId="{DA51D346-FF2A-4F99-80A8-A6FF674E8C1A}" type="parTrans" cxnId="{18DF514B-0E5B-4139-837F-B2AFED0F233A}">
      <dgm:prSet/>
      <dgm:spPr/>
      <dgm:t>
        <a:bodyPr/>
        <a:lstStyle/>
        <a:p>
          <a:endParaRPr lang="en-GB"/>
        </a:p>
      </dgm:t>
    </dgm:pt>
    <dgm:pt modelId="{EAD98AD7-F630-4219-A319-FEFDB0E9EA74}" type="sibTrans" cxnId="{18DF514B-0E5B-4139-837F-B2AFED0F233A}">
      <dgm:prSet/>
      <dgm:spPr/>
      <dgm:t>
        <a:bodyPr/>
        <a:lstStyle/>
        <a:p>
          <a:endParaRPr lang="en-GB"/>
        </a:p>
      </dgm:t>
    </dgm:pt>
    <dgm:pt modelId="{03436AB9-9FDF-4EAE-8E77-4C65F2FC619D}">
      <dgm:prSet phldrT="[Texto]"/>
      <dgm:spPr/>
      <dgm:t>
        <a:bodyPr/>
        <a:lstStyle/>
        <a:p>
          <a:r>
            <a:rPr lang="es-ES" dirty="0" err="1"/>
            <a:t>Unorthodox</a:t>
          </a:r>
          <a:endParaRPr lang="en-GB" dirty="0"/>
        </a:p>
      </dgm:t>
    </dgm:pt>
    <dgm:pt modelId="{8CA60289-2ED7-4A79-864E-2E022D82161B}" type="parTrans" cxnId="{85097968-D87D-4CA4-94BF-4E7466CF8594}">
      <dgm:prSet/>
      <dgm:spPr/>
      <dgm:t>
        <a:bodyPr/>
        <a:lstStyle/>
        <a:p>
          <a:endParaRPr lang="en-GB"/>
        </a:p>
      </dgm:t>
    </dgm:pt>
    <dgm:pt modelId="{083DF601-19EA-4550-996D-2646CE11E2E0}" type="sibTrans" cxnId="{85097968-D87D-4CA4-94BF-4E7466CF8594}">
      <dgm:prSet/>
      <dgm:spPr/>
      <dgm:t>
        <a:bodyPr/>
        <a:lstStyle/>
        <a:p>
          <a:endParaRPr lang="en-GB"/>
        </a:p>
      </dgm:t>
    </dgm:pt>
    <dgm:pt modelId="{8211A20B-17B9-4EAD-9B5D-367F18989BF5}">
      <dgm:prSet phldrT="[Texto]"/>
      <dgm:spPr/>
      <dgm:t>
        <a:bodyPr/>
        <a:lstStyle/>
        <a:p>
          <a:r>
            <a:rPr lang="es-ES" dirty="0" err="1"/>
            <a:t>Reflexivity</a:t>
          </a:r>
          <a:endParaRPr lang="en-GB" dirty="0"/>
        </a:p>
      </dgm:t>
    </dgm:pt>
    <dgm:pt modelId="{645CB37E-F764-431E-AE4C-862A4E25204E}" type="parTrans" cxnId="{A8A430C0-0975-4BAB-A110-FCFBEFB4F95E}">
      <dgm:prSet/>
      <dgm:spPr/>
      <dgm:t>
        <a:bodyPr/>
        <a:lstStyle/>
        <a:p>
          <a:endParaRPr lang="en-GB"/>
        </a:p>
      </dgm:t>
    </dgm:pt>
    <dgm:pt modelId="{F16A9E50-6873-4035-AECE-42E8E0103A55}" type="sibTrans" cxnId="{A8A430C0-0975-4BAB-A110-FCFBEFB4F95E}">
      <dgm:prSet/>
      <dgm:spPr/>
      <dgm:t>
        <a:bodyPr/>
        <a:lstStyle/>
        <a:p>
          <a:endParaRPr lang="en-GB"/>
        </a:p>
      </dgm:t>
    </dgm:pt>
    <dgm:pt modelId="{270DE57F-AC37-4887-9273-D5C88803B522}" type="pres">
      <dgm:prSet presAssocID="{394607A7-2E5C-4850-A411-BD44B921A7E9}" presName="compositeShape" presStyleCnt="0">
        <dgm:presLayoutVars>
          <dgm:chMax val="7"/>
          <dgm:dir/>
          <dgm:resizeHandles val="exact"/>
        </dgm:presLayoutVars>
      </dgm:prSet>
      <dgm:spPr/>
    </dgm:pt>
    <dgm:pt modelId="{6597B84A-98C8-4E7F-860C-DA5E9FCFB506}" type="pres">
      <dgm:prSet presAssocID="{394607A7-2E5C-4850-A411-BD44B921A7E9}" presName="wedge1" presStyleLbl="node1" presStyleIdx="0" presStyleCnt="5"/>
      <dgm:spPr/>
    </dgm:pt>
    <dgm:pt modelId="{E5EA0A9F-CEE8-4942-9367-BF80E9E57942}" type="pres">
      <dgm:prSet presAssocID="{394607A7-2E5C-4850-A411-BD44B921A7E9}" presName="dummy1a" presStyleCnt="0"/>
      <dgm:spPr/>
    </dgm:pt>
    <dgm:pt modelId="{5560D96C-8531-4DA9-B851-D3E350AA7EC5}" type="pres">
      <dgm:prSet presAssocID="{394607A7-2E5C-4850-A411-BD44B921A7E9}" presName="dummy1b" presStyleCnt="0"/>
      <dgm:spPr/>
    </dgm:pt>
    <dgm:pt modelId="{F461CF22-7BBE-4175-BC7B-C3E9B1535E89}" type="pres">
      <dgm:prSet presAssocID="{394607A7-2E5C-4850-A411-BD44B921A7E9}" presName="wedge1Tx" presStyleLbl="node1" presStyleIdx="0" presStyleCnt="5">
        <dgm:presLayoutVars>
          <dgm:chMax val="0"/>
          <dgm:chPref val="0"/>
          <dgm:bulletEnabled val="1"/>
        </dgm:presLayoutVars>
      </dgm:prSet>
      <dgm:spPr/>
    </dgm:pt>
    <dgm:pt modelId="{62A6C87F-A7A8-43B8-A5F9-AAA528AF36DE}" type="pres">
      <dgm:prSet presAssocID="{394607A7-2E5C-4850-A411-BD44B921A7E9}" presName="wedge2" presStyleLbl="node1" presStyleIdx="1" presStyleCnt="5"/>
      <dgm:spPr/>
    </dgm:pt>
    <dgm:pt modelId="{AA6C6638-4C0A-4463-992C-F8647AF02459}" type="pres">
      <dgm:prSet presAssocID="{394607A7-2E5C-4850-A411-BD44B921A7E9}" presName="dummy2a" presStyleCnt="0"/>
      <dgm:spPr/>
    </dgm:pt>
    <dgm:pt modelId="{3E5210DE-D1F9-4D9F-B847-B6FC70346DCF}" type="pres">
      <dgm:prSet presAssocID="{394607A7-2E5C-4850-A411-BD44B921A7E9}" presName="dummy2b" presStyleCnt="0"/>
      <dgm:spPr/>
    </dgm:pt>
    <dgm:pt modelId="{A76E48F1-F1AC-4B07-A77D-E7C8C4FB1B5A}" type="pres">
      <dgm:prSet presAssocID="{394607A7-2E5C-4850-A411-BD44B921A7E9}" presName="wedge2Tx" presStyleLbl="node1" presStyleIdx="1" presStyleCnt="5">
        <dgm:presLayoutVars>
          <dgm:chMax val="0"/>
          <dgm:chPref val="0"/>
          <dgm:bulletEnabled val="1"/>
        </dgm:presLayoutVars>
      </dgm:prSet>
      <dgm:spPr/>
    </dgm:pt>
    <dgm:pt modelId="{53F21803-1B8B-4D04-9BE0-8B9E52039CDF}" type="pres">
      <dgm:prSet presAssocID="{394607A7-2E5C-4850-A411-BD44B921A7E9}" presName="wedge3" presStyleLbl="node1" presStyleIdx="2" presStyleCnt="5"/>
      <dgm:spPr/>
    </dgm:pt>
    <dgm:pt modelId="{0C965FD8-4C1A-44F1-937D-79582ECB121E}" type="pres">
      <dgm:prSet presAssocID="{394607A7-2E5C-4850-A411-BD44B921A7E9}" presName="dummy3a" presStyleCnt="0"/>
      <dgm:spPr/>
    </dgm:pt>
    <dgm:pt modelId="{49DF6D8D-0E83-4F1A-9EEA-83BF2F730885}" type="pres">
      <dgm:prSet presAssocID="{394607A7-2E5C-4850-A411-BD44B921A7E9}" presName="dummy3b" presStyleCnt="0"/>
      <dgm:spPr/>
    </dgm:pt>
    <dgm:pt modelId="{A16260F3-E97D-45CE-9132-4DDB2DA08BCE}" type="pres">
      <dgm:prSet presAssocID="{394607A7-2E5C-4850-A411-BD44B921A7E9}" presName="wedge3Tx" presStyleLbl="node1" presStyleIdx="2" presStyleCnt="5">
        <dgm:presLayoutVars>
          <dgm:chMax val="0"/>
          <dgm:chPref val="0"/>
          <dgm:bulletEnabled val="1"/>
        </dgm:presLayoutVars>
      </dgm:prSet>
      <dgm:spPr/>
    </dgm:pt>
    <dgm:pt modelId="{C0180C67-8C24-428C-9995-8BE8EC777193}" type="pres">
      <dgm:prSet presAssocID="{394607A7-2E5C-4850-A411-BD44B921A7E9}" presName="wedge4" presStyleLbl="node1" presStyleIdx="3" presStyleCnt="5"/>
      <dgm:spPr/>
    </dgm:pt>
    <dgm:pt modelId="{90C41E2E-05AA-4CE5-87B8-F23CE3D9EBB4}" type="pres">
      <dgm:prSet presAssocID="{394607A7-2E5C-4850-A411-BD44B921A7E9}" presName="dummy4a" presStyleCnt="0"/>
      <dgm:spPr/>
    </dgm:pt>
    <dgm:pt modelId="{820DE596-F1B1-4A10-9B1E-36BDDD31CD60}" type="pres">
      <dgm:prSet presAssocID="{394607A7-2E5C-4850-A411-BD44B921A7E9}" presName="dummy4b" presStyleCnt="0"/>
      <dgm:spPr/>
    </dgm:pt>
    <dgm:pt modelId="{5D98A506-91E3-44DE-B6F9-AE8AE8004C88}" type="pres">
      <dgm:prSet presAssocID="{394607A7-2E5C-4850-A411-BD44B921A7E9}" presName="wedge4Tx" presStyleLbl="node1" presStyleIdx="3" presStyleCnt="5">
        <dgm:presLayoutVars>
          <dgm:chMax val="0"/>
          <dgm:chPref val="0"/>
          <dgm:bulletEnabled val="1"/>
        </dgm:presLayoutVars>
      </dgm:prSet>
      <dgm:spPr/>
    </dgm:pt>
    <dgm:pt modelId="{C66375F5-3097-4920-B8F1-6D03DBBAE72B}" type="pres">
      <dgm:prSet presAssocID="{394607A7-2E5C-4850-A411-BD44B921A7E9}" presName="wedge5" presStyleLbl="node1" presStyleIdx="4" presStyleCnt="5"/>
      <dgm:spPr/>
    </dgm:pt>
    <dgm:pt modelId="{D1C8AE6C-30F4-44AF-A1DC-3876B0BE90D6}" type="pres">
      <dgm:prSet presAssocID="{394607A7-2E5C-4850-A411-BD44B921A7E9}" presName="dummy5a" presStyleCnt="0"/>
      <dgm:spPr/>
    </dgm:pt>
    <dgm:pt modelId="{2A37D106-75F2-40E4-9552-4BD797D412BE}" type="pres">
      <dgm:prSet presAssocID="{394607A7-2E5C-4850-A411-BD44B921A7E9}" presName="dummy5b" presStyleCnt="0"/>
      <dgm:spPr/>
    </dgm:pt>
    <dgm:pt modelId="{AC0039EA-F91E-47D0-9B85-B115F8B3585D}" type="pres">
      <dgm:prSet presAssocID="{394607A7-2E5C-4850-A411-BD44B921A7E9}" presName="wedge5Tx" presStyleLbl="node1" presStyleIdx="4" presStyleCnt="5">
        <dgm:presLayoutVars>
          <dgm:chMax val="0"/>
          <dgm:chPref val="0"/>
          <dgm:bulletEnabled val="1"/>
        </dgm:presLayoutVars>
      </dgm:prSet>
      <dgm:spPr/>
    </dgm:pt>
    <dgm:pt modelId="{400F867A-412E-47CE-911C-DD204FB0262B}" type="pres">
      <dgm:prSet presAssocID="{E4A54C38-F93B-4036-A3A7-3B598CC71B60}" presName="arrowWedge1" presStyleLbl="fgSibTrans2D1" presStyleIdx="0" presStyleCnt="5"/>
      <dgm:spPr/>
    </dgm:pt>
    <dgm:pt modelId="{655041C5-4F3D-467C-B072-4D5049E6468E}" type="pres">
      <dgm:prSet presAssocID="{2402E327-792E-4954-9F3A-B79D4F7D3748}" presName="arrowWedge2" presStyleLbl="fgSibTrans2D1" presStyleIdx="1" presStyleCnt="5"/>
      <dgm:spPr/>
    </dgm:pt>
    <dgm:pt modelId="{669F1456-4724-40E8-8435-7E113CA8AF95}" type="pres">
      <dgm:prSet presAssocID="{EAD98AD7-F630-4219-A319-FEFDB0E9EA74}" presName="arrowWedge3" presStyleLbl="fgSibTrans2D1" presStyleIdx="2" presStyleCnt="5"/>
      <dgm:spPr/>
    </dgm:pt>
    <dgm:pt modelId="{F4FC7B5E-5AD4-4429-BF2C-B9FAD15FC857}" type="pres">
      <dgm:prSet presAssocID="{F16A9E50-6873-4035-AECE-42E8E0103A55}" presName="arrowWedge4" presStyleLbl="fgSibTrans2D1" presStyleIdx="3" presStyleCnt="5"/>
      <dgm:spPr/>
    </dgm:pt>
    <dgm:pt modelId="{16CA2B19-DA58-419B-9A18-738E72BA43B3}" type="pres">
      <dgm:prSet presAssocID="{083DF601-19EA-4550-996D-2646CE11E2E0}" presName="arrowWedge5" presStyleLbl="fgSibTrans2D1" presStyleIdx="4" presStyleCnt="5"/>
      <dgm:spPr/>
    </dgm:pt>
  </dgm:ptLst>
  <dgm:cxnLst>
    <dgm:cxn modelId="{8511EC13-4A03-48BA-89F3-33A23B993AD9}" type="presOf" srcId="{03436AB9-9FDF-4EAE-8E77-4C65F2FC619D}" destId="{C66375F5-3097-4920-B8F1-6D03DBBAE72B}" srcOrd="0" destOrd="0" presId="urn:microsoft.com/office/officeart/2005/8/layout/cycle8"/>
    <dgm:cxn modelId="{75C4DC14-2348-4AB6-B506-C1E6ACD9407B}" type="presOf" srcId="{03436AB9-9FDF-4EAE-8E77-4C65F2FC619D}" destId="{AC0039EA-F91E-47D0-9B85-B115F8B3585D}" srcOrd="1" destOrd="0" presId="urn:microsoft.com/office/officeart/2005/8/layout/cycle8"/>
    <dgm:cxn modelId="{A9CAC525-BDB1-42B1-B6A7-F5F28911B4F5}" type="presOf" srcId="{FAEE1AA4-0387-4A7C-A9ED-CDFABAA251B3}" destId="{A16260F3-E97D-45CE-9132-4DDB2DA08BCE}" srcOrd="1" destOrd="0" presId="urn:microsoft.com/office/officeart/2005/8/layout/cycle8"/>
    <dgm:cxn modelId="{85D82560-F101-4C3E-AE78-70CC4B1DCC92}" type="presOf" srcId="{394607A7-2E5C-4850-A411-BD44B921A7E9}" destId="{270DE57F-AC37-4887-9273-D5C88803B522}" srcOrd="0" destOrd="0" presId="urn:microsoft.com/office/officeart/2005/8/layout/cycle8"/>
    <dgm:cxn modelId="{076F3741-7FA2-4FE3-8425-FA0E10371C02}" srcId="{394607A7-2E5C-4850-A411-BD44B921A7E9}" destId="{7FD5C80F-883C-41C9-A880-9D6DCF566EBF}" srcOrd="0" destOrd="0" parTransId="{F02546EC-1DCE-453B-9272-0247C5188486}" sibTransId="{E4A54C38-F93B-4036-A3A7-3B598CC71B60}"/>
    <dgm:cxn modelId="{2E0B2168-9FDF-4D1F-929A-52DC946E4B1D}" type="presOf" srcId="{7A2597DF-BAE7-4395-B389-4C9D02B2F143}" destId="{62A6C87F-A7A8-43B8-A5F9-AAA528AF36DE}" srcOrd="0" destOrd="0" presId="urn:microsoft.com/office/officeart/2005/8/layout/cycle8"/>
    <dgm:cxn modelId="{85097968-D87D-4CA4-94BF-4E7466CF8594}" srcId="{394607A7-2E5C-4850-A411-BD44B921A7E9}" destId="{03436AB9-9FDF-4EAE-8E77-4C65F2FC619D}" srcOrd="4" destOrd="0" parTransId="{8CA60289-2ED7-4A79-864E-2E022D82161B}" sibTransId="{083DF601-19EA-4550-996D-2646CE11E2E0}"/>
    <dgm:cxn modelId="{18DF514B-0E5B-4139-837F-B2AFED0F233A}" srcId="{394607A7-2E5C-4850-A411-BD44B921A7E9}" destId="{FAEE1AA4-0387-4A7C-A9ED-CDFABAA251B3}" srcOrd="2" destOrd="0" parTransId="{DA51D346-FF2A-4F99-80A8-A6FF674E8C1A}" sibTransId="{EAD98AD7-F630-4219-A319-FEFDB0E9EA74}"/>
    <dgm:cxn modelId="{31E7CC55-1082-40EE-9CF9-58C49C85129C}" type="presOf" srcId="{8211A20B-17B9-4EAD-9B5D-367F18989BF5}" destId="{5D98A506-91E3-44DE-B6F9-AE8AE8004C88}" srcOrd="1" destOrd="0" presId="urn:microsoft.com/office/officeart/2005/8/layout/cycle8"/>
    <dgm:cxn modelId="{78223D58-1AF4-4BDD-A8FB-03DDD72D3689}" type="presOf" srcId="{8211A20B-17B9-4EAD-9B5D-367F18989BF5}" destId="{C0180C67-8C24-428C-9995-8BE8EC777193}" srcOrd="0" destOrd="0" presId="urn:microsoft.com/office/officeart/2005/8/layout/cycle8"/>
    <dgm:cxn modelId="{ED1EB77C-6B25-4D36-A95E-164FACC18C54}" type="presOf" srcId="{7FD5C80F-883C-41C9-A880-9D6DCF566EBF}" destId="{F461CF22-7BBE-4175-BC7B-C3E9B1535E89}" srcOrd="1" destOrd="0" presId="urn:microsoft.com/office/officeart/2005/8/layout/cycle8"/>
    <dgm:cxn modelId="{00A91B9D-52E5-4F56-9446-3BEAF542BEFB}" srcId="{394607A7-2E5C-4850-A411-BD44B921A7E9}" destId="{7A2597DF-BAE7-4395-B389-4C9D02B2F143}" srcOrd="1" destOrd="0" parTransId="{75F06077-D2B5-4728-8D83-E4BC0984D0F1}" sibTransId="{2402E327-792E-4954-9F3A-B79D4F7D3748}"/>
    <dgm:cxn modelId="{A8A430C0-0975-4BAB-A110-FCFBEFB4F95E}" srcId="{394607A7-2E5C-4850-A411-BD44B921A7E9}" destId="{8211A20B-17B9-4EAD-9B5D-367F18989BF5}" srcOrd="3" destOrd="0" parTransId="{645CB37E-F764-431E-AE4C-862A4E25204E}" sibTransId="{F16A9E50-6873-4035-AECE-42E8E0103A55}"/>
    <dgm:cxn modelId="{90CCA5D5-6FCA-4612-9D43-B838BBC73A5F}" type="presOf" srcId="{FAEE1AA4-0387-4A7C-A9ED-CDFABAA251B3}" destId="{53F21803-1B8B-4D04-9BE0-8B9E52039CDF}" srcOrd="0" destOrd="0" presId="urn:microsoft.com/office/officeart/2005/8/layout/cycle8"/>
    <dgm:cxn modelId="{75BFBEDB-3D6A-4BDF-9C1A-3D4A6524444A}" type="presOf" srcId="{7A2597DF-BAE7-4395-B389-4C9D02B2F143}" destId="{A76E48F1-F1AC-4B07-A77D-E7C8C4FB1B5A}" srcOrd="1" destOrd="0" presId="urn:microsoft.com/office/officeart/2005/8/layout/cycle8"/>
    <dgm:cxn modelId="{1FCF4FFE-78BB-424C-9703-062E40A28E71}" type="presOf" srcId="{7FD5C80F-883C-41C9-A880-9D6DCF566EBF}" destId="{6597B84A-98C8-4E7F-860C-DA5E9FCFB506}" srcOrd="0" destOrd="0" presId="urn:microsoft.com/office/officeart/2005/8/layout/cycle8"/>
    <dgm:cxn modelId="{1CFCF69F-A94E-4ABA-B6F2-6F0D90C4859B}" type="presParOf" srcId="{270DE57F-AC37-4887-9273-D5C88803B522}" destId="{6597B84A-98C8-4E7F-860C-DA5E9FCFB506}" srcOrd="0" destOrd="0" presId="urn:microsoft.com/office/officeart/2005/8/layout/cycle8"/>
    <dgm:cxn modelId="{28B8B907-2280-4745-923C-C9D80DD58D54}" type="presParOf" srcId="{270DE57F-AC37-4887-9273-D5C88803B522}" destId="{E5EA0A9F-CEE8-4942-9367-BF80E9E57942}" srcOrd="1" destOrd="0" presId="urn:microsoft.com/office/officeart/2005/8/layout/cycle8"/>
    <dgm:cxn modelId="{7CFA82D9-F666-4268-AD9C-0922605D1D8B}" type="presParOf" srcId="{270DE57F-AC37-4887-9273-D5C88803B522}" destId="{5560D96C-8531-4DA9-B851-D3E350AA7EC5}" srcOrd="2" destOrd="0" presId="urn:microsoft.com/office/officeart/2005/8/layout/cycle8"/>
    <dgm:cxn modelId="{8F0D1171-1315-48E2-AF19-2F53E037C5D7}" type="presParOf" srcId="{270DE57F-AC37-4887-9273-D5C88803B522}" destId="{F461CF22-7BBE-4175-BC7B-C3E9B1535E89}" srcOrd="3" destOrd="0" presId="urn:microsoft.com/office/officeart/2005/8/layout/cycle8"/>
    <dgm:cxn modelId="{72EC4BA7-B4E8-40B0-9501-D7CB5A9966E2}" type="presParOf" srcId="{270DE57F-AC37-4887-9273-D5C88803B522}" destId="{62A6C87F-A7A8-43B8-A5F9-AAA528AF36DE}" srcOrd="4" destOrd="0" presId="urn:microsoft.com/office/officeart/2005/8/layout/cycle8"/>
    <dgm:cxn modelId="{C2C38685-5821-492E-A300-3733A311B8F8}" type="presParOf" srcId="{270DE57F-AC37-4887-9273-D5C88803B522}" destId="{AA6C6638-4C0A-4463-992C-F8647AF02459}" srcOrd="5" destOrd="0" presId="urn:microsoft.com/office/officeart/2005/8/layout/cycle8"/>
    <dgm:cxn modelId="{DE937420-041B-4AEF-B6B7-F52C8156D35F}" type="presParOf" srcId="{270DE57F-AC37-4887-9273-D5C88803B522}" destId="{3E5210DE-D1F9-4D9F-B847-B6FC70346DCF}" srcOrd="6" destOrd="0" presId="urn:microsoft.com/office/officeart/2005/8/layout/cycle8"/>
    <dgm:cxn modelId="{0683256A-627E-4820-B41B-C77EA68628E8}" type="presParOf" srcId="{270DE57F-AC37-4887-9273-D5C88803B522}" destId="{A76E48F1-F1AC-4B07-A77D-E7C8C4FB1B5A}" srcOrd="7" destOrd="0" presId="urn:microsoft.com/office/officeart/2005/8/layout/cycle8"/>
    <dgm:cxn modelId="{3BAB589D-FD28-4F35-940C-AC5BA1E82AB9}" type="presParOf" srcId="{270DE57F-AC37-4887-9273-D5C88803B522}" destId="{53F21803-1B8B-4D04-9BE0-8B9E52039CDF}" srcOrd="8" destOrd="0" presId="urn:microsoft.com/office/officeart/2005/8/layout/cycle8"/>
    <dgm:cxn modelId="{46E10037-2E67-4302-8DB1-8341AF2B0393}" type="presParOf" srcId="{270DE57F-AC37-4887-9273-D5C88803B522}" destId="{0C965FD8-4C1A-44F1-937D-79582ECB121E}" srcOrd="9" destOrd="0" presId="urn:microsoft.com/office/officeart/2005/8/layout/cycle8"/>
    <dgm:cxn modelId="{9129434C-F793-48F7-A406-9394E500AD08}" type="presParOf" srcId="{270DE57F-AC37-4887-9273-D5C88803B522}" destId="{49DF6D8D-0E83-4F1A-9EEA-83BF2F730885}" srcOrd="10" destOrd="0" presId="urn:microsoft.com/office/officeart/2005/8/layout/cycle8"/>
    <dgm:cxn modelId="{0E090092-F7FB-40DF-8FAF-5FA9E17F744A}" type="presParOf" srcId="{270DE57F-AC37-4887-9273-D5C88803B522}" destId="{A16260F3-E97D-45CE-9132-4DDB2DA08BCE}" srcOrd="11" destOrd="0" presId="urn:microsoft.com/office/officeart/2005/8/layout/cycle8"/>
    <dgm:cxn modelId="{A6FFF01B-0108-484E-BB31-4C4369E7E299}" type="presParOf" srcId="{270DE57F-AC37-4887-9273-D5C88803B522}" destId="{C0180C67-8C24-428C-9995-8BE8EC777193}" srcOrd="12" destOrd="0" presId="urn:microsoft.com/office/officeart/2005/8/layout/cycle8"/>
    <dgm:cxn modelId="{7351B3DC-3012-4A79-B13A-CAB2BC713E28}" type="presParOf" srcId="{270DE57F-AC37-4887-9273-D5C88803B522}" destId="{90C41E2E-05AA-4CE5-87B8-F23CE3D9EBB4}" srcOrd="13" destOrd="0" presId="urn:microsoft.com/office/officeart/2005/8/layout/cycle8"/>
    <dgm:cxn modelId="{792EB68C-660D-4A9C-9D6E-FF38F50B50C7}" type="presParOf" srcId="{270DE57F-AC37-4887-9273-D5C88803B522}" destId="{820DE596-F1B1-4A10-9B1E-36BDDD31CD60}" srcOrd="14" destOrd="0" presId="urn:microsoft.com/office/officeart/2005/8/layout/cycle8"/>
    <dgm:cxn modelId="{EFB078EB-B639-47D4-A4D5-E31A6701C078}" type="presParOf" srcId="{270DE57F-AC37-4887-9273-D5C88803B522}" destId="{5D98A506-91E3-44DE-B6F9-AE8AE8004C88}" srcOrd="15" destOrd="0" presId="urn:microsoft.com/office/officeart/2005/8/layout/cycle8"/>
    <dgm:cxn modelId="{ACB0AA8B-D6F2-4181-90FC-866C4090333D}" type="presParOf" srcId="{270DE57F-AC37-4887-9273-D5C88803B522}" destId="{C66375F5-3097-4920-B8F1-6D03DBBAE72B}" srcOrd="16" destOrd="0" presId="urn:microsoft.com/office/officeart/2005/8/layout/cycle8"/>
    <dgm:cxn modelId="{DAF966B5-69C4-48E2-A60A-AB88E9932E33}" type="presParOf" srcId="{270DE57F-AC37-4887-9273-D5C88803B522}" destId="{D1C8AE6C-30F4-44AF-A1DC-3876B0BE90D6}" srcOrd="17" destOrd="0" presId="urn:microsoft.com/office/officeart/2005/8/layout/cycle8"/>
    <dgm:cxn modelId="{B6AF342E-4BA3-46A7-88EB-CCF88ABC6198}" type="presParOf" srcId="{270DE57F-AC37-4887-9273-D5C88803B522}" destId="{2A37D106-75F2-40E4-9552-4BD797D412BE}" srcOrd="18" destOrd="0" presId="urn:microsoft.com/office/officeart/2005/8/layout/cycle8"/>
    <dgm:cxn modelId="{B8073669-CCCC-46D5-A67F-1F70E0F53594}" type="presParOf" srcId="{270DE57F-AC37-4887-9273-D5C88803B522}" destId="{AC0039EA-F91E-47D0-9B85-B115F8B3585D}" srcOrd="19" destOrd="0" presId="urn:microsoft.com/office/officeart/2005/8/layout/cycle8"/>
    <dgm:cxn modelId="{81DCACF6-D930-4368-9F72-ADFE9F5DDC6F}" type="presParOf" srcId="{270DE57F-AC37-4887-9273-D5C88803B522}" destId="{400F867A-412E-47CE-911C-DD204FB0262B}" srcOrd="20" destOrd="0" presId="urn:microsoft.com/office/officeart/2005/8/layout/cycle8"/>
    <dgm:cxn modelId="{8BE3A810-9FCE-46CD-B07B-3FD12009DC36}" type="presParOf" srcId="{270DE57F-AC37-4887-9273-D5C88803B522}" destId="{655041C5-4F3D-467C-B072-4D5049E6468E}" srcOrd="21" destOrd="0" presId="urn:microsoft.com/office/officeart/2005/8/layout/cycle8"/>
    <dgm:cxn modelId="{CB582CAE-1876-4BED-8D34-5422744A0D72}" type="presParOf" srcId="{270DE57F-AC37-4887-9273-D5C88803B522}" destId="{669F1456-4724-40E8-8435-7E113CA8AF95}" srcOrd="22" destOrd="0" presId="urn:microsoft.com/office/officeart/2005/8/layout/cycle8"/>
    <dgm:cxn modelId="{F0BB3F09-2785-46D9-9BBC-BF8E618E0E7D}" type="presParOf" srcId="{270DE57F-AC37-4887-9273-D5C88803B522}" destId="{F4FC7B5E-5AD4-4429-BF2C-B9FAD15FC857}" srcOrd="23" destOrd="0" presId="urn:microsoft.com/office/officeart/2005/8/layout/cycle8"/>
    <dgm:cxn modelId="{4BBC7D71-B869-4202-84EF-60B33EE7BD0A}" type="presParOf" srcId="{270DE57F-AC37-4887-9273-D5C88803B522}" destId="{16CA2B19-DA58-419B-9A18-738E72BA43B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0C5360-5C92-49EB-83AC-C32AA4ED1102}" type="doc">
      <dgm:prSet loTypeId="urn:microsoft.com/office/officeart/2005/8/layout/lProcess2" loCatId="list" qsTypeId="urn:microsoft.com/office/officeart/2005/8/quickstyle/3d1" qsCatId="3D" csTypeId="urn:microsoft.com/office/officeart/2005/8/colors/accent1_2" csCatId="accent1" phldr="1"/>
      <dgm:spPr/>
      <dgm:t>
        <a:bodyPr/>
        <a:lstStyle/>
        <a:p>
          <a:endParaRPr lang="en-GB"/>
        </a:p>
      </dgm:t>
    </dgm:pt>
    <dgm:pt modelId="{D17CF36D-7D07-4A8D-AC6A-50E14A733397}">
      <dgm:prSet phldrT="[Texto]"/>
      <dgm:spPr/>
      <dgm:t>
        <a:bodyPr/>
        <a:lstStyle/>
        <a:p>
          <a:r>
            <a:rPr lang="es-ES" dirty="0"/>
            <a:t>EXPERIENCES</a:t>
          </a:r>
          <a:endParaRPr lang="en-GB" dirty="0"/>
        </a:p>
      </dgm:t>
    </dgm:pt>
    <dgm:pt modelId="{AA0F38A1-1DDB-4AB6-884B-956642297310}" type="parTrans" cxnId="{C9E4B418-811E-49BD-A763-06F8DD602C9B}">
      <dgm:prSet/>
      <dgm:spPr/>
      <dgm:t>
        <a:bodyPr/>
        <a:lstStyle/>
        <a:p>
          <a:endParaRPr lang="en-GB"/>
        </a:p>
      </dgm:t>
    </dgm:pt>
    <dgm:pt modelId="{9BB29CE4-CA8A-4F33-A6F2-766E990DC804}" type="sibTrans" cxnId="{C9E4B418-811E-49BD-A763-06F8DD602C9B}">
      <dgm:prSet/>
      <dgm:spPr/>
      <dgm:t>
        <a:bodyPr/>
        <a:lstStyle/>
        <a:p>
          <a:endParaRPr lang="en-GB"/>
        </a:p>
      </dgm:t>
    </dgm:pt>
    <dgm:pt modelId="{A7FDE033-C1F7-4EEF-AC7D-0D49168BD548}">
      <dgm:prSet phldrT="[Texto]"/>
      <dgm:spPr/>
      <dgm:t>
        <a:bodyPr/>
        <a:lstStyle/>
        <a:p>
          <a:r>
            <a:rPr lang="es-ES" dirty="0"/>
            <a:t>EMBODIMENT</a:t>
          </a:r>
          <a:endParaRPr lang="en-GB" dirty="0"/>
        </a:p>
      </dgm:t>
    </dgm:pt>
    <dgm:pt modelId="{1427B6F8-4862-4AD8-B896-255D6965D787}" type="parTrans" cxnId="{C991D137-925C-46F9-9E61-C231AA355356}">
      <dgm:prSet/>
      <dgm:spPr/>
      <dgm:t>
        <a:bodyPr/>
        <a:lstStyle/>
        <a:p>
          <a:endParaRPr lang="en-GB"/>
        </a:p>
      </dgm:t>
    </dgm:pt>
    <dgm:pt modelId="{D4707106-D8FA-4E69-836C-FED122DC36F9}" type="sibTrans" cxnId="{C991D137-925C-46F9-9E61-C231AA355356}">
      <dgm:prSet/>
      <dgm:spPr/>
      <dgm:t>
        <a:bodyPr/>
        <a:lstStyle/>
        <a:p>
          <a:endParaRPr lang="en-GB"/>
        </a:p>
      </dgm:t>
    </dgm:pt>
    <dgm:pt modelId="{305B4CF8-F696-4559-8B37-DA3416BAF643}">
      <dgm:prSet phldrT="[Texto]"/>
      <dgm:spPr/>
      <dgm:t>
        <a:bodyPr/>
        <a:lstStyle/>
        <a:p>
          <a:r>
            <a:rPr lang="es-ES" dirty="0"/>
            <a:t>SENSORIUM</a:t>
          </a:r>
          <a:endParaRPr lang="en-GB" dirty="0"/>
        </a:p>
      </dgm:t>
    </dgm:pt>
    <dgm:pt modelId="{81DE41F9-A41F-4282-BCBC-2F0BA6475B62}" type="parTrans" cxnId="{8073C02B-55B3-4EF2-B59D-C9375143F5D4}">
      <dgm:prSet/>
      <dgm:spPr/>
      <dgm:t>
        <a:bodyPr/>
        <a:lstStyle/>
        <a:p>
          <a:endParaRPr lang="en-GB"/>
        </a:p>
      </dgm:t>
    </dgm:pt>
    <dgm:pt modelId="{DE693C02-1253-4538-A44A-D01D6E7144F8}" type="sibTrans" cxnId="{8073C02B-55B3-4EF2-B59D-C9375143F5D4}">
      <dgm:prSet/>
      <dgm:spPr/>
      <dgm:t>
        <a:bodyPr/>
        <a:lstStyle/>
        <a:p>
          <a:endParaRPr lang="en-GB"/>
        </a:p>
      </dgm:t>
    </dgm:pt>
    <dgm:pt modelId="{3361FB10-9A5C-4651-9C61-7C6278BD3617}">
      <dgm:prSet phldrT="[Texto]"/>
      <dgm:spPr/>
      <dgm:t>
        <a:bodyPr/>
        <a:lstStyle/>
        <a:p>
          <a:r>
            <a:rPr lang="es-ES" dirty="0"/>
            <a:t>PRACTICES</a:t>
          </a:r>
          <a:endParaRPr lang="en-GB" dirty="0"/>
        </a:p>
      </dgm:t>
    </dgm:pt>
    <dgm:pt modelId="{A3F12A26-6BB9-4461-85B9-4D0AFE50FC78}" type="parTrans" cxnId="{55BDDAA9-D323-4479-989B-F36D8ECF89BC}">
      <dgm:prSet/>
      <dgm:spPr/>
      <dgm:t>
        <a:bodyPr/>
        <a:lstStyle/>
        <a:p>
          <a:endParaRPr lang="en-GB"/>
        </a:p>
      </dgm:t>
    </dgm:pt>
    <dgm:pt modelId="{D45C1730-51A8-472F-A0AF-01B69828DA81}" type="sibTrans" cxnId="{55BDDAA9-D323-4479-989B-F36D8ECF89BC}">
      <dgm:prSet/>
      <dgm:spPr/>
      <dgm:t>
        <a:bodyPr/>
        <a:lstStyle/>
        <a:p>
          <a:endParaRPr lang="en-GB"/>
        </a:p>
      </dgm:t>
    </dgm:pt>
    <dgm:pt modelId="{3F56D49D-99FA-4C93-A521-06AD2D685D03}">
      <dgm:prSet phldrT="[Texto]"/>
      <dgm:spPr/>
      <dgm:t>
        <a:bodyPr/>
        <a:lstStyle/>
        <a:p>
          <a:r>
            <a:rPr lang="es-ES" dirty="0"/>
            <a:t>NON-HUMAN ACTORS</a:t>
          </a:r>
          <a:endParaRPr lang="en-GB" dirty="0"/>
        </a:p>
      </dgm:t>
    </dgm:pt>
    <dgm:pt modelId="{6853A082-E9B7-4479-9ADF-2C6DB77DFC7E}" type="parTrans" cxnId="{5B12670B-B04E-467D-A91F-42FA077769B8}">
      <dgm:prSet/>
      <dgm:spPr/>
      <dgm:t>
        <a:bodyPr/>
        <a:lstStyle/>
        <a:p>
          <a:endParaRPr lang="en-GB"/>
        </a:p>
      </dgm:t>
    </dgm:pt>
    <dgm:pt modelId="{F113F3DF-B257-448B-A4E5-16C0D7CEE895}" type="sibTrans" cxnId="{5B12670B-B04E-467D-A91F-42FA077769B8}">
      <dgm:prSet/>
      <dgm:spPr/>
      <dgm:t>
        <a:bodyPr/>
        <a:lstStyle/>
        <a:p>
          <a:endParaRPr lang="en-GB"/>
        </a:p>
      </dgm:t>
    </dgm:pt>
    <dgm:pt modelId="{34393703-B775-4C85-9C2D-278A6815EAB3}">
      <dgm:prSet phldrT="[Texto]"/>
      <dgm:spPr/>
      <dgm:t>
        <a:bodyPr/>
        <a:lstStyle/>
        <a:p>
          <a:r>
            <a:rPr lang="es-ES" dirty="0"/>
            <a:t>DAILY LIVES</a:t>
          </a:r>
          <a:endParaRPr lang="en-GB" dirty="0"/>
        </a:p>
      </dgm:t>
    </dgm:pt>
    <dgm:pt modelId="{08C237CC-3BCC-4D35-914D-F20AA53FB320}" type="parTrans" cxnId="{E51E1374-EE18-4E0D-9C25-DD87BB4EB986}">
      <dgm:prSet/>
      <dgm:spPr/>
      <dgm:t>
        <a:bodyPr/>
        <a:lstStyle/>
        <a:p>
          <a:endParaRPr lang="en-GB"/>
        </a:p>
      </dgm:t>
    </dgm:pt>
    <dgm:pt modelId="{64409279-C6A9-4037-9774-3D04CF76A9C6}" type="sibTrans" cxnId="{E51E1374-EE18-4E0D-9C25-DD87BB4EB986}">
      <dgm:prSet/>
      <dgm:spPr/>
      <dgm:t>
        <a:bodyPr/>
        <a:lstStyle/>
        <a:p>
          <a:endParaRPr lang="en-GB"/>
        </a:p>
      </dgm:t>
    </dgm:pt>
    <dgm:pt modelId="{5322C060-7C2A-42B8-8706-4518FE86288A}">
      <dgm:prSet phldrT="[Texto]"/>
      <dgm:spPr/>
      <dgm:t>
        <a:bodyPr/>
        <a:lstStyle/>
        <a:p>
          <a:r>
            <a:rPr lang="es-ES" dirty="0"/>
            <a:t>RELATIONSHIPS WITH TECHNOLOGY</a:t>
          </a:r>
          <a:endParaRPr lang="en-GB" dirty="0"/>
        </a:p>
      </dgm:t>
    </dgm:pt>
    <dgm:pt modelId="{BBFFFC02-FE16-473C-B049-50A081B8FAFD}" type="parTrans" cxnId="{F8F3E973-8E46-44A0-8B76-95872E162DB6}">
      <dgm:prSet/>
      <dgm:spPr/>
      <dgm:t>
        <a:bodyPr/>
        <a:lstStyle/>
        <a:p>
          <a:endParaRPr lang="en-GB"/>
        </a:p>
      </dgm:t>
    </dgm:pt>
    <dgm:pt modelId="{F795AEA8-007F-4471-9F74-EA5F6FB29AAF}" type="sibTrans" cxnId="{F8F3E973-8E46-44A0-8B76-95872E162DB6}">
      <dgm:prSet/>
      <dgm:spPr/>
      <dgm:t>
        <a:bodyPr/>
        <a:lstStyle/>
        <a:p>
          <a:endParaRPr lang="en-GB"/>
        </a:p>
      </dgm:t>
    </dgm:pt>
    <dgm:pt modelId="{504E5B4D-E4D1-498A-9325-452499B865F3}" type="pres">
      <dgm:prSet presAssocID="{E10C5360-5C92-49EB-83AC-C32AA4ED1102}" presName="theList" presStyleCnt="0">
        <dgm:presLayoutVars>
          <dgm:dir/>
          <dgm:animLvl val="lvl"/>
          <dgm:resizeHandles val="exact"/>
        </dgm:presLayoutVars>
      </dgm:prSet>
      <dgm:spPr/>
    </dgm:pt>
    <dgm:pt modelId="{6B47278B-C6B7-4E94-8361-1B5B920B191A}" type="pres">
      <dgm:prSet presAssocID="{D17CF36D-7D07-4A8D-AC6A-50E14A733397}" presName="compNode" presStyleCnt="0"/>
      <dgm:spPr/>
    </dgm:pt>
    <dgm:pt modelId="{EC07B5BC-C851-433D-86AD-A98E46C7AA9B}" type="pres">
      <dgm:prSet presAssocID="{D17CF36D-7D07-4A8D-AC6A-50E14A733397}" presName="aNode" presStyleLbl="bgShp" presStyleIdx="0" presStyleCnt="2"/>
      <dgm:spPr/>
    </dgm:pt>
    <dgm:pt modelId="{037D10E1-7CCE-4055-BCD6-8CA2720ED715}" type="pres">
      <dgm:prSet presAssocID="{D17CF36D-7D07-4A8D-AC6A-50E14A733397}" presName="textNode" presStyleLbl="bgShp" presStyleIdx="0" presStyleCnt="2"/>
      <dgm:spPr/>
    </dgm:pt>
    <dgm:pt modelId="{E2DE5262-3E1B-4795-B3CF-061803861154}" type="pres">
      <dgm:prSet presAssocID="{D17CF36D-7D07-4A8D-AC6A-50E14A733397}" presName="compChildNode" presStyleCnt="0"/>
      <dgm:spPr/>
    </dgm:pt>
    <dgm:pt modelId="{CD5850F6-C1B9-4F02-AF16-D6A3EB491494}" type="pres">
      <dgm:prSet presAssocID="{D17CF36D-7D07-4A8D-AC6A-50E14A733397}" presName="theInnerList" presStyleCnt="0"/>
      <dgm:spPr/>
    </dgm:pt>
    <dgm:pt modelId="{55DB21A1-A536-456F-953C-F739DC77D45A}" type="pres">
      <dgm:prSet presAssocID="{A7FDE033-C1F7-4EEF-AC7D-0D49168BD548}" presName="childNode" presStyleLbl="node1" presStyleIdx="0" presStyleCnt="5">
        <dgm:presLayoutVars>
          <dgm:bulletEnabled val="1"/>
        </dgm:presLayoutVars>
      </dgm:prSet>
      <dgm:spPr/>
    </dgm:pt>
    <dgm:pt modelId="{E801B0C0-C07D-4B0A-A6CA-A9DF53961FCF}" type="pres">
      <dgm:prSet presAssocID="{A7FDE033-C1F7-4EEF-AC7D-0D49168BD548}" presName="aSpace2" presStyleCnt="0"/>
      <dgm:spPr/>
    </dgm:pt>
    <dgm:pt modelId="{8F5A15DB-DA17-4A29-A2C8-3E5FC705C54B}" type="pres">
      <dgm:prSet presAssocID="{305B4CF8-F696-4559-8B37-DA3416BAF643}" presName="childNode" presStyleLbl="node1" presStyleIdx="1" presStyleCnt="5">
        <dgm:presLayoutVars>
          <dgm:bulletEnabled val="1"/>
        </dgm:presLayoutVars>
      </dgm:prSet>
      <dgm:spPr/>
    </dgm:pt>
    <dgm:pt modelId="{4347241A-53AE-4FE6-9523-6EE1AAC53E96}" type="pres">
      <dgm:prSet presAssocID="{D17CF36D-7D07-4A8D-AC6A-50E14A733397}" presName="aSpace" presStyleCnt="0"/>
      <dgm:spPr/>
    </dgm:pt>
    <dgm:pt modelId="{B72EB27E-6C99-4641-9C1B-D021AFEEC533}" type="pres">
      <dgm:prSet presAssocID="{3361FB10-9A5C-4651-9C61-7C6278BD3617}" presName="compNode" presStyleCnt="0"/>
      <dgm:spPr/>
    </dgm:pt>
    <dgm:pt modelId="{BD5080FB-DBBC-4C33-9646-F1C87DB270BB}" type="pres">
      <dgm:prSet presAssocID="{3361FB10-9A5C-4651-9C61-7C6278BD3617}" presName="aNode" presStyleLbl="bgShp" presStyleIdx="1" presStyleCnt="2"/>
      <dgm:spPr/>
    </dgm:pt>
    <dgm:pt modelId="{4B5A19F8-F6CF-43B0-B9FC-CAFA2D36F869}" type="pres">
      <dgm:prSet presAssocID="{3361FB10-9A5C-4651-9C61-7C6278BD3617}" presName="textNode" presStyleLbl="bgShp" presStyleIdx="1" presStyleCnt="2"/>
      <dgm:spPr/>
    </dgm:pt>
    <dgm:pt modelId="{7EAF0F4D-B335-407B-8C7A-9B6829945909}" type="pres">
      <dgm:prSet presAssocID="{3361FB10-9A5C-4651-9C61-7C6278BD3617}" presName="compChildNode" presStyleCnt="0"/>
      <dgm:spPr/>
    </dgm:pt>
    <dgm:pt modelId="{72C8FBE3-304B-47CD-B7B2-4514C417D4B3}" type="pres">
      <dgm:prSet presAssocID="{3361FB10-9A5C-4651-9C61-7C6278BD3617}" presName="theInnerList" presStyleCnt="0"/>
      <dgm:spPr/>
    </dgm:pt>
    <dgm:pt modelId="{C88AB70F-8BC5-4241-BCEB-384A22B25AB0}" type="pres">
      <dgm:prSet presAssocID="{3F56D49D-99FA-4C93-A521-06AD2D685D03}" presName="childNode" presStyleLbl="node1" presStyleIdx="2" presStyleCnt="5">
        <dgm:presLayoutVars>
          <dgm:bulletEnabled val="1"/>
        </dgm:presLayoutVars>
      </dgm:prSet>
      <dgm:spPr/>
    </dgm:pt>
    <dgm:pt modelId="{A481E14A-7047-484F-B721-BE55CF1E630C}" type="pres">
      <dgm:prSet presAssocID="{3F56D49D-99FA-4C93-A521-06AD2D685D03}" presName="aSpace2" presStyleCnt="0"/>
      <dgm:spPr/>
    </dgm:pt>
    <dgm:pt modelId="{7C6D993A-172B-41A4-B08F-7C86D65F9B90}" type="pres">
      <dgm:prSet presAssocID="{34393703-B775-4C85-9C2D-278A6815EAB3}" presName="childNode" presStyleLbl="node1" presStyleIdx="3" presStyleCnt="5">
        <dgm:presLayoutVars>
          <dgm:bulletEnabled val="1"/>
        </dgm:presLayoutVars>
      </dgm:prSet>
      <dgm:spPr/>
    </dgm:pt>
    <dgm:pt modelId="{E79D330A-2397-4EAE-966E-6A3D855C30C8}" type="pres">
      <dgm:prSet presAssocID="{34393703-B775-4C85-9C2D-278A6815EAB3}" presName="aSpace2" presStyleCnt="0"/>
      <dgm:spPr/>
    </dgm:pt>
    <dgm:pt modelId="{7B815693-EA1C-4B1C-8E6E-7835AB4AAFFF}" type="pres">
      <dgm:prSet presAssocID="{5322C060-7C2A-42B8-8706-4518FE86288A}" presName="childNode" presStyleLbl="node1" presStyleIdx="4" presStyleCnt="5">
        <dgm:presLayoutVars>
          <dgm:bulletEnabled val="1"/>
        </dgm:presLayoutVars>
      </dgm:prSet>
      <dgm:spPr/>
    </dgm:pt>
  </dgm:ptLst>
  <dgm:cxnLst>
    <dgm:cxn modelId="{5B12670B-B04E-467D-A91F-42FA077769B8}" srcId="{3361FB10-9A5C-4651-9C61-7C6278BD3617}" destId="{3F56D49D-99FA-4C93-A521-06AD2D685D03}" srcOrd="0" destOrd="0" parTransId="{6853A082-E9B7-4479-9ADF-2C6DB77DFC7E}" sibTransId="{F113F3DF-B257-448B-A4E5-16C0D7CEE895}"/>
    <dgm:cxn modelId="{962E300E-8CF6-4D54-BFC9-D8E2C1338F9F}" type="presOf" srcId="{5322C060-7C2A-42B8-8706-4518FE86288A}" destId="{7B815693-EA1C-4B1C-8E6E-7835AB4AAFFF}" srcOrd="0" destOrd="0" presId="urn:microsoft.com/office/officeart/2005/8/layout/lProcess2"/>
    <dgm:cxn modelId="{C9E4B418-811E-49BD-A763-06F8DD602C9B}" srcId="{E10C5360-5C92-49EB-83AC-C32AA4ED1102}" destId="{D17CF36D-7D07-4A8D-AC6A-50E14A733397}" srcOrd="0" destOrd="0" parTransId="{AA0F38A1-1DDB-4AB6-884B-956642297310}" sibTransId="{9BB29CE4-CA8A-4F33-A6F2-766E990DC804}"/>
    <dgm:cxn modelId="{25085822-61A8-45A2-958E-E22ECAD68176}" type="presOf" srcId="{3F56D49D-99FA-4C93-A521-06AD2D685D03}" destId="{C88AB70F-8BC5-4241-BCEB-384A22B25AB0}" srcOrd="0" destOrd="0" presId="urn:microsoft.com/office/officeart/2005/8/layout/lProcess2"/>
    <dgm:cxn modelId="{8073C02B-55B3-4EF2-B59D-C9375143F5D4}" srcId="{D17CF36D-7D07-4A8D-AC6A-50E14A733397}" destId="{305B4CF8-F696-4559-8B37-DA3416BAF643}" srcOrd="1" destOrd="0" parTransId="{81DE41F9-A41F-4282-BCBC-2F0BA6475B62}" sibTransId="{DE693C02-1253-4538-A44A-D01D6E7144F8}"/>
    <dgm:cxn modelId="{C991D137-925C-46F9-9E61-C231AA355356}" srcId="{D17CF36D-7D07-4A8D-AC6A-50E14A733397}" destId="{A7FDE033-C1F7-4EEF-AC7D-0D49168BD548}" srcOrd="0" destOrd="0" parTransId="{1427B6F8-4862-4AD8-B896-255D6965D787}" sibTransId="{D4707106-D8FA-4E69-836C-FED122DC36F9}"/>
    <dgm:cxn modelId="{020C5E38-E1F8-4247-83D9-86529D97EFBA}" type="presOf" srcId="{D17CF36D-7D07-4A8D-AC6A-50E14A733397}" destId="{EC07B5BC-C851-433D-86AD-A98E46C7AA9B}" srcOrd="0" destOrd="0" presId="urn:microsoft.com/office/officeart/2005/8/layout/lProcess2"/>
    <dgm:cxn modelId="{F8F3E973-8E46-44A0-8B76-95872E162DB6}" srcId="{3361FB10-9A5C-4651-9C61-7C6278BD3617}" destId="{5322C060-7C2A-42B8-8706-4518FE86288A}" srcOrd="2" destOrd="0" parTransId="{BBFFFC02-FE16-473C-B049-50A081B8FAFD}" sibTransId="{F795AEA8-007F-4471-9F74-EA5F6FB29AAF}"/>
    <dgm:cxn modelId="{E51E1374-EE18-4E0D-9C25-DD87BB4EB986}" srcId="{3361FB10-9A5C-4651-9C61-7C6278BD3617}" destId="{34393703-B775-4C85-9C2D-278A6815EAB3}" srcOrd="1" destOrd="0" parTransId="{08C237CC-3BCC-4D35-914D-F20AA53FB320}" sibTransId="{64409279-C6A9-4037-9774-3D04CF76A9C6}"/>
    <dgm:cxn modelId="{D8A1958E-8C4D-43C8-8ACC-568BB8BC45B3}" type="presOf" srcId="{3361FB10-9A5C-4651-9C61-7C6278BD3617}" destId="{4B5A19F8-F6CF-43B0-B9FC-CAFA2D36F869}" srcOrd="1" destOrd="0" presId="urn:microsoft.com/office/officeart/2005/8/layout/lProcess2"/>
    <dgm:cxn modelId="{55BDDAA9-D323-4479-989B-F36D8ECF89BC}" srcId="{E10C5360-5C92-49EB-83AC-C32AA4ED1102}" destId="{3361FB10-9A5C-4651-9C61-7C6278BD3617}" srcOrd="1" destOrd="0" parTransId="{A3F12A26-6BB9-4461-85B9-4D0AFE50FC78}" sibTransId="{D45C1730-51A8-472F-A0AF-01B69828DA81}"/>
    <dgm:cxn modelId="{2323E8C5-8562-4480-B8BD-3369FF89F09D}" type="presOf" srcId="{34393703-B775-4C85-9C2D-278A6815EAB3}" destId="{7C6D993A-172B-41A4-B08F-7C86D65F9B90}" srcOrd="0" destOrd="0" presId="urn:microsoft.com/office/officeart/2005/8/layout/lProcess2"/>
    <dgm:cxn modelId="{1CCFB7D6-9B17-44B2-8F42-75F613E32A09}" type="presOf" srcId="{E10C5360-5C92-49EB-83AC-C32AA4ED1102}" destId="{504E5B4D-E4D1-498A-9325-452499B865F3}" srcOrd="0" destOrd="0" presId="urn:microsoft.com/office/officeart/2005/8/layout/lProcess2"/>
    <dgm:cxn modelId="{C2109BDE-16DE-410C-8D89-ED16F938B6B9}" type="presOf" srcId="{D17CF36D-7D07-4A8D-AC6A-50E14A733397}" destId="{037D10E1-7CCE-4055-BCD6-8CA2720ED715}" srcOrd="1" destOrd="0" presId="urn:microsoft.com/office/officeart/2005/8/layout/lProcess2"/>
    <dgm:cxn modelId="{79EDD8DE-413B-4344-818F-3091380E7B18}" type="presOf" srcId="{A7FDE033-C1F7-4EEF-AC7D-0D49168BD548}" destId="{55DB21A1-A536-456F-953C-F739DC77D45A}" srcOrd="0" destOrd="0" presId="urn:microsoft.com/office/officeart/2005/8/layout/lProcess2"/>
    <dgm:cxn modelId="{0E70A7E6-9472-41D0-9CC8-E7A057E06B4B}" type="presOf" srcId="{3361FB10-9A5C-4651-9C61-7C6278BD3617}" destId="{BD5080FB-DBBC-4C33-9646-F1C87DB270BB}" srcOrd="0" destOrd="0" presId="urn:microsoft.com/office/officeart/2005/8/layout/lProcess2"/>
    <dgm:cxn modelId="{973874F4-B783-4C50-8B9B-D45BB33475E4}" type="presOf" srcId="{305B4CF8-F696-4559-8B37-DA3416BAF643}" destId="{8F5A15DB-DA17-4A29-A2C8-3E5FC705C54B}" srcOrd="0" destOrd="0" presId="urn:microsoft.com/office/officeart/2005/8/layout/lProcess2"/>
    <dgm:cxn modelId="{561142D7-BBCA-441E-AA47-1BC4BBBDBD53}" type="presParOf" srcId="{504E5B4D-E4D1-498A-9325-452499B865F3}" destId="{6B47278B-C6B7-4E94-8361-1B5B920B191A}" srcOrd="0" destOrd="0" presId="urn:microsoft.com/office/officeart/2005/8/layout/lProcess2"/>
    <dgm:cxn modelId="{398E8C46-1208-427F-BB4E-5A4746813596}" type="presParOf" srcId="{6B47278B-C6B7-4E94-8361-1B5B920B191A}" destId="{EC07B5BC-C851-433D-86AD-A98E46C7AA9B}" srcOrd="0" destOrd="0" presId="urn:microsoft.com/office/officeart/2005/8/layout/lProcess2"/>
    <dgm:cxn modelId="{A506AC3D-1AE6-4C2D-A696-8909155E618E}" type="presParOf" srcId="{6B47278B-C6B7-4E94-8361-1B5B920B191A}" destId="{037D10E1-7CCE-4055-BCD6-8CA2720ED715}" srcOrd="1" destOrd="0" presId="urn:microsoft.com/office/officeart/2005/8/layout/lProcess2"/>
    <dgm:cxn modelId="{9FFE599C-A0EA-427F-82B2-3F9DB03CBC61}" type="presParOf" srcId="{6B47278B-C6B7-4E94-8361-1B5B920B191A}" destId="{E2DE5262-3E1B-4795-B3CF-061803861154}" srcOrd="2" destOrd="0" presId="urn:microsoft.com/office/officeart/2005/8/layout/lProcess2"/>
    <dgm:cxn modelId="{5FDA6551-36C5-4ECD-AF31-B86845F98901}" type="presParOf" srcId="{E2DE5262-3E1B-4795-B3CF-061803861154}" destId="{CD5850F6-C1B9-4F02-AF16-D6A3EB491494}" srcOrd="0" destOrd="0" presId="urn:microsoft.com/office/officeart/2005/8/layout/lProcess2"/>
    <dgm:cxn modelId="{129C4EB2-B90D-4934-847F-B2C84588A9CD}" type="presParOf" srcId="{CD5850F6-C1B9-4F02-AF16-D6A3EB491494}" destId="{55DB21A1-A536-456F-953C-F739DC77D45A}" srcOrd="0" destOrd="0" presId="urn:microsoft.com/office/officeart/2005/8/layout/lProcess2"/>
    <dgm:cxn modelId="{70494BA2-F827-48CE-AC9B-706DE098F34C}" type="presParOf" srcId="{CD5850F6-C1B9-4F02-AF16-D6A3EB491494}" destId="{E801B0C0-C07D-4B0A-A6CA-A9DF53961FCF}" srcOrd="1" destOrd="0" presId="urn:microsoft.com/office/officeart/2005/8/layout/lProcess2"/>
    <dgm:cxn modelId="{8D984FD3-2A1E-46AB-9E5E-F919A64DF9E9}" type="presParOf" srcId="{CD5850F6-C1B9-4F02-AF16-D6A3EB491494}" destId="{8F5A15DB-DA17-4A29-A2C8-3E5FC705C54B}" srcOrd="2" destOrd="0" presId="urn:microsoft.com/office/officeart/2005/8/layout/lProcess2"/>
    <dgm:cxn modelId="{B4F76485-5F01-4688-810D-981CF9776A76}" type="presParOf" srcId="{504E5B4D-E4D1-498A-9325-452499B865F3}" destId="{4347241A-53AE-4FE6-9523-6EE1AAC53E96}" srcOrd="1" destOrd="0" presId="urn:microsoft.com/office/officeart/2005/8/layout/lProcess2"/>
    <dgm:cxn modelId="{548DAC1D-7589-4BD1-BD2E-8321570CC13F}" type="presParOf" srcId="{504E5B4D-E4D1-498A-9325-452499B865F3}" destId="{B72EB27E-6C99-4641-9C1B-D021AFEEC533}" srcOrd="2" destOrd="0" presId="urn:microsoft.com/office/officeart/2005/8/layout/lProcess2"/>
    <dgm:cxn modelId="{7B84E497-1F33-44F9-8AFB-0CCB7DE8EE21}" type="presParOf" srcId="{B72EB27E-6C99-4641-9C1B-D021AFEEC533}" destId="{BD5080FB-DBBC-4C33-9646-F1C87DB270BB}" srcOrd="0" destOrd="0" presId="urn:microsoft.com/office/officeart/2005/8/layout/lProcess2"/>
    <dgm:cxn modelId="{22695FD0-D253-4581-8CEA-2BCEE4E6EFE4}" type="presParOf" srcId="{B72EB27E-6C99-4641-9C1B-D021AFEEC533}" destId="{4B5A19F8-F6CF-43B0-B9FC-CAFA2D36F869}" srcOrd="1" destOrd="0" presId="urn:microsoft.com/office/officeart/2005/8/layout/lProcess2"/>
    <dgm:cxn modelId="{F0C09218-0878-45E0-A6B5-20B93FDD12A8}" type="presParOf" srcId="{B72EB27E-6C99-4641-9C1B-D021AFEEC533}" destId="{7EAF0F4D-B335-407B-8C7A-9B6829945909}" srcOrd="2" destOrd="0" presId="urn:microsoft.com/office/officeart/2005/8/layout/lProcess2"/>
    <dgm:cxn modelId="{41756866-95F5-4FB4-BEC6-36DB2CA00931}" type="presParOf" srcId="{7EAF0F4D-B335-407B-8C7A-9B6829945909}" destId="{72C8FBE3-304B-47CD-B7B2-4514C417D4B3}" srcOrd="0" destOrd="0" presId="urn:microsoft.com/office/officeart/2005/8/layout/lProcess2"/>
    <dgm:cxn modelId="{5F19F846-E2E3-4E0C-B2A5-10A75E4A9E28}" type="presParOf" srcId="{72C8FBE3-304B-47CD-B7B2-4514C417D4B3}" destId="{C88AB70F-8BC5-4241-BCEB-384A22B25AB0}" srcOrd="0" destOrd="0" presId="urn:microsoft.com/office/officeart/2005/8/layout/lProcess2"/>
    <dgm:cxn modelId="{28F57425-E03A-4858-A0BE-8ACDA0E5E5DC}" type="presParOf" srcId="{72C8FBE3-304B-47CD-B7B2-4514C417D4B3}" destId="{A481E14A-7047-484F-B721-BE55CF1E630C}" srcOrd="1" destOrd="0" presId="urn:microsoft.com/office/officeart/2005/8/layout/lProcess2"/>
    <dgm:cxn modelId="{DEAE988D-444C-4A5F-A904-448883173F5E}" type="presParOf" srcId="{72C8FBE3-304B-47CD-B7B2-4514C417D4B3}" destId="{7C6D993A-172B-41A4-B08F-7C86D65F9B90}" srcOrd="2" destOrd="0" presId="urn:microsoft.com/office/officeart/2005/8/layout/lProcess2"/>
    <dgm:cxn modelId="{569B897A-1773-4E7C-8278-C421C4035245}" type="presParOf" srcId="{72C8FBE3-304B-47CD-B7B2-4514C417D4B3}" destId="{E79D330A-2397-4EAE-966E-6A3D855C30C8}" srcOrd="3" destOrd="0" presId="urn:microsoft.com/office/officeart/2005/8/layout/lProcess2"/>
    <dgm:cxn modelId="{F8F714A6-4008-4DAC-ACEA-10276F03455D}" type="presParOf" srcId="{72C8FBE3-304B-47CD-B7B2-4514C417D4B3}" destId="{7B815693-EA1C-4B1C-8E6E-7835AB4AAFFF}"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D679E7F-D08A-4BFA-8818-7D081DA7A279}" type="doc">
      <dgm:prSet loTypeId="urn:microsoft.com/office/officeart/2005/8/layout/matrix3" loCatId="matrix" qsTypeId="urn:microsoft.com/office/officeart/2005/8/quickstyle/3d7" qsCatId="3D" csTypeId="urn:microsoft.com/office/officeart/2005/8/colors/accent1_2" csCatId="accent1" phldr="1"/>
      <dgm:spPr/>
      <dgm:t>
        <a:bodyPr/>
        <a:lstStyle/>
        <a:p>
          <a:endParaRPr lang="es-ES"/>
        </a:p>
      </dgm:t>
    </dgm:pt>
    <dgm:pt modelId="{805F6F4E-5516-46BE-A781-DF351E2A36F8}">
      <dgm:prSet phldrT="[Texto]"/>
      <dgm:spPr/>
      <dgm:t>
        <a:bodyPr/>
        <a:lstStyle/>
        <a:p>
          <a:r>
            <a:rPr lang="es-ES" dirty="0" err="1"/>
            <a:t>Beauty</a:t>
          </a:r>
          <a:endParaRPr lang="es-ES" dirty="0"/>
        </a:p>
      </dgm:t>
    </dgm:pt>
    <dgm:pt modelId="{6F7C69E8-9DD9-4F1F-9556-41B100F723AC}" type="parTrans" cxnId="{FC47C08F-F8F5-4925-93E5-D71925BD13C3}">
      <dgm:prSet/>
      <dgm:spPr/>
      <dgm:t>
        <a:bodyPr/>
        <a:lstStyle/>
        <a:p>
          <a:endParaRPr lang="es-ES"/>
        </a:p>
      </dgm:t>
    </dgm:pt>
    <dgm:pt modelId="{C33A550E-878F-42F4-9978-9B47BA3FE4DD}" type="sibTrans" cxnId="{FC47C08F-F8F5-4925-93E5-D71925BD13C3}">
      <dgm:prSet/>
      <dgm:spPr/>
      <dgm:t>
        <a:bodyPr/>
        <a:lstStyle/>
        <a:p>
          <a:endParaRPr lang="es-ES"/>
        </a:p>
      </dgm:t>
    </dgm:pt>
    <dgm:pt modelId="{48E6C204-8473-4F93-8A24-0458843A90C9}">
      <dgm:prSet phldrT="[Texto]"/>
      <dgm:spPr/>
      <dgm:t>
        <a:bodyPr/>
        <a:lstStyle/>
        <a:p>
          <a:r>
            <a:rPr lang="es-ES" dirty="0" err="1"/>
            <a:t>Pornography</a:t>
          </a:r>
          <a:r>
            <a:rPr lang="es-ES" dirty="0"/>
            <a:t>, </a:t>
          </a:r>
          <a:r>
            <a:rPr lang="es-ES" dirty="0" err="1"/>
            <a:t>sexuality</a:t>
          </a:r>
          <a:r>
            <a:rPr lang="es-ES" dirty="0"/>
            <a:t> and </a:t>
          </a:r>
          <a:r>
            <a:rPr lang="es-ES" dirty="0" err="1"/>
            <a:t>gender</a:t>
          </a:r>
          <a:endParaRPr lang="es-ES" dirty="0"/>
        </a:p>
      </dgm:t>
    </dgm:pt>
    <dgm:pt modelId="{E51B80D6-DFF0-468B-9585-631836BFCA98}" type="parTrans" cxnId="{070473D6-F5D8-4307-A017-FACBF73DC958}">
      <dgm:prSet/>
      <dgm:spPr/>
      <dgm:t>
        <a:bodyPr/>
        <a:lstStyle/>
        <a:p>
          <a:endParaRPr lang="es-ES"/>
        </a:p>
      </dgm:t>
    </dgm:pt>
    <dgm:pt modelId="{1C5D632D-D9E8-4AF1-81CD-2300F640BCAB}" type="sibTrans" cxnId="{070473D6-F5D8-4307-A017-FACBF73DC958}">
      <dgm:prSet/>
      <dgm:spPr/>
      <dgm:t>
        <a:bodyPr/>
        <a:lstStyle/>
        <a:p>
          <a:endParaRPr lang="es-ES"/>
        </a:p>
      </dgm:t>
    </dgm:pt>
    <dgm:pt modelId="{DDFFCDD7-301D-460D-9083-E22017C443AE}">
      <dgm:prSet phldrT="[Texto]"/>
      <dgm:spPr/>
      <dgm:t>
        <a:bodyPr/>
        <a:lstStyle/>
        <a:p>
          <a:r>
            <a:rPr lang="es-ES" dirty="0" err="1"/>
            <a:t>Fat</a:t>
          </a:r>
          <a:r>
            <a:rPr lang="es-ES" dirty="0"/>
            <a:t> </a:t>
          </a:r>
          <a:r>
            <a:rPr lang="es-ES" dirty="0" err="1"/>
            <a:t>phobia</a:t>
          </a:r>
          <a:endParaRPr lang="es-ES" dirty="0"/>
        </a:p>
      </dgm:t>
    </dgm:pt>
    <dgm:pt modelId="{4D9A65EE-4B18-47C6-91EA-B9A0625604EC}" type="parTrans" cxnId="{BDB3C131-2E9D-4153-AED7-81B4C1310357}">
      <dgm:prSet/>
      <dgm:spPr/>
      <dgm:t>
        <a:bodyPr/>
        <a:lstStyle/>
        <a:p>
          <a:endParaRPr lang="es-ES"/>
        </a:p>
      </dgm:t>
    </dgm:pt>
    <dgm:pt modelId="{EEE3EAF7-762D-480D-9DC3-5239FBD2DC69}" type="sibTrans" cxnId="{BDB3C131-2E9D-4153-AED7-81B4C1310357}">
      <dgm:prSet/>
      <dgm:spPr/>
      <dgm:t>
        <a:bodyPr/>
        <a:lstStyle/>
        <a:p>
          <a:endParaRPr lang="es-ES"/>
        </a:p>
      </dgm:t>
    </dgm:pt>
    <dgm:pt modelId="{0EF991BF-3B2A-4329-8F85-26F9ECE93C06}">
      <dgm:prSet phldrT="[Texto]"/>
      <dgm:spPr/>
      <dgm:t>
        <a:bodyPr/>
        <a:lstStyle/>
        <a:p>
          <a:r>
            <a:rPr lang="es-ES" dirty="0" err="1"/>
            <a:t>Self-esteem</a:t>
          </a:r>
          <a:r>
            <a:rPr lang="es-ES" dirty="0"/>
            <a:t>.</a:t>
          </a:r>
        </a:p>
      </dgm:t>
    </dgm:pt>
    <dgm:pt modelId="{E76E5C09-255C-4F96-8EA1-F961B5F5B0B9}" type="parTrans" cxnId="{D07E985C-15B9-42DC-8C06-E1DA30F174AB}">
      <dgm:prSet/>
      <dgm:spPr/>
      <dgm:t>
        <a:bodyPr/>
        <a:lstStyle/>
        <a:p>
          <a:endParaRPr lang="es-ES"/>
        </a:p>
      </dgm:t>
    </dgm:pt>
    <dgm:pt modelId="{08D84532-EE13-4D08-BDEB-24DFF5BBC03F}" type="sibTrans" cxnId="{D07E985C-15B9-42DC-8C06-E1DA30F174AB}">
      <dgm:prSet/>
      <dgm:spPr/>
      <dgm:t>
        <a:bodyPr/>
        <a:lstStyle/>
        <a:p>
          <a:endParaRPr lang="es-ES"/>
        </a:p>
      </dgm:t>
    </dgm:pt>
    <dgm:pt modelId="{5BAC0E20-2921-4076-980D-40D3898FE1D3}" type="pres">
      <dgm:prSet presAssocID="{7D679E7F-D08A-4BFA-8818-7D081DA7A279}" presName="matrix" presStyleCnt="0">
        <dgm:presLayoutVars>
          <dgm:chMax val="1"/>
          <dgm:dir/>
          <dgm:resizeHandles val="exact"/>
        </dgm:presLayoutVars>
      </dgm:prSet>
      <dgm:spPr/>
    </dgm:pt>
    <dgm:pt modelId="{B14F2116-B38B-49D2-A175-414ABD34DDAD}" type="pres">
      <dgm:prSet presAssocID="{7D679E7F-D08A-4BFA-8818-7D081DA7A279}" presName="diamond" presStyleLbl="bgShp" presStyleIdx="0" presStyleCnt="1"/>
      <dgm:spPr/>
    </dgm:pt>
    <dgm:pt modelId="{CB31590B-C1BA-422B-8B76-FEB5DADC9072}" type="pres">
      <dgm:prSet presAssocID="{7D679E7F-D08A-4BFA-8818-7D081DA7A279}" presName="quad1" presStyleLbl="node1" presStyleIdx="0" presStyleCnt="4">
        <dgm:presLayoutVars>
          <dgm:chMax val="0"/>
          <dgm:chPref val="0"/>
          <dgm:bulletEnabled val="1"/>
        </dgm:presLayoutVars>
      </dgm:prSet>
      <dgm:spPr/>
    </dgm:pt>
    <dgm:pt modelId="{12A94D90-B233-43FF-BDB8-8DCEBFCC1103}" type="pres">
      <dgm:prSet presAssocID="{7D679E7F-D08A-4BFA-8818-7D081DA7A279}" presName="quad2" presStyleLbl="node1" presStyleIdx="1" presStyleCnt="4">
        <dgm:presLayoutVars>
          <dgm:chMax val="0"/>
          <dgm:chPref val="0"/>
          <dgm:bulletEnabled val="1"/>
        </dgm:presLayoutVars>
      </dgm:prSet>
      <dgm:spPr/>
    </dgm:pt>
    <dgm:pt modelId="{DDA23FEB-C018-41D5-A6FB-7249F4419FAC}" type="pres">
      <dgm:prSet presAssocID="{7D679E7F-D08A-4BFA-8818-7D081DA7A279}" presName="quad3" presStyleLbl="node1" presStyleIdx="2" presStyleCnt="4">
        <dgm:presLayoutVars>
          <dgm:chMax val="0"/>
          <dgm:chPref val="0"/>
          <dgm:bulletEnabled val="1"/>
        </dgm:presLayoutVars>
      </dgm:prSet>
      <dgm:spPr/>
    </dgm:pt>
    <dgm:pt modelId="{A45A2215-BBBD-4EC9-B74E-692DD0A0349D}" type="pres">
      <dgm:prSet presAssocID="{7D679E7F-D08A-4BFA-8818-7D081DA7A279}" presName="quad4" presStyleLbl="node1" presStyleIdx="3" presStyleCnt="4">
        <dgm:presLayoutVars>
          <dgm:chMax val="0"/>
          <dgm:chPref val="0"/>
          <dgm:bulletEnabled val="1"/>
        </dgm:presLayoutVars>
      </dgm:prSet>
      <dgm:spPr/>
    </dgm:pt>
  </dgm:ptLst>
  <dgm:cxnLst>
    <dgm:cxn modelId="{BDB3C131-2E9D-4153-AED7-81B4C1310357}" srcId="{7D679E7F-D08A-4BFA-8818-7D081DA7A279}" destId="{DDFFCDD7-301D-460D-9083-E22017C443AE}" srcOrd="2" destOrd="0" parTransId="{4D9A65EE-4B18-47C6-91EA-B9A0625604EC}" sibTransId="{EEE3EAF7-762D-480D-9DC3-5239FBD2DC69}"/>
    <dgm:cxn modelId="{D07E985C-15B9-42DC-8C06-E1DA30F174AB}" srcId="{7D679E7F-D08A-4BFA-8818-7D081DA7A279}" destId="{0EF991BF-3B2A-4329-8F85-26F9ECE93C06}" srcOrd="3" destOrd="0" parTransId="{E76E5C09-255C-4F96-8EA1-F961B5F5B0B9}" sibTransId="{08D84532-EE13-4D08-BDEB-24DFF5BBC03F}"/>
    <dgm:cxn modelId="{B076275E-3CFD-48F7-A990-16CCB9779529}" type="presOf" srcId="{DDFFCDD7-301D-460D-9083-E22017C443AE}" destId="{DDA23FEB-C018-41D5-A6FB-7249F4419FAC}" srcOrd="0" destOrd="0" presId="urn:microsoft.com/office/officeart/2005/8/layout/matrix3"/>
    <dgm:cxn modelId="{50E99A49-B0EE-4A3E-A293-24FAF05896B3}" type="presOf" srcId="{48E6C204-8473-4F93-8A24-0458843A90C9}" destId="{12A94D90-B233-43FF-BDB8-8DCEBFCC1103}" srcOrd="0" destOrd="0" presId="urn:microsoft.com/office/officeart/2005/8/layout/matrix3"/>
    <dgm:cxn modelId="{FC47C08F-F8F5-4925-93E5-D71925BD13C3}" srcId="{7D679E7F-D08A-4BFA-8818-7D081DA7A279}" destId="{805F6F4E-5516-46BE-A781-DF351E2A36F8}" srcOrd="0" destOrd="0" parTransId="{6F7C69E8-9DD9-4F1F-9556-41B100F723AC}" sibTransId="{C33A550E-878F-42F4-9978-9B47BA3FE4DD}"/>
    <dgm:cxn modelId="{7AC759A0-28F9-49D5-97D4-BBEC9F4403AA}" type="presOf" srcId="{7D679E7F-D08A-4BFA-8818-7D081DA7A279}" destId="{5BAC0E20-2921-4076-980D-40D3898FE1D3}" srcOrd="0" destOrd="0" presId="urn:microsoft.com/office/officeart/2005/8/layout/matrix3"/>
    <dgm:cxn modelId="{AB910EC7-8641-41C0-85E3-21797F9EA310}" type="presOf" srcId="{0EF991BF-3B2A-4329-8F85-26F9ECE93C06}" destId="{A45A2215-BBBD-4EC9-B74E-692DD0A0349D}" srcOrd="0" destOrd="0" presId="urn:microsoft.com/office/officeart/2005/8/layout/matrix3"/>
    <dgm:cxn modelId="{070473D6-F5D8-4307-A017-FACBF73DC958}" srcId="{7D679E7F-D08A-4BFA-8818-7D081DA7A279}" destId="{48E6C204-8473-4F93-8A24-0458843A90C9}" srcOrd="1" destOrd="0" parTransId="{E51B80D6-DFF0-468B-9585-631836BFCA98}" sibTransId="{1C5D632D-D9E8-4AF1-81CD-2300F640BCAB}"/>
    <dgm:cxn modelId="{80B4EBF0-053E-4709-BEFB-C3748669AA7A}" type="presOf" srcId="{805F6F4E-5516-46BE-A781-DF351E2A36F8}" destId="{CB31590B-C1BA-422B-8B76-FEB5DADC9072}" srcOrd="0" destOrd="0" presId="urn:microsoft.com/office/officeart/2005/8/layout/matrix3"/>
    <dgm:cxn modelId="{F3BC76A3-E5F8-4C1F-92AA-918885F4BF42}" type="presParOf" srcId="{5BAC0E20-2921-4076-980D-40D3898FE1D3}" destId="{B14F2116-B38B-49D2-A175-414ABD34DDAD}" srcOrd="0" destOrd="0" presId="urn:microsoft.com/office/officeart/2005/8/layout/matrix3"/>
    <dgm:cxn modelId="{FB5C4A95-F83E-4AD2-A559-B55B488799E5}" type="presParOf" srcId="{5BAC0E20-2921-4076-980D-40D3898FE1D3}" destId="{CB31590B-C1BA-422B-8B76-FEB5DADC9072}" srcOrd="1" destOrd="0" presId="urn:microsoft.com/office/officeart/2005/8/layout/matrix3"/>
    <dgm:cxn modelId="{AC14AFC5-E231-401B-809F-6F0C02ACBFFD}" type="presParOf" srcId="{5BAC0E20-2921-4076-980D-40D3898FE1D3}" destId="{12A94D90-B233-43FF-BDB8-8DCEBFCC1103}" srcOrd="2" destOrd="0" presId="urn:microsoft.com/office/officeart/2005/8/layout/matrix3"/>
    <dgm:cxn modelId="{54B77F04-EFBA-40C6-97CD-EF2F7801031D}" type="presParOf" srcId="{5BAC0E20-2921-4076-980D-40D3898FE1D3}" destId="{DDA23FEB-C018-41D5-A6FB-7249F4419FAC}" srcOrd="3" destOrd="0" presId="urn:microsoft.com/office/officeart/2005/8/layout/matrix3"/>
    <dgm:cxn modelId="{46270231-5C10-4F1C-8427-584CCA70B1BB}" type="presParOf" srcId="{5BAC0E20-2921-4076-980D-40D3898FE1D3}" destId="{A45A2215-BBBD-4EC9-B74E-692DD0A0349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6B898-5BA4-4D82-BD6B-18F05BC7567F}">
      <dsp:nvSpPr>
        <dsp:cNvPr id="0" name=""/>
        <dsp:cNvSpPr/>
      </dsp:nvSpPr>
      <dsp:spPr>
        <a:xfrm rot="10800000">
          <a:off x="1322184" y="1221661"/>
          <a:ext cx="3499513" cy="17629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7396" tIns="57150" rIns="106680" bIns="57150" numCol="1" spcCol="1270" anchor="ctr" anchorCtr="0">
          <a:noAutofit/>
        </a:bodyPr>
        <a:lstStyle/>
        <a:p>
          <a:pPr marL="0" lvl="0" indent="0" algn="ctr" defTabSz="666750">
            <a:lnSpc>
              <a:spcPct val="90000"/>
            </a:lnSpc>
            <a:spcBef>
              <a:spcPct val="0"/>
            </a:spcBef>
            <a:spcAft>
              <a:spcPct val="35000"/>
            </a:spcAft>
            <a:buNone/>
          </a:pPr>
          <a:r>
            <a:rPr lang="es-ES" sz="1500" kern="1200" dirty="0"/>
            <a:t>Dr. David Pavón </a:t>
          </a:r>
          <a:r>
            <a:rPr lang="es-ES" sz="1500" kern="1200" dirty="0" err="1"/>
            <a:t>Herradón</a:t>
          </a:r>
          <a:endParaRPr lang="es-ES" sz="1500" kern="1200" dirty="0"/>
        </a:p>
        <a:p>
          <a:pPr marL="0" lvl="0" indent="0" algn="ctr" defTabSz="666750">
            <a:lnSpc>
              <a:spcPct val="90000"/>
            </a:lnSpc>
            <a:spcBef>
              <a:spcPct val="0"/>
            </a:spcBef>
            <a:spcAft>
              <a:spcPct val="35000"/>
            </a:spcAft>
            <a:buNone/>
          </a:pPr>
          <a:r>
            <a:rPr lang="es-ES" sz="1500" kern="1200" dirty="0" err="1"/>
            <a:t>Lecturer</a:t>
          </a:r>
          <a:r>
            <a:rPr lang="es-ES" sz="1500" kern="1200" dirty="0"/>
            <a:t> in Criminal </a:t>
          </a:r>
          <a:r>
            <a:rPr lang="es-ES" sz="1500" kern="1200" dirty="0" err="1"/>
            <a:t>Law</a:t>
          </a:r>
          <a:r>
            <a:rPr lang="es-ES" sz="1500" kern="1200" dirty="0"/>
            <a:t> UEM</a:t>
          </a:r>
        </a:p>
      </dsp:txBody>
      <dsp:txXfrm rot="10800000">
        <a:off x="1762912" y="1221661"/>
        <a:ext cx="3058785" cy="1762912"/>
      </dsp:txXfrm>
    </dsp:sp>
    <dsp:sp modelId="{4369950B-EADC-4025-9B6B-C0210B591BD4}">
      <dsp:nvSpPr>
        <dsp:cNvPr id="0" name=""/>
        <dsp:cNvSpPr/>
      </dsp:nvSpPr>
      <dsp:spPr>
        <a:xfrm>
          <a:off x="440728" y="1221661"/>
          <a:ext cx="1762912" cy="1762912"/>
        </a:xfrm>
        <a:prstGeom prst="ellipse">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E9134-236C-4D46-AD66-23B67AE918DF}">
      <dsp:nvSpPr>
        <dsp:cNvPr id="0" name=""/>
        <dsp:cNvSpPr/>
      </dsp:nvSpPr>
      <dsp:spPr>
        <a:xfrm rot="10800000">
          <a:off x="1322184" y="3510817"/>
          <a:ext cx="3499513" cy="17629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7396" tIns="57150" rIns="106680" bIns="57150" numCol="1" spcCol="1270" anchor="ctr" anchorCtr="0">
          <a:noAutofit/>
        </a:bodyPr>
        <a:lstStyle/>
        <a:p>
          <a:pPr marL="0" lvl="0" indent="0" algn="ctr" defTabSz="666750">
            <a:lnSpc>
              <a:spcPct val="90000"/>
            </a:lnSpc>
            <a:spcBef>
              <a:spcPct val="0"/>
            </a:spcBef>
            <a:spcAft>
              <a:spcPct val="35000"/>
            </a:spcAft>
            <a:buNone/>
          </a:pPr>
          <a:r>
            <a:rPr lang="es-ES" sz="1500" kern="1200" dirty="0"/>
            <a:t>Dr. Gino Ríos Patio</a:t>
          </a:r>
        </a:p>
        <a:p>
          <a:pPr marL="0" lvl="0" indent="0" algn="ctr" defTabSz="666750">
            <a:lnSpc>
              <a:spcPct val="90000"/>
            </a:lnSpc>
            <a:spcBef>
              <a:spcPct val="0"/>
            </a:spcBef>
            <a:spcAft>
              <a:spcPct val="35000"/>
            </a:spcAft>
            <a:buNone/>
          </a:pPr>
          <a:r>
            <a:rPr lang="es-ES" sz="1500" b="0" i="0" kern="1200" dirty="0"/>
            <a:t>Director </a:t>
          </a:r>
          <a:r>
            <a:rPr lang="es-ES" sz="1500" b="0" i="0" kern="1200" dirty="0" err="1"/>
            <a:t>of</a:t>
          </a:r>
          <a:r>
            <a:rPr lang="es-ES" sz="1500" b="0" i="0" kern="1200" dirty="0"/>
            <a:t> Instituto de Investigación Jurídica en Universidad de San Martín de Porres</a:t>
          </a:r>
          <a:endParaRPr lang="es-ES" sz="1500" kern="1200" dirty="0"/>
        </a:p>
        <a:p>
          <a:pPr marL="0" lvl="0" indent="0" algn="ctr" defTabSz="666750">
            <a:lnSpc>
              <a:spcPct val="90000"/>
            </a:lnSpc>
            <a:spcBef>
              <a:spcPct val="0"/>
            </a:spcBef>
            <a:spcAft>
              <a:spcPct val="35000"/>
            </a:spcAft>
            <a:buNone/>
          </a:pPr>
          <a:endParaRPr lang="es-ES" sz="1500" kern="1200" dirty="0"/>
        </a:p>
      </dsp:txBody>
      <dsp:txXfrm rot="10800000">
        <a:off x="1762912" y="3510817"/>
        <a:ext cx="3058785" cy="1762912"/>
      </dsp:txXfrm>
    </dsp:sp>
    <dsp:sp modelId="{F043FC26-B946-43BA-A8D1-BA6266EDD677}">
      <dsp:nvSpPr>
        <dsp:cNvPr id="0" name=""/>
        <dsp:cNvSpPr/>
      </dsp:nvSpPr>
      <dsp:spPr>
        <a:xfrm>
          <a:off x="440728" y="3510817"/>
          <a:ext cx="1762912" cy="1762912"/>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4A2F7-6FDF-457B-AD99-7FBF835B031D}">
      <dsp:nvSpPr>
        <dsp:cNvPr id="0" name=""/>
        <dsp:cNvSpPr/>
      </dsp:nvSpPr>
      <dsp:spPr>
        <a:xfrm>
          <a:off x="1440726" y="0"/>
          <a:ext cx="5317281" cy="5317281"/>
        </a:xfrm>
        <a:prstGeom prst="diamond">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23E52B73-A1A3-40C5-98C9-A0870C6AF4CF}">
      <dsp:nvSpPr>
        <dsp:cNvPr id="0" name=""/>
        <dsp:cNvSpPr/>
      </dsp:nvSpPr>
      <dsp:spPr>
        <a:xfrm>
          <a:off x="1945868" y="505141"/>
          <a:ext cx="2073739" cy="2073739"/>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Loneliness</a:t>
          </a:r>
          <a:endParaRPr lang="es-ES" sz="2000" kern="1200" dirty="0"/>
        </a:p>
      </dsp:txBody>
      <dsp:txXfrm>
        <a:off x="2047100" y="606373"/>
        <a:ext cx="1871275" cy="1871275"/>
      </dsp:txXfrm>
    </dsp:sp>
    <dsp:sp modelId="{0F4B6AD0-8657-4745-BBF7-59CAE59CC95C}">
      <dsp:nvSpPr>
        <dsp:cNvPr id="0" name=""/>
        <dsp:cNvSpPr/>
      </dsp:nvSpPr>
      <dsp:spPr>
        <a:xfrm>
          <a:off x="4179126" y="505141"/>
          <a:ext cx="2073739" cy="2073739"/>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Psychodrama</a:t>
          </a:r>
          <a:r>
            <a:rPr lang="es-ES" sz="2000" kern="1200" dirty="0"/>
            <a:t> and techno-</a:t>
          </a:r>
          <a:r>
            <a:rPr lang="es-ES" sz="2000" kern="1200" dirty="0" err="1"/>
            <a:t>therapy</a:t>
          </a:r>
          <a:endParaRPr lang="es-ES" sz="2000" kern="1200" dirty="0"/>
        </a:p>
      </dsp:txBody>
      <dsp:txXfrm>
        <a:off x="4280358" y="606373"/>
        <a:ext cx="1871275" cy="1871275"/>
      </dsp:txXfrm>
    </dsp:sp>
    <dsp:sp modelId="{DC133351-503D-42D6-8728-CCCAC331C420}">
      <dsp:nvSpPr>
        <dsp:cNvPr id="0" name=""/>
        <dsp:cNvSpPr/>
      </dsp:nvSpPr>
      <dsp:spPr>
        <a:xfrm>
          <a:off x="1945868" y="2738399"/>
          <a:ext cx="2073739" cy="2073739"/>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Emotional</a:t>
          </a:r>
          <a:r>
            <a:rPr lang="es-ES" sz="2000" kern="1200" dirty="0"/>
            <a:t> </a:t>
          </a:r>
          <a:r>
            <a:rPr lang="es-ES" sz="2000" kern="1200" dirty="0" err="1"/>
            <a:t>lability</a:t>
          </a:r>
          <a:endParaRPr lang="es-ES" sz="2000" kern="1200" dirty="0"/>
        </a:p>
      </dsp:txBody>
      <dsp:txXfrm>
        <a:off x="2047100" y="2839631"/>
        <a:ext cx="1871275" cy="1871275"/>
      </dsp:txXfrm>
    </dsp:sp>
    <dsp:sp modelId="{D203B0FC-B95C-42CF-967B-F161C315D88B}">
      <dsp:nvSpPr>
        <dsp:cNvPr id="0" name=""/>
        <dsp:cNvSpPr/>
      </dsp:nvSpPr>
      <dsp:spPr>
        <a:xfrm>
          <a:off x="4179126" y="2738399"/>
          <a:ext cx="2073739" cy="2073739"/>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Beauty</a:t>
          </a:r>
          <a:r>
            <a:rPr lang="es-ES" sz="2000" kern="1200" dirty="0"/>
            <a:t> and </a:t>
          </a:r>
          <a:r>
            <a:rPr lang="es-ES" sz="2000" kern="1200" dirty="0" err="1"/>
            <a:t>narcissism</a:t>
          </a:r>
          <a:endParaRPr lang="es-ES" sz="2000" kern="1200" dirty="0"/>
        </a:p>
      </dsp:txBody>
      <dsp:txXfrm>
        <a:off x="4280358" y="2839631"/>
        <a:ext cx="1871275" cy="18712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1C2D1-57D0-4642-9206-CACD591BBF77}">
      <dsp:nvSpPr>
        <dsp:cNvPr id="0" name=""/>
        <dsp:cNvSpPr/>
      </dsp:nvSpPr>
      <dsp:spPr>
        <a:xfrm>
          <a:off x="1291979" y="0"/>
          <a:ext cx="5036041" cy="5036041"/>
        </a:xfrm>
        <a:prstGeom prst="diamond">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A3AD889E-95F6-4384-9CDA-ABEE3CC7C314}">
      <dsp:nvSpPr>
        <dsp:cNvPr id="0" name=""/>
        <dsp:cNvSpPr/>
      </dsp:nvSpPr>
      <dsp:spPr>
        <a:xfrm>
          <a:off x="1770403" y="478423"/>
          <a:ext cx="1964055" cy="1964055"/>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Laddism</a:t>
          </a:r>
          <a:r>
            <a:rPr lang="es-ES" sz="1700" kern="1200" dirty="0"/>
            <a:t> (</a:t>
          </a:r>
          <a:r>
            <a:rPr lang="es-ES" sz="1700" kern="1200" dirty="0" err="1"/>
            <a:t>cuñadismo</a:t>
          </a:r>
          <a:r>
            <a:rPr lang="es-ES" sz="1700" kern="1200" dirty="0"/>
            <a:t>)</a:t>
          </a:r>
        </a:p>
      </dsp:txBody>
      <dsp:txXfrm>
        <a:off x="1866280" y="574300"/>
        <a:ext cx="1772301" cy="1772301"/>
      </dsp:txXfrm>
    </dsp:sp>
    <dsp:sp modelId="{ADE73F5D-5052-428F-A0A9-391371097677}">
      <dsp:nvSpPr>
        <dsp:cNvPr id="0" name=""/>
        <dsp:cNvSpPr/>
      </dsp:nvSpPr>
      <dsp:spPr>
        <a:xfrm>
          <a:off x="3885540" y="478423"/>
          <a:ext cx="1964055" cy="1964055"/>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Makeup</a:t>
          </a:r>
          <a:r>
            <a:rPr lang="es-ES" sz="1700" kern="1200" dirty="0"/>
            <a:t> and look</a:t>
          </a:r>
        </a:p>
      </dsp:txBody>
      <dsp:txXfrm>
        <a:off x="3981417" y="574300"/>
        <a:ext cx="1772301" cy="1772301"/>
      </dsp:txXfrm>
    </dsp:sp>
    <dsp:sp modelId="{4E14FFCA-D5A8-4535-8DD5-DBCE722627BD}">
      <dsp:nvSpPr>
        <dsp:cNvPr id="0" name=""/>
        <dsp:cNvSpPr/>
      </dsp:nvSpPr>
      <dsp:spPr>
        <a:xfrm>
          <a:off x="1770403" y="2593561"/>
          <a:ext cx="1964055" cy="1964055"/>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Sexual </a:t>
          </a:r>
          <a:r>
            <a:rPr lang="es-ES" sz="1700" kern="1200" dirty="0" err="1"/>
            <a:t>precociousness</a:t>
          </a:r>
          <a:r>
            <a:rPr lang="es-ES" sz="1700" kern="1200" dirty="0"/>
            <a:t> and </a:t>
          </a:r>
          <a:r>
            <a:rPr lang="es-ES" sz="1700" kern="1200" dirty="0" err="1"/>
            <a:t>love</a:t>
          </a:r>
          <a:endParaRPr lang="es-ES" sz="1700" kern="1200" dirty="0"/>
        </a:p>
      </dsp:txBody>
      <dsp:txXfrm>
        <a:off x="1866280" y="2689438"/>
        <a:ext cx="1772301" cy="1772301"/>
      </dsp:txXfrm>
    </dsp:sp>
    <dsp:sp modelId="{57D41011-182B-40CA-A9E5-AE379D7268C6}">
      <dsp:nvSpPr>
        <dsp:cNvPr id="0" name=""/>
        <dsp:cNvSpPr/>
      </dsp:nvSpPr>
      <dsp:spPr>
        <a:xfrm>
          <a:off x="3885540" y="2593561"/>
          <a:ext cx="1964055" cy="1964055"/>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Adult</a:t>
          </a:r>
          <a:r>
            <a:rPr lang="es-ES" sz="1700" kern="1200" dirty="0"/>
            <a:t> </a:t>
          </a:r>
          <a:r>
            <a:rPr lang="es-ES" sz="1700" kern="1200" dirty="0" err="1"/>
            <a:t>experience</a:t>
          </a:r>
          <a:r>
            <a:rPr lang="es-ES" sz="1700" kern="1200" dirty="0"/>
            <a:t> </a:t>
          </a:r>
          <a:r>
            <a:rPr lang="es-ES" sz="1700" kern="1200" dirty="0" err="1"/>
            <a:t>fetish</a:t>
          </a:r>
          <a:endParaRPr lang="es-ES" sz="1700" kern="1200" dirty="0"/>
        </a:p>
      </dsp:txBody>
      <dsp:txXfrm>
        <a:off x="3981417" y="2689438"/>
        <a:ext cx="1772301" cy="17723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8CF88-A135-4919-85D1-9AB4DCCB87BF}">
      <dsp:nvSpPr>
        <dsp:cNvPr id="0" name=""/>
        <dsp:cNvSpPr/>
      </dsp:nvSpPr>
      <dsp:spPr>
        <a:xfrm>
          <a:off x="706547" y="0"/>
          <a:ext cx="4995941" cy="4995941"/>
        </a:xfrm>
        <a:prstGeom prst="diamond">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28A53F7C-F594-4F8B-AE1E-1D3B0A6921EF}">
      <dsp:nvSpPr>
        <dsp:cNvPr id="0" name=""/>
        <dsp:cNvSpPr/>
      </dsp:nvSpPr>
      <dsp:spPr>
        <a:xfrm>
          <a:off x="1181161" y="474614"/>
          <a:ext cx="1948417" cy="1948417"/>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t>Time</a:t>
          </a:r>
          <a:endParaRPr lang="en-GB" sz="2500" kern="1200" dirty="0"/>
        </a:p>
      </dsp:txBody>
      <dsp:txXfrm>
        <a:off x="1276275" y="569728"/>
        <a:ext cx="1758189" cy="1758189"/>
      </dsp:txXfrm>
    </dsp:sp>
    <dsp:sp modelId="{557D8A81-F65F-41EE-BA5F-6867711CC01F}">
      <dsp:nvSpPr>
        <dsp:cNvPr id="0" name=""/>
        <dsp:cNvSpPr/>
      </dsp:nvSpPr>
      <dsp:spPr>
        <a:xfrm>
          <a:off x="3279457" y="474614"/>
          <a:ext cx="1948417" cy="1948417"/>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err="1"/>
            <a:t>Addiction</a:t>
          </a:r>
          <a:endParaRPr lang="en-GB" sz="2500" kern="1200" dirty="0"/>
        </a:p>
      </dsp:txBody>
      <dsp:txXfrm>
        <a:off x="3374571" y="569728"/>
        <a:ext cx="1758189" cy="1758189"/>
      </dsp:txXfrm>
    </dsp:sp>
    <dsp:sp modelId="{E2C4FD9A-9A3F-44EB-BB04-38FE80ADBAE0}">
      <dsp:nvSpPr>
        <dsp:cNvPr id="0" name=""/>
        <dsp:cNvSpPr/>
      </dsp:nvSpPr>
      <dsp:spPr>
        <a:xfrm>
          <a:off x="1181161" y="2572910"/>
          <a:ext cx="1948417" cy="1948417"/>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err="1"/>
            <a:t>Violence</a:t>
          </a:r>
          <a:endParaRPr lang="en-GB" sz="2500" kern="1200" dirty="0"/>
        </a:p>
      </dsp:txBody>
      <dsp:txXfrm>
        <a:off x="1276275" y="2668024"/>
        <a:ext cx="1758189" cy="1758189"/>
      </dsp:txXfrm>
    </dsp:sp>
    <dsp:sp modelId="{B8570A83-8AA0-4086-9E8E-CFE23DD78E4F}">
      <dsp:nvSpPr>
        <dsp:cNvPr id="0" name=""/>
        <dsp:cNvSpPr/>
      </dsp:nvSpPr>
      <dsp:spPr>
        <a:xfrm>
          <a:off x="3279457" y="2572910"/>
          <a:ext cx="1948417" cy="1948417"/>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err="1"/>
            <a:t>Alienation</a:t>
          </a:r>
          <a:endParaRPr lang="en-GB" sz="2500" kern="1200" dirty="0"/>
        </a:p>
      </dsp:txBody>
      <dsp:txXfrm>
        <a:off x="3374571" y="2668024"/>
        <a:ext cx="1758189" cy="17581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A585F-9BB2-42C9-96B9-B7A01D44CA2E}">
      <dsp:nvSpPr>
        <dsp:cNvPr id="0" name=""/>
        <dsp:cNvSpPr/>
      </dsp:nvSpPr>
      <dsp:spPr>
        <a:xfrm>
          <a:off x="0" y="451836"/>
          <a:ext cx="5325760" cy="5325760"/>
        </a:xfrm>
        <a:prstGeom prst="diamond">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0ABBF420-6E4E-42D1-8D27-62A7916FAA6F}">
      <dsp:nvSpPr>
        <dsp:cNvPr id="0" name=""/>
        <dsp:cNvSpPr/>
      </dsp:nvSpPr>
      <dsp:spPr>
        <a:xfrm>
          <a:off x="505947" y="846954"/>
          <a:ext cx="2077046" cy="2077046"/>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Critical</a:t>
          </a:r>
          <a:r>
            <a:rPr lang="es-ES" sz="2000" kern="1200" dirty="0"/>
            <a:t> </a:t>
          </a:r>
          <a:r>
            <a:rPr lang="es-ES" sz="2000" kern="1200" dirty="0" err="1"/>
            <a:t>education</a:t>
          </a:r>
          <a:endParaRPr lang="es-ES" sz="2000" kern="1200" dirty="0"/>
        </a:p>
      </dsp:txBody>
      <dsp:txXfrm>
        <a:off x="607340" y="948347"/>
        <a:ext cx="1874260" cy="1874260"/>
      </dsp:txXfrm>
    </dsp:sp>
    <dsp:sp modelId="{6C641629-0BA1-428F-8848-D9519329B961}">
      <dsp:nvSpPr>
        <dsp:cNvPr id="0" name=""/>
        <dsp:cNvSpPr/>
      </dsp:nvSpPr>
      <dsp:spPr>
        <a:xfrm>
          <a:off x="2742766" y="846954"/>
          <a:ext cx="2077046" cy="2077046"/>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Family</a:t>
          </a:r>
          <a:r>
            <a:rPr lang="es-ES" sz="2000" kern="1200" dirty="0"/>
            <a:t> and dialogue</a:t>
          </a:r>
        </a:p>
      </dsp:txBody>
      <dsp:txXfrm>
        <a:off x="2844159" y="948347"/>
        <a:ext cx="1874260" cy="1874260"/>
      </dsp:txXfrm>
    </dsp:sp>
    <dsp:sp modelId="{ED54EE7A-6A50-4023-A2F1-73E32B2072E7}">
      <dsp:nvSpPr>
        <dsp:cNvPr id="0" name=""/>
        <dsp:cNvSpPr/>
      </dsp:nvSpPr>
      <dsp:spPr>
        <a:xfrm>
          <a:off x="505947" y="3083774"/>
          <a:ext cx="2077046" cy="2077046"/>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Values</a:t>
          </a:r>
          <a:endParaRPr lang="es-ES" sz="2000" kern="1200" dirty="0"/>
        </a:p>
      </dsp:txBody>
      <dsp:txXfrm>
        <a:off x="607340" y="3185167"/>
        <a:ext cx="1874260" cy="1874260"/>
      </dsp:txXfrm>
    </dsp:sp>
    <dsp:sp modelId="{98B68AD8-6B1C-4F67-8827-5DE50E7C46BA}">
      <dsp:nvSpPr>
        <dsp:cNvPr id="0" name=""/>
        <dsp:cNvSpPr/>
      </dsp:nvSpPr>
      <dsp:spPr>
        <a:xfrm>
          <a:off x="2742766" y="3083774"/>
          <a:ext cx="2077046" cy="2077046"/>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Opportunities</a:t>
          </a:r>
          <a:endParaRPr lang="es-ES" sz="2000" kern="1200" dirty="0"/>
        </a:p>
      </dsp:txBody>
      <dsp:txXfrm>
        <a:off x="2844159" y="3185167"/>
        <a:ext cx="1874260" cy="1874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6B898-5BA4-4D82-BD6B-18F05BC7567F}">
      <dsp:nvSpPr>
        <dsp:cNvPr id="0" name=""/>
        <dsp:cNvSpPr/>
      </dsp:nvSpPr>
      <dsp:spPr>
        <a:xfrm rot="10800000">
          <a:off x="1173272" y="125348"/>
          <a:ext cx="3105378" cy="15643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841"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kern="1200" dirty="0"/>
            <a:t>Dr. Julio Díaz Galán</a:t>
          </a:r>
        </a:p>
        <a:p>
          <a:pPr marL="0" lvl="0" indent="0" algn="ctr" defTabSz="800100">
            <a:lnSpc>
              <a:spcPct val="90000"/>
            </a:lnSpc>
            <a:spcBef>
              <a:spcPct val="0"/>
            </a:spcBef>
            <a:spcAft>
              <a:spcPct val="35000"/>
            </a:spcAft>
            <a:buNone/>
          </a:pPr>
          <a:r>
            <a:rPr lang="es-ES" sz="1800" b="0" i="0" kern="1200" dirty="0"/>
            <a:t>Reader in </a:t>
          </a:r>
          <a:r>
            <a:rPr lang="es-ES" sz="1800" b="0" i="0" kern="1200" dirty="0" err="1"/>
            <a:t>Anthropology</a:t>
          </a:r>
          <a:r>
            <a:rPr lang="es-ES" sz="1800" b="0" i="0" kern="1200" dirty="0"/>
            <a:t> UEM</a:t>
          </a:r>
          <a:endParaRPr lang="es-ES" sz="1800" kern="1200" dirty="0"/>
        </a:p>
      </dsp:txBody>
      <dsp:txXfrm rot="10800000">
        <a:off x="1564363" y="125348"/>
        <a:ext cx="2714287" cy="1564363"/>
      </dsp:txXfrm>
    </dsp:sp>
    <dsp:sp modelId="{4369950B-EADC-4025-9B6B-C0210B591BD4}">
      <dsp:nvSpPr>
        <dsp:cNvPr id="0" name=""/>
        <dsp:cNvSpPr/>
      </dsp:nvSpPr>
      <dsp:spPr>
        <a:xfrm>
          <a:off x="391090" y="125348"/>
          <a:ext cx="1564363" cy="1564363"/>
        </a:xfrm>
        <a:prstGeom prst="ellipse">
          <a:avLst/>
        </a:prstGeom>
        <a:blipFill rotWithShape="1">
          <a:blip xmlns:r="http://schemas.openxmlformats.org/officeDocument/2006/relationships" r:embed="rId1"/>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E9134-236C-4D46-AD66-23B67AE918DF}">
      <dsp:nvSpPr>
        <dsp:cNvPr id="0" name=""/>
        <dsp:cNvSpPr/>
      </dsp:nvSpPr>
      <dsp:spPr>
        <a:xfrm rot="10800000">
          <a:off x="1173272" y="2156686"/>
          <a:ext cx="3105378" cy="15643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841"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kern="1200" dirty="0"/>
            <a:t>Dra. Laura Gómez Cuesta</a:t>
          </a:r>
        </a:p>
        <a:p>
          <a:pPr marL="0" lvl="0" indent="0" algn="ctr" defTabSz="800100">
            <a:lnSpc>
              <a:spcPct val="90000"/>
            </a:lnSpc>
            <a:spcBef>
              <a:spcPct val="0"/>
            </a:spcBef>
            <a:spcAft>
              <a:spcPct val="35000"/>
            </a:spcAft>
            <a:buNone/>
          </a:pPr>
          <a:r>
            <a:rPr lang="es-ES" sz="1800" kern="1200" dirty="0" err="1"/>
            <a:t>Lecturer</a:t>
          </a:r>
          <a:r>
            <a:rPr lang="es-ES" sz="1800" kern="1200" dirty="0"/>
            <a:t> in Fine </a:t>
          </a:r>
          <a:r>
            <a:rPr lang="es-ES" sz="1800" kern="1200" dirty="0" err="1"/>
            <a:t>Arts</a:t>
          </a:r>
          <a:r>
            <a:rPr lang="es-ES" sz="1800" kern="1200" dirty="0"/>
            <a:t> UEM</a:t>
          </a:r>
        </a:p>
      </dsp:txBody>
      <dsp:txXfrm rot="10800000">
        <a:off x="1564363" y="2156686"/>
        <a:ext cx="2714287" cy="1564363"/>
      </dsp:txXfrm>
    </dsp:sp>
    <dsp:sp modelId="{F043FC26-B946-43BA-A8D1-BA6266EDD677}">
      <dsp:nvSpPr>
        <dsp:cNvPr id="0" name=""/>
        <dsp:cNvSpPr/>
      </dsp:nvSpPr>
      <dsp:spPr>
        <a:xfrm>
          <a:off x="391090" y="2156686"/>
          <a:ext cx="1564363" cy="1564363"/>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121A1A-5438-480E-BFB7-1B270A504F32}">
      <dsp:nvSpPr>
        <dsp:cNvPr id="0" name=""/>
        <dsp:cNvSpPr/>
      </dsp:nvSpPr>
      <dsp:spPr>
        <a:xfrm rot="10800000">
          <a:off x="1173272" y="4188023"/>
          <a:ext cx="3105378" cy="15643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841"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kern="1200" dirty="0"/>
            <a:t>Prof. Adán Arsuaga Méndez</a:t>
          </a:r>
        </a:p>
        <a:p>
          <a:pPr marL="0" lvl="0" indent="0" algn="ctr" defTabSz="800100">
            <a:lnSpc>
              <a:spcPct val="90000"/>
            </a:lnSpc>
            <a:spcBef>
              <a:spcPct val="0"/>
            </a:spcBef>
            <a:spcAft>
              <a:spcPct val="35000"/>
            </a:spcAft>
            <a:buNone/>
          </a:pPr>
          <a:r>
            <a:rPr lang="es-ES" sz="1800" kern="1200" dirty="0" err="1"/>
            <a:t>Lecturer</a:t>
          </a:r>
          <a:r>
            <a:rPr lang="es-ES" sz="1800" kern="1200" dirty="0"/>
            <a:t> in </a:t>
          </a:r>
          <a:r>
            <a:rPr lang="es-ES" sz="1800" kern="1200" dirty="0" err="1"/>
            <a:t>Philosophy</a:t>
          </a:r>
          <a:r>
            <a:rPr lang="es-ES" sz="1800" kern="1200" dirty="0"/>
            <a:t> UEM</a:t>
          </a:r>
        </a:p>
      </dsp:txBody>
      <dsp:txXfrm rot="10800000">
        <a:off x="1564363" y="4188023"/>
        <a:ext cx="2714287" cy="1564363"/>
      </dsp:txXfrm>
    </dsp:sp>
    <dsp:sp modelId="{89EBEC8C-A0FB-454A-B1D9-1AFBF544410D}">
      <dsp:nvSpPr>
        <dsp:cNvPr id="0" name=""/>
        <dsp:cNvSpPr/>
      </dsp:nvSpPr>
      <dsp:spPr>
        <a:xfrm>
          <a:off x="391090" y="4188023"/>
          <a:ext cx="1564363" cy="1564363"/>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6B898-5BA4-4D82-BD6B-18F05BC7567F}">
      <dsp:nvSpPr>
        <dsp:cNvPr id="0" name=""/>
        <dsp:cNvSpPr/>
      </dsp:nvSpPr>
      <dsp:spPr>
        <a:xfrm rot="10800000">
          <a:off x="1173272" y="125348"/>
          <a:ext cx="3105378" cy="15643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841" tIns="60960" rIns="113792" bIns="60960" numCol="1" spcCol="1270" anchor="ctr" anchorCtr="0">
          <a:noAutofit/>
        </a:bodyPr>
        <a:lstStyle/>
        <a:p>
          <a:pPr marL="0" lvl="0" indent="0" algn="ctr" defTabSz="711200">
            <a:lnSpc>
              <a:spcPct val="90000"/>
            </a:lnSpc>
            <a:spcBef>
              <a:spcPct val="0"/>
            </a:spcBef>
            <a:spcAft>
              <a:spcPct val="35000"/>
            </a:spcAft>
            <a:buNone/>
          </a:pPr>
          <a:r>
            <a:rPr lang="es-ES" sz="1600" kern="1200" dirty="0"/>
            <a:t>Dr. Jorge Ramiro Pérez Suárez</a:t>
          </a:r>
        </a:p>
        <a:p>
          <a:pPr marL="0" lvl="0" indent="0" algn="ctr" defTabSz="711200">
            <a:lnSpc>
              <a:spcPct val="90000"/>
            </a:lnSpc>
            <a:spcBef>
              <a:spcPct val="0"/>
            </a:spcBef>
            <a:spcAft>
              <a:spcPct val="35000"/>
            </a:spcAft>
            <a:buNone/>
          </a:pPr>
          <a:r>
            <a:rPr lang="es-ES" sz="1600" b="0" i="0" kern="1200" dirty="0"/>
            <a:t>Reader in </a:t>
          </a:r>
          <a:r>
            <a:rPr lang="es-ES" sz="1600" b="0" i="0" kern="1200" dirty="0" err="1"/>
            <a:t>Applied</a:t>
          </a:r>
          <a:r>
            <a:rPr lang="es-ES" sz="1600" b="0" i="0" kern="1200" dirty="0"/>
            <a:t> </a:t>
          </a:r>
          <a:r>
            <a:rPr lang="es-ES" sz="1600" b="0" i="0" kern="1200" dirty="0" err="1"/>
            <a:t>Criminology</a:t>
          </a:r>
          <a:r>
            <a:rPr lang="es-ES" sz="1600" b="0" i="0" kern="1200" dirty="0"/>
            <a:t> in Digital </a:t>
          </a:r>
          <a:r>
            <a:rPr lang="es-ES" sz="1600" b="0" i="0" kern="1200" dirty="0" err="1"/>
            <a:t>Environments</a:t>
          </a:r>
          <a:r>
            <a:rPr lang="es-ES" sz="1600" b="0" i="0" kern="1200" dirty="0"/>
            <a:t> UEM</a:t>
          </a:r>
          <a:endParaRPr lang="es-ES" sz="1600" kern="1200" dirty="0"/>
        </a:p>
      </dsp:txBody>
      <dsp:txXfrm rot="10800000">
        <a:off x="1564363" y="125348"/>
        <a:ext cx="2714287" cy="1564363"/>
      </dsp:txXfrm>
    </dsp:sp>
    <dsp:sp modelId="{4369950B-EADC-4025-9B6B-C0210B591BD4}">
      <dsp:nvSpPr>
        <dsp:cNvPr id="0" name=""/>
        <dsp:cNvSpPr/>
      </dsp:nvSpPr>
      <dsp:spPr>
        <a:xfrm>
          <a:off x="391090" y="125348"/>
          <a:ext cx="1564363" cy="1564363"/>
        </a:xfrm>
        <a:prstGeom prst="ellipse">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E9134-236C-4D46-AD66-23B67AE918DF}">
      <dsp:nvSpPr>
        <dsp:cNvPr id="0" name=""/>
        <dsp:cNvSpPr/>
      </dsp:nvSpPr>
      <dsp:spPr>
        <a:xfrm rot="10800000">
          <a:off x="1173272" y="2156686"/>
          <a:ext cx="3105378" cy="15643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841" tIns="60960" rIns="113792" bIns="60960" numCol="1" spcCol="1270" anchor="ctr" anchorCtr="0">
          <a:noAutofit/>
        </a:bodyPr>
        <a:lstStyle/>
        <a:p>
          <a:pPr marL="0" lvl="0" indent="0" algn="ctr" defTabSz="711200">
            <a:lnSpc>
              <a:spcPct val="90000"/>
            </a:lnSpc>
            <a:spcBef>
              <a:spcPct val="0"/>
            </a:spcBef>
            <a:spcAft>
              <a:spcPct val="35000"/>
            </a:spcAft>
            <a:buNone/>
          </a:pPr>
          <a:r>
            <a:rPr lang="es-ES" sz="1600" kern="1200" dirty="0"/>
            <a:t>Prof. Antonio Silva Esquinas</a:t>
          </a:r>
        </a:p>
        <a:p>
          <a:pPr marL="0" lvl="0" indent="0" algn="ctr" defTabSz="711200">
            <a:lnSpc>
              <a:spcPct val="90000"/>
            </a:lnSpc>
            <a:spcBef>
              <a:spcPct val="0"/>
            </a:spcBef>
            <a:spcAft>
              <a:spcPct val="35000"/>
            </a:spcAft>
            <a:buNone/>
          </a:pPr>
          <a:r>
            <a:rPr lang="es-ES" sz="1600" kern="1200" dirty="0" err="1"/>
            <a:t>Lecturer</a:t>
          </a:r>
          <a:r>
            <a:rPr lang="es-ES" sz="1600" kern="1200" dirty="0"/>
            <a:t> in </a:t>
          </a:r>
          <a:r>
            <a:rPr lang="es-ES" sz="1600" kern="1200" dirty="0" err="1"/>
            <a:t>Criminology</a:t>
          </a:r>
          <a:r>
            <a:rPr lang="es-ES" sz="1600" kern="1200" dirty="0"/>
            <a:t> UEM</a:t>
          </a:r>
        </a:p>
      </dsp:txBody>
      <dsp:txXfrm rot="10800000">
        <a:off x="1564363" y="2156686"/>
        <a:ext cx="2714287" cy="1564363"/>
      </dsp:txXfrm>
    </dsp:sp>
    <dsp:sp modelId="{F043FC26-B946-43BA-A8D1-BA6266EDD677}">
      <dsp:nvSpPr>
        <dsp:cNvPr id="0" name=""/>
        <dsp:cNvSpPr/>
      </dsp:nvSpPr>
      <dsp:spPr>
        <a:xfrm>
          <a:off x="391090" y="2156686"/>
          <a:ext cx="1564363" cy="1564363"/>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121A1A-5438-480E-BFB7-1B270A504F32}">
      <dsp:nvSpPr>
        <dsp:cNvPr id="0" name=""/>
        <dsp:cNvSpPr/>
      </dsp:nvSpPr>
      <dsp:spPr>
        <a:xfrm rot="10800000">
          <a:off x="1173272" y="4188023"/>
          <a:ext cx="3105378" cy="15643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841" tIns="60960" rIns="113792" bIns="60960" numCol="1" spcCol="1270" anchor="ctr" anchorCtr="0">
          <a:noAutofit/>
        </a:bodyPr>
        <a:lstStyle/>
        <a:p>
          <a:pPr marL="0" lvl="0" indent="0" algn="ctr" defTabSz="711200">
            <a:lnSpc>
              <a:spcPct val="90000"/>
            </a:lnSpc>
            <a:spcBef>
              <a:spcPct val="0"/>
            </a:spcBef>
            <a:spcAft>
              <a:spcPct val="35000"/>
            </a:spcAft>
            <a:buNone/>
          </a:pPr>
          <a:r>
            <a:rPr lang="es-ES" sz="1600" kern="1200" dirty="0"/>
            <a:t>Prof. Mario Muñoz Anguita</a:t>
          </a:r>
        </a:p>
        <a:p>
          <a:pPr marL="0" lvl="0" indent="0" algn="ctr" defTabSz="711200">
            <a:lnSpc>
              <a:spcPct val="90000"/>
            </a:lnSpc>
            <a:spcBef>
              <a:spcPct val="0"/>
            </a:spcBef>
            <a:spcAft>
              <a:spcPct val="35000"/>
            </a:spcAft>
            <a:buNone/>
          </a:pPr>
          <a:r>
            <a:rPr lang="es-ES" sz="1600" kern="1200" dirty="0" err="1"/>
            <a:t>Lecturer</a:t>
          </a:r>
          <a:r>
            <a:rPr lang="es-ES" sz="1600" kern="1200" dirty="0"/>
            <a:t> in </a:t>
          </a:r>
          <a:r>
            <a:rPr lang="es-ES" sz="1600" kern="1200" dirty="0" err="1"/>
            <a:t>Criminology</a:t>
          </a:r>
          <a:r>
            <a:rPr lang="es-ES" sz="1600" kern="1200" dirty="0"/>
            <a:t> UEM</a:t>
          </a:r>
        </a:p>
      </dsp:txBody>
      <dsp:txXfrm rot="10800000">
        <a:off x="1564363" y="4188023"/>
        <a:ext cx="2714287" cy="1564363"/>
      </dsp:txXfrm>
    </dsp:sp>
    <dsp:sp modelId="{89EBEC8C-A0FB-454A-B1D9-1AFBF544410D}">
      <dsp:nvSpPr>
        <dsp:cNvPr id="0" name=""/>
        <dsp:cNvSpPr/>
      </dsp:nvSpPr>
      <dsp:spPr>
        <a:xfrm>
          <a:off x="391090" y="4188023"/>
          <a:ext cx="1564363" cy="1564363"/>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6B898-5BA4-4D82-BD6B-18F05BC7567F}">
      <dsp:nvSpPr>
        <dsp:cNvPr id="0" name=""/>
        <dsp:cNvSpPr/>
      </dsp:nvSpPr>
      <dsp:spPr>
        <a:xfrm rot="10800000">
          <a:off x="1281830" y="0"/>
          <a:ext cx="3671538" cy="14281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787" tIns="60960" rIns="113792" bIns="60960" numCol="1" spcCol="1270" anchor="ctr" anchorCtr="0">
          <a:noAutofit/>
        </a:bodyPr>
        <a:lstStyle/>
        <a:p>
          <a:pPr marL="0" lvl="0" indent="0" algn="ctr" defTabSz="711200">
            <a:lnSpc>
              <a:spcPct val="90000"/>
            </a:lnSpc>
            <a:spcBef>
              <a:spcPct val="0"/>
            </a:spcBef>
            <a:spcAft>
              <a:spcPct val="35000"/>
            </a:spcAft>
            <a:buNone/>
          </a:pPr>
          <a:r>
            <a:rPr lang="es-ES" sz="1600" kern="1200" dirty="0"/>
            <a:t>Dr. Rebeca Cordero Verdugo</a:t>
          </a:r>
        </a:p>
        <a:p>
          <a:pPr marL="0" lvl="0" indent="0" algn="ctr" defTabSz="711200">
            <a:lnSpc>
              <a:spcPct val="90000"/>
            </a:lnSpc>
            <a:spcBef>
              <a:spcPct val="0"/>
            </a:spcBef>
            <a:spcAft>
              <a:spcPct val="35000"/>
            </a:spcAft>
            <a:buNone/>
          </a:pPr>
          <a:r>
            <a:rPr lang="es-ES" sz="1600" b="0" i="0" kern="1200" dirty="0"/>
            <a:t>Reader in </a:t>
          </a:r>
          <a:r>
            <a:rPr lang="es-ES" sz="1600" b="0" i="0" kern="1200" dirty="0" err="1"/>
            <a:t>Applied</a:t>
          </a:r>
          <a:r>
            <a:rPr lang="es-ES" sz="1600" b="0" i="0" kern="1200" dirty="0"/>
            <a:t> </a:t>
          </a:r>
          <a:r>
            <a:rPr lang="es-ES" sz="1600" b="0" i="0" kern="1200" dirty="0" err="1"/>
            <a:t>Sociology</a:t>
          </a:r>
          <a:r>
            <a:rPr lang="es-ES" sz="1600" b="0" i="0" kern="1200" dirty="0"/>
            <a:t> UEM</a:t>
          </a:r>
        </a:p>
        <a:p>
          <a:pPr marL="0" lvl="0" indent="0" algn="ctr" defTabSz="711200">
            <a:lnSpc>
              <a:spcPct val="90000"/>
            </a:lnSpc>
            <a:spcBef>
              <a:spcPct val="0"/>
            </a:spcBef>
            <a:spcAft>
              <a:spcPct val="35000"/>
            </a:spcAft>
            <a:buNone/>
          </a:pPr>
          <a:r>
            <a:rPr lang="es-ES" sz="1600" b="1" i="0" kern="1200" dirty="0"/>
            <a:t>PI. GCIPS</a:t>
          </a:r>
          <a:endParaRPr lang="es-ES" sz="1600" b="1" kern="1200" dirty="0"/>
        </a:p>
      </dsp:txBody>
      <dsp:txXfrm rot="10800000">
        <a:off x="1638874" y="0"/>
        <a:ext cx="3314494" cy="1428178"/>
      </dsp:txXfrm>
    </dsp:sp>
    <dsp:sp modelId="{4369950B-EADC-4025-9B6B-C0210B591BD4}">
      <dsp:nvSpPr>
        <dsp:cNvPr id="0" name=""/>
        <dsp:cNvSpPr/>
      </dsp:nvSpPr>
      <dsp:spPr>
        <a:xfrm>
          <a:off x="567741" y="0"/>
          <a:ext cx="1428178" cy="1428178"/>
        </a:xfrm>
        <a:prstGeom prst="ellipse">
          <a:avLst/>
        </a:prstGeom>
        <a:blipFill rotWithShape="1">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6B898-5BA4-4D82-BD6B-18F05BC7567F}">
      <dsp:nvSpPr>
        <dsp:cNvPr id="0" name=""/>
        <dsp:cNvSpPr/>
      </dsp:nvSpPr>
      <dsp:spPr>
        <a:xfrm rot="10800000">
          <a:off x="1281830" y="0"/>
          <a:ext cx="3671538" cy="1428178"/>
        </a:xfrm>
        <a:prstGeom prst="homePlat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787" tIns="72390" rIns="135128" bIns="72390" numCol="1" spcCol="1270" anchor="ctr" anchorCtr="0">
          <a:noAutofit/>
        </a:bodyPr>
        <a:lstStyle/>
        <a:p>
          <a:pPr marL="0" lvl="0" indent="0" algn="ctr" defTabSz="844550">
            <a:lnSpc>
              <a:spcPct val="90000"/>
            </a:lnSpc>
            <a:spcBef>
              <a:spcPct val="0"/>
            </a:spcBef>
            <a:spcAft>
              <a:spcPct val="35000"/>
            </a:spcAft>
            <a:buNone/>
          </a:pPr>
          <a:r>
            <a:rPr lang="es-ES" sz="1900" kern="1200" dirty="0"/>
            <a:t>Profª. Aida Fonseca Díaz.</a:t>
          </a:r>
        </a:p>
        <a:p>
          <a:pPr marL="0" lvl="0" indent="0" algn="ctr" defTabSz="844550">
            <a:lnSpc>
              <a:spcPct val="90000"/>
            </a:lnSpc>
            <a:spcBef>
              <a:spcPct val="0"/>
            </a:spcBef>
            <a:spcAft>
              <a:spcPct val="35000"/>
            </a:spcAft>
            <a:buNone/>
          </a:pPr>
          <a:r>
            <a:rPr lang="es-ES" sz="1900" b="0" i="0" kern="1200" dirty="0" err="1"/>
            <a:t>Lecturer</a:t>
          </a:r>
          <a:r>
            <a:rPr lang="es-ES" sz="1900" b="0" i="0" kern="1200" dirty="0"/>
            <a:t> in </a:t>
          </a:r>
          <a:r>
            <a:rPr lang="es-ES" sz="1900" b="0" i="0" kern="1200" dirty="0" err="1"/>
            <a:t>Law</a:t>
          </a:r>
          <a:r>
            <a:rPr lang="es-ES" sz="1900" b="0" i="0" kern="1200" dirty="0"/>
            <a:t> UEM</a:t>
          </a:r>
        </a:p>
        <a:p>
          <a:pPr marL="0" lvl="0" indent="0" algn="ctr" defTabSz="844550">
            <a:lnSpc>
              <a:spcPct val="90000"/>
            </a:lnSpc>
            <a:spcBef>
              <a:spcPct val="0"/>
            </a:spcBef>
            <a:spcAft>
              <a:spcPct val="35000"/>
            </a:spcAft>
            <a:buNone/>
          </a:pPr>
          <a:r>
            <a:rPr lang="es-ES" sz="1900" b="1" i="0" kern="1200" dirty="0" err="1"/>
            <a:t>Counsel</a:t>
          </a:r>
          <a:endParaRPr lang="es-ES" sz="1900" b="1" kern="1200" dirty="0"/>
        </a:p>
      </dsp:txBody>
      <dsp:txXfrm rot="10800000">
        <a:off x="1638874" y="0"/>
        <a:ext cx="3314494" cy="1428178"/>
      </dsp:txXfrm>
    </dsp:sp>
    <dsp:sp modelId="{4369950B-EADC-4025-9B6B-C0210B591BD4}">
      <dsp:nvSpPr>
        <dsp:cNvPr id="0" name=""/>
        <dsp:cNvSpPr/>
      </dsp:nvSpPr>
      <dsp:spPr>
        <a:xfrm>
          <a:off x="567741" y="0"/>
          <a:ext cx="1428178" cy="1428178"/>
        </a:xfrm>
        <a:prstGeom prst="ellipse">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17915-AEC8-4A26-98B6-C628F0B9F52F}">
      <dsp:nvSpPr>
        <dsp:cNvPr id="0" name=""/>
        <dsp:cNvSpPr/>
      </dsp:nvSpPr>
      <dsp:spPr>
        <a:xfrm>
          <a:off x="1460" y="0"/>
          <a:ext cx="2271580" cy="520982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t>Hypermodernity</a:t>
          </a:r>
          <a:endParaRPr lang="es-ES" sz="2000" b="1" kern="1200" dirty="0"/>
        </a:p>
      </dsp:txBody>
      <dsp:txXfrm>
        <a:off x="1460" y="2083928"/>
        <a:ext cx="2271580" cy="2083928"/>
      </dsp:txXfrm>
    </dsp:sp>
    <dsp:sp modelId="{71B32C7B-C6BB-4D59-86F2-CE68BEB3AFA9}">
      <dsp:nvSpPr>
        <dsp:cNvPr id="0" name=""/>
        <dsp:cNvSpPr/>
      </dsp:nvSpPr>
      <dsp:spPr>
        <a:xfrm>
          <a:off x="269814" y="312589"/>
          <a:ext cx="1734870" cy="17348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B37A35F-4DBA-477A-9F27-826900BCFA08}">
      <dsp:nvSpPr>
        <dsp:cNvPr id="0" name=""/>
        <dsp:cNvSpPr/>
      </dsp:nvSpPr>
      <dsp:spPr>
        <a:xfrm>
          <a:off x="2341187" y="0"/>
          <a:ext cx="2271580" cy="520982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err="1"/>
            <a:t>Cyborg</a:t>
          </a:r>
          <a:endParaRPr lang="es-ES" sz="2000" b="1" kern="1200"/>
        </a:p>
      </dsp:txBody>
      <dsp:txXfrm>
        <a:off x="2341187" y="2083928"/>
        <a:ext cx="2271580" cy="2083928"/>
      </dsp:txXfrm>
    </dsp:sp>
    <dsp:sp modelId="{B9CB09C3-A0EE-4160-8D8D-1FA7DD7D6BEB}">
      <dsp:nvSpPr>
        <dsp:cNvPr id="0" name=""/>
        <dsp:cNvSpPr/>
      </dsp:nvSpPr>
      <dsp:spPr>
        <a:xfrm>
          <a:off x="2609542" y="312589"/>
          <a:ext cx="1734870" cy="173487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5000" r="-7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B6E393F-F165-4381-B435-39589A68EEB9}">
      <dsp:nvSpPr>
        <dsp:cNvPr id="0" name=""/>
        <dsp:cNvSpPr/>
      </dsp:nvSpPr>
      <dsp:spPr>
        <a:xfrm>
          <a:off x="4682375" y="0"/>
          <a:ext cx="2271580" cy="520982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t>Dramaturgy</a:t>
          </a:r>
          <a:endParaRPr lang="es-ES" sz="2000" b="1" kern="1200" dirty="0"/>
        </a:p>
      </dsp:txBody>
      <dsp:txXfrm>
        <a:off x="4682375" y="2083928"/>
        <a:ext cx="2271580" cy="2083928"/>
      </dsp:txXfrm>
    </dsp:sp>
    <dsp:sp modelId="{B60BF805-7A47-47F1-B9EA-8A51C68CF2C3}">
      <dsp:nvSpPr>
        <dsp:cNvPr id="0" name=""/>
        <dsp:cNvSpPr/>
      </dsp:nvSpPr>
      <dsp:spPr>
        <a:xfrm>
          <a:off x="4949270" y="312589"/>
          <a:ext cx="1734870" cy="1734870"/>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4000" b="-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41635FF-7E67-4AD4-91C9-F07A4A7F472C}">
      <dsp:nvSpPr>
        <dsp:cNvPr id="0" name=""/>
        <dsp:cNvSpPr/>
      </dsp:nvSpPr>
      <dsp:spPr>
        <a:xfrm>
          <a:off x="278158" y="4167857"/>
          <a:ext cx="6397639" cy="781473"/>
        </a:xfrm>
        <a:prstGeom prst="leftRigh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7B84A-98C8-4E7F-860C-DA5E9FCFB506}">
      <dsp:nvSpPr>
        <dsp:cNvPr id="0" name=""/>
        <dsp:cNvSpPr/>
      </dsp:nvSpPr>
      <dsp:spPr>
        <a:xfrm>
          <a:off x="2511162" y="268473"/>
          <a:ext cx="3643265" cy="3643265"/>
        </a:xfrm>
        <a:prstGeom prst="pie">
          <a:avLst>
            <a:gd name="adj1" fmla="val 16200000"/>
            <a:gd name="adj2" fmla="val 2052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err="1"/>
            <a:t>Multiplicity</a:t>
          </a:r>
          <a:endParaRPr lang="en-GB" sz="1400" kern="1200" dirty="0"/>
        </a:p>
      </dsp:txBody>
      <dsp:txXfrm>
        <a:off x="4411732" y="880889"/>
        <a:ext cx="1171049" cy="780699"/>
      </dsp:txXfrm>
    </dsp:sp>
    <dsp:sp modelId="{62A6C87F-A7A8-43B8-A5F9-AAA528AF36DE}">
      <dsp:nvSpPr>
        <dsp:cNvPr id="0" name=""/>
        <dsp:cNvSpPr/>
      </dsp:nvSpPr>
      <dsp:spPr>
        <a:xfrm>
          <a:off x="2542390" y="365627"/>
          <a:ext cx="3643265" cy="3643265"/>
        </a:xfrm>
        <a:prstGeom prst="pie">
          <a:avLst>
            <a:gd name="adj1" fmla="val 20520000"/>
            <a:gd name="adj2" fmla="val 32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Non-digital-</a:t>
          </a:r>
          <a:r>
            <a:rPr lang="es-ES" sz="1400" kern="1200" dirty="0" err="1"/>
            <a:t>centric</a:t>
          </a:r>
          <a:r>
            <a:rPr lang="es-ES" sz="1400" kern="1200" dirty="0"/>
            <a:t>-</a:t>
          </a:r>
          <a:r>
            <a:rPr lang="es-ES" sz="1400" kern="1200" dirty="0" err="1"/>
            <a:t>ness</a:t>
          </a:r>
          <a:endParaRPr lang="en-GB" sz="1400" kern="1200" dirty="0"/>
        </a:p>
      </dsp:txBody>
      <dsp:txXfrm>
        <a:off x="4888826" y="2030253"/>
        <a:ext cx="1084305" cy="867444"/>
      </dsp:txXfrm>
    </dsp:sp>
    <dsp:sp modelId="{53F21803-1B8B-4D04-9BE0-8B9E52039CDF}">
      <dsp:nvSpPr>
        <dsp:cNvPr id="0" name=""/>
        <dsp:cNvSpPr/>
      </dsp:nvSpPr>
      <dsp:spPr>
        <a:xfrm>
          <a:off x="2459983" y="425481"/>
          <a:ext cx="3643265" cy="3643265"/>
        </a:xfrm>
        <a:prstGeom prst="pie">
          <a:avLst>
            <a:gd name="adj1" fmla="val 3240000"/>
            <a:gd name="adj2" fmla="val 756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err="1"/>
            <a:t>Openness</a:t>
          </a:r>
          <a:endParaRPr lang="en-GB" sz="1400" kern="1200" dirty="0"/>
        </a:p>
      </dsp:txBody>
      <dsp:txXfrm>
        <a:off x="3761149" y="2984441"/>
        <a:ext cx="1040933" cy="954188"/>
      </dsp:txXfrm>
    </dsp:sp>
    <dsp:sp modelId="{C0180C67-8C24-428C-9995-8BE8EC777193}">
      <dsp:nvSpPr>
        <dsp:cNvPr id="0" name=""/>
        <dsp:cNvSpPr/>
      </dsp:nvSpPr>
      <dsp:spPr>
        <a:xfrm>
          <a:off x="2377575" y="365627"/>
          <a:ext cx="3643265" cy="3643265"/>
        </a:xfrm>
        <a:prstGeom prst="pie">
          <a:avLst>
            <a:gd name="adj1" fmla="val 7560000"/>
            <a:gd name="adj2" fmla="val 1188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err="1"/>
            <a:t>Reflexivity</a:t>
          </a:r>
          <a:endParaRPr lang="en-GB" sz="1400" kern="1200" dirty="0"/>
        </a:p>
      </dsp:txBody>
      <dsp:txXfrm>
        <a:off x="2590099" y="2030253"/>
        <a:ext cx="1084305" cy="867444"/>
      </dsp:txXfrm>
    </dsp:sp>
    <dsp:sp modelId="{C66375F5-3097-4920-B8F1-6D03DBBAE72B}">
      <dsp:nvSpPr>
        <dsp:cNvPr id="0" name=""/>
        <dsp:cNvSpPr/>
      </dsp:nvSpPr>
      <dsp:spPr>
        <a:xfrm>
          <a:off x="2408803" y="268473"/>
          <a:ext cx="3643265" cy="3643265"/>
        </a:xfrm>
        <a:prstGeom prst="pie">
          <a:avLst>
            <a:gd name="adj1" fmla="val 1188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err="1"/>
            <a:t>Unorthodox</a:t>
          </a:r>
          <a:endParaRPr lang="en-GB" sz="1400" kern="1200" dirty="0"/>
        </a:p>
      </dsp:txBody>
      <dsp:txXfrm>
        <a:off x="2980449" y="880889"/>
        <a:ext cx="1171049" cy="780699"/>
      </dsp:txXfrm>
    </dsp:sp>
    <dsp:sp modelId="{400F867A-412E-47CE-911C-DD204FB0262B}">
      <dsp:nvSpPr>
        <dsp:cNvPr id="0" name=""/>
        <dsp:cNvSpPr/>
      </dsp:nvSpPr>
      <dsp:spPr>
        <a:xfrm>
          <a:off x="2285455" y="42938"/>
          <a:ext cx="4094336" cy="4094336"/>
        </a:xfrm>
        <a:prstGeom prst="circularArrow">
          <a:avLst>
            <a:gd name="adj1" fmla="val 5085"/>
            <a:gd name="adj2" fmla="val 327528"/>
            <a:gd name="adj3" fmla="val 20192361"/>
            <a:gd name="adj4" fmla="val 16200324"/>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5041C5-4F3D-467C-B072-4D5049E6468E}">
      <dsp:nvSpPr>
        <dsp:cNvPr id="0" name=""/>
        <dsp:cNvSpPr/>
      </dsp:nvSpPr>
      <dsp:spPr>
        <a:xfrm>
          <a:off x="2317106" y="140060"/>
          <a:ext cx="4094336" cy="4094336"/>
        </a:xfrm>
        <a:prstGeom prst="circularArrow">
          <a:avLst>
            <a:gd name="adj1" fmla="val 5085"/>
            <a:gd name="adj2" fmla="val 327528"/>
            <a:gd name="adj3" fmla="val 2912753"/>
            <a:gd name="adj4" fmla="val 20519953"/>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69F1456-4724-40E8-8435-7E113CA8AF95}">
      <dsp:nvSpPr>
        <dsp:cNvPr id="0" name=""/>
        <dsp:cNvSpPr/>
      </dsp:nvSpPr>
      <dsp:spPr>
        <a:xfrm>
          <a:off x="2234447" y="200096"/>
          <a:ext cx="4094336" cy="4094336"/>
        </a:xfrm>
        <a:prstGeom prst="circularArrow">
          <a:avLst>
            <a:gd name="adj1" fmla="val 5085"/>
            <a:gd name="adj2" fmla="val 327528"/>
            <a:gd name="adj3" fmla="val 7232777"/>
            <a:gd name="adj4" fmla="val 3239695"/>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4FC7B5E-5AD4-4429-BF2C-B9FAD15FC857}">
      <dsp:nvSpPr>
        <dsp:cNvPr id="0" name=""/>
        <dsp:cNvSpPr/>
      </dsp:nvSpPr>
      <dsp:spPr>
        <a:xfrm>
          <a:off x="2151788" y="140060"/>
          <a:ext cx="4094336" cy="4094336"/>
        </a:xfrm>
        <a:prstGeom prst="circularArrow">
          <a:avLst>
            <a:gd name="adj1" fmla="val 5085"/>
            <a:gd name="adj2" fmla="val 327528"/>
            <a:gd name="adj3" fmla="val 11552519"/>
            <a:gd name="adj4" fmla="val 7559718"/>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6CA2B19-DA58-419B-9A18-738E72BA43B3}">
      <dsp:nvSpPr>
        <dsp:cNvPr id="0" name=""/>
        <dsp:cNvSpPr/>
      </dsp:nvSpPr>
      <dsp:spPr>
        <a:xfrm>
          <a:off x="2183440" y="42938"/>
          <a:ext cx="4094336" cy="4094336"/>
        </a:xfrm>
        <a:prstGeom prst="circularArrow">
          <a:avLst>
            <a:gd name="adj1" fmla="val 5085"/>
            <a:gd name="adj2" fmla="val 327528"/>
            <a:gd name="adj3" fmla="val 15872148"/>
            <a:gd name="adj4" fmla="val 11880111"/>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7B5BC-C851-433D-86AD-A98E46C7AA9B}">
      <dsp:nvSpPr>
        <dsp:cNvPr id="0" name=""/>
        <dsp:cNvSpPr/>
      </dsp:nvSpPr>
      <dsp:spPr>
        <a:xfrm>
          <a:off x="3494" y="0"/>
          <a:ext cx="3361243" cy="4248048"/>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ES" sz="3800" kern="1200" dirty="0"/>
            <a:t>EXPERIENCES</a:t>
          </a:r>
          <a:endParaRPr lang="en-GB" sz="3800" kern="1200" dirty="0"/>
        </a:p>
      </dsp:txBody>
      <dsp:txXfrm>
        <a:off x="3494" y="0"/>
        <a:ext cx="3361243" cy="1274414"/>
      </dsp:txXfrm>
    </dsp:sp>
    <dsp:sp modelId="{55DB21A1-A536-456F-953C-F739DC77D45A}">
      <dsp:nvSpPr>
        <dsp:cNvPr id="0" name=""/>
        <dsp:cNvSpPr/>
      </dsp:nvSpPr>
      <dsp:spPr>
        <a:xfrm>
          <a:off x="339618" y="1275658"/>
          <a:ext cx="2688994" cy="128084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s-ES" sz="2100" kern="1200" dirty="0"/>
            <a:t>EMBODIMENT</a:t>
          </a:r>
          <a:endParaRPr lang="en-GB" sz="2100" kern="1200" dirty="0"/>
        </a:p>
      </dsp:txBody>
      <dsp:txXfrm>
        <a:off x="377133" y="1313173"/>
        <a:ext cx="2613964" cy="1205814"/>
      </dsp:txXfrm>
    </dsp:sp>
    <dsp:sp modelId="{8F5A15DB-DA17-4A29-A2C8-3E5FC705C54B}">
      <dsp:nvSpPr>
        <dsp:cNvPr id="0" name=""/>
        <dsp:cNvSpPr/>
      </dsp:nvSpPr>
      <dsp:spPr>
        <a:xfrm>
          <a:off x="339618" y="2753556"/>
          <a:ext cx="2688994" cy="128084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s-ES" sz="2100" kern="1200" dirty="0"/>
            <a:t>SENSORIUM</a:t>
          </a:r>
          <a:endParaRPr lang="en-GB" sz="2100" kern="1200" dirty="0"/>
        </a:p>
      </dsp:txBody>
      <dsp:txXfrm>
        <a:off x="377133" y="2791071"/>
        <a:ext cx="2613964" cy="1205814"/>
      </dsp:txXfrm>
    </dsp:sp>
    <dsp:sp modelId="{BD5080FB-DBBC-4C33-9646-F1C87DB270BB}">
      <dsp:nvSpPr>
        <dsp:cNvPr id="0" name=""/>
        <dsp:cNvSpPr/>
      </dsp:nvSpPr>
      <dsp:spPr>
        <a:xfrm>
          <a:off x="3616830" y="0"/>
          <a:ext cx="3361243" cy="4248048"/>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ES" sz="3800" kern="1200" dirty="0"/>
            <a:t>PRACTICES</a:t>
          </a:r>
          <a:endParaRPr lang="en-GB" sz="3800" kern="1200" dirty="0"/>
        </a:p>
      </dsp:txBody>
      <dsp:txXfrm>
        <a:off x="3616830" y="0"/>
        <a:ext cx="3361243" cy="1274414"/>
      </dsp:txXfrm>
    </dsp:sp>
    <dsp:sp modelId="{C88AB70F-8BC5-4241-BCEB-384A22B25AB0}">
      <dsp:nvSpPr>
        <dsp:cNvPr id="0" name=""/>
        <dsp:cNvSpPr/>
      </dsp:nvSpPr>
      <dsp:spPr>
        <a:xfrm>
          <a:off x="3952954" y="1274777"/>
          <a:ext cx="2688994" cy="83457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s-ES" sz="2100" kern="1200" dirty="0"/>
            <a:t>NON-HUMAN ACTORS</a:t>
          </a:r>
          <a:endParaRPr lang="en-GB" sz="2100" kern="1200" dirty="0"/>
        </a:p>
      </dsp:txBody>
      <dsp:txXfrm>
        <a:off x="3977398" y="1299221"/>
        <a:ext cx="2640106" cy="785683"/>
      </dsp:txXfrm>
    </dsp:sp>
    <dsp:sp modelId="{7C6D993A-172B-41A4-B08F-7C86D65F9B90}">
      <dsp:nvSpPr>
        <dsp:cNvPr id="0" name=""/>
        <dsp:cNvSpPr/>
      </dsp:nvSpPr>
      <dsp:spPr>
        <a:xfrm>
          <a:off x="3952954" y="2237744"/>
          <a:ext cx="2688994" cy="83457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s-ES" sz="2100" kern="1200" dirty="0"/>
            <a:t>DAILY LIVES</a:t>
          </a:r>
          <a:endParaRPr lang="en-GB" sz="2100" kern="1200" dirty="0"/>
        </a:p>
      </dsp:txBody>
      <dsp:txXfrm>
        <a:off x="3977398" y="2262188"/>
        <a:ext cx="2640106" cy="785683"/>
      </dsp:txXfrm>
    </dsp:sp>
    <dsp:sp modelId="{7B815693-EA1C-4B1C-8E6E-7835AB4AAFFF}">
      <dsp:nvSpPr>
        <dsp:cNvPr id="0" name=""/>
        <dsp:cNvSpPr/>
      </dsp:nvSpPr>
      <dsp:spPr>
        <a:xfrm>
          <a:off x="3952954" y="3200711"/>
          <a:ext cx="2688994" cy="83457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s-ES" sz="2100" kern="1200" dirty="0"/>
            <a:t>RELATIONSHIPS WITH TECHNOLOGY</a:t>
          </a:r>
          <a:endParaRPr lang="en-GB" sz="2100" kern="1200" dirty="0"/>
        </a:p>
      </dsp:txBody>
      <dsp:txXfrm>
        <a:off x="3977398" y="3225155"/>
        <a:ext cx="2640106" cy="7856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F2116-B38B-49D2-A175-414ABD34DDAD}">
      <dsp:nvSpPr>
        <dsp:cNvPr id="0" name=""/>
        <dsp:cNvSpPr/>
      </dsp:nvSpPr>
      <dsp:spPr>
        <a:xfrm>
          <a:off x="0" y="151888"/>
          <a:ext cx="4562089" cy="4562089"/>
        </a:xfrm>
        <a:prstGeom prst="diamond">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CB31590B-C1BA-422B-8B76-FEB5DADC9072}">
      <dsp:nvSpPr>
        <dsp:cNvPr id="0" name=""/>
        <dsp:cNvSpPr/>
      </dsp:nvSpPr>
      <dsp:spPr>
        <a:xfrm>
          <a:off x="433398" y="585287"/>
          <a:ext cx="1779214" cy="1779214"/>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Beauty</a:t>
          </a:r>
          <a:endParaRPr lang="es-ES" sz="1700" kern="1200" dirty="0"/>
        </a:p>
      </dsp:txBody>
      <dsp:txXfrm>
        <a:off x="520252" y="672141"/>
        <a:ext cx="1605506" cy="1605506"/>
      </dsp:txXfrm>
    </dsp:sp>
    <dsp:sp modelId="{12A94D90-B233-43FF-BDB8-8DCEBFCC1103}">
      <dsp:nvSpPr>
        <dsp:cNvPr id="0" name=""/>
        <dsp:cNvSpPr/>
      </dsp:nvSpPr>
      <dsp:spPr>
        <a:xfrm>
          <a:off x="2349475" y="585287"/>
          <a:ext cx="1779214" cy="1779214"/>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Pornography</a:t>
          </a:r>
          <a:r>
            <a:rPr lang="es-ES" sz="1700" kern="1200" dirty="0"/>
            <a:t>, </a:t>
          </a:r>
          <a:r>
            <a:rPr lang="es-ES" sz="1700" kern="1200" dirty="0" err="1"/>
            <a:t>sexuality</a:t>
          </a:r>
          <a:r>
            <a:rPr lang="es-ES" sz="1700" kern="1200" dirty="0"/>
            <a:t> and </a:t>
          </a:r>
          <a:r>
            <a:rPr lang="es-ES" sz="1700" kern="1200" dirty="0" err="1"/>
            <a:t>gender</a:t>
          </a:r>
          <a:endParaRPr lang="es-ES" sz="1700" kern="1200" dirty="0"/>
        </a:p>
      </dsp:txBody>
      <dsp:txXfrm>
        <a:off x="2436329" y="672141"/>
        <a:ext cx="1605506" cy="1605506"/>
      </dsp:txXfrm>
    </dsp:sp>
    <dsp:sp modelId="{DDA23FEB-C018-41D5-A6FB-7249F4419FAC}">
      <dsp:nvSpPr>
        <dsp:cNvPr id="0" name=""/>
        <dsp:cNvSpPr/>
      </dsp:nvSpPr>
      <dsp:spPr>
        <a:xfrm>
          <a:off x="433398" y="2501364"/>
          <a:ext cx="1779214" cy="1779214"/>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Fat</a:t>
          </a:r>
          <a:r>
            <a:rPr lang="es-ES" sz="1700" kern="1200" dirty="0"/>
            <a:t> </a:t>
          </a:r>
          <a:r>
            <a:rPr lang="es-ES" sz="1700" kern="1200" dirty="0" err="1"/>
            <a:t>phobia</a:t>
          </a:r>
          <a:endParaRPr lang="es-ES" sz="1700" kern="1200" dirty="0"/>
        </a:p>
      </dsp:txBody>
      <dsp:txXfrm>
        <a:off x="520252" y="2588218"/>
        <a:ext cx="1605506" cy="1605506"/>
      </dsp:txXfrm>
    </dsp:sp>
    <dsp:sp modelId="{A45A2215-BBBD-4EC9-B74E-692DD0A0349D}">
      <dsp:nvSpPr>
        <dsp:cNvPr id="0" name=""/>
        <dsp:cNvSpPr/>
      </dsp:nvSpPr>
      <dsp:spPr>
        <a:xfrm>
          <a:off x="2349475" y="2501364"/>
          <a:ext cx="1779214" cy="1779214"/>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Self-esteem</a:t>
          </a:r>
          <a:r>
            <a:rPr lang="es-ES" sz="1700" kern="1200" dirty="0"/>
            <a:t>.</a:t>
          </a:r>
        </a:p>
      </dsp:txBody>
      <dsp:txXfrm>
        <a:off x="2436329" y="2588218"/>
        <a:ext cx="1605506" cy="160550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15707-0965-4200-92FF-ACFEAFE6E787}" type="datetimeFigureOut">
              <a:rPr lang="es-ES" smtClean="0"/>
              <a:t>05/09/2023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9C7CC-C5F4-4693-B1F7-2A3DC83E93D5}" type="slidenum">
              <a:rPr lang="es-ES" smtClean="0"/>
              <a:t>‹nr.›</a:t>
            </a:fld>
            <a:endParaRPr lang="es-ES"/>
          </a:p>
        </p:txBody>
      </p:sp>
    </p:spTree>
    <p:extLst>
      <p:ext uri="{BB962C8B-B14F-4D97-AF65-F5344CB8AC3E}">
        <p14:creationId xmlns:p14="http://schemas.microsoft.com/office/powerpoint/2010/main" val="2353499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9A4019-422F-1E4A-8956-952AC2769EB4}" type="slidenum">
              <a:rPr lang="es-ES_tradnl" smtClean="0"/>
              <a:t>4</a:t>
            </a:fld>
            <a:endParaRPr lang="es-ES_tradnl"/>
          </a:p>
        </p:txBody>
      </p:sp>
    </p:spTree>
    <p:extLst>
      <p:ext uri="{BB962C8B-B14F-4D97-AF65-F5344CB8AC3E}">
        <p14:creationId xmlns:p14="http://schemas.microsoft.com/office/powerpoint/2010/main" val="3492425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01 blanc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9F0BE85-C225-4003-835C-418D02FC40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1232014" y="2730479"/>
            <a:ext cx="4902086" cy="1442094"/>
          </a:xfrm>
        </p:spPr>
        <p:txBody>
          <a:bodyPr anchor="t">
            <a:normAutofit/>
          </a:bodyPr>
          <a:lstStyle>
            <a:lvl1pPr>
              <a:defRPr sz="4300" b="1">
                <a:solidFill>
                  <a:schemeClr val="bg1"/>
                </a:solidFill>
                <a:latin typeface="Century Gothic" panose="020B0502020202020204" pitchFamily="34" charset="0"/>
              </a:defRPr>
            </a:lvl1pPr>
          </a:lstStyle>
          <a:p>
            <a:r>
              <a:rPr lang="es-ES" err="1"/>
              <a:t>Opienscre</a:t>
            </a:r>
            <a:r>
              <a:rPr lang="es-ES"/>
              <a:t> in </a:t>
            </a:r>
            <a:r>
              <a:rPr lang="es-ES" err="1"/>
              <a:t>restiam</a:t>
            </a:r>
            <a:r>
              <a:rPr lang="es-ES"/>
              <a:t> </a:t>
            </a:r>
            <a:r>
              <a:rPr lang="es-ES" err="1"/>
              <a:t>publis</a:t>
            </a:r>
            <a:r>
              <a:rPr lang="es-ES"/>
              <a:t> </a:t>
            </a:r>
            <a:r>
              <a:rPr lang="es-ES" err="1"/>
              <a:t>hor</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1232014" y="4237320"/>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Restiam</a:t>
            </a:r>
            <a:r>
              <a:rPr lang="es-ES"/>
              <a:t> </a:t>
            </a:r>
            <a:r>
              <a:rPr lang="es-ES" err="1"/>
              <a:t>publis</a:t>
            </a:r>
            <a:r>
              <a:rPr lang="es-ES"/>
              <a:t> </a:t>
            </a:r>
            <a:r>
              <a:rPr lang="es-ES" err="1"/>
              <a:t>hore</a:t>
            </a:r>
            <a:r>
              <a:rPr lang="es-ES"/>
              <a:t> </a:t>
            </a:r>
            <a:r>
              <a:rPr lang="es-ES" err="1"/>
              <a:t>estiam</a:t>
            </a:r>
            <a:endParaRPr lang="es-ES"/>
          </a:p>
          <a:p>
            <a:pPr lvl="0"/>
            <a:r>
              <a:rPr lang="es-ES" err="1"/>
              <a:t>Publis</a:t>
            </a:r>
            <a:r>
              <a:rPr lang="es-ES"/>
              <a:t> </a:t>
            </a:r>
            <a:r>
              <a:rPr lang="es-ES" err="1"/>
              <a:t>hore</a:t>
            </a:r>
            <a:r>
              <a:rPr lang="es-ES"/>
              <a:t> </a:t>
            </a:r>
            <a:r>
              <a:rPr lang="es-ES" err="1"/>
              <a:t>hore</a:t>
            </a:r>
            <a:endParaRPr lang="es-ES"/>
          </a:p>
        </p:txBody>
      </p:sp>
      <p:sp>
        <p:nvSpPr>
          <p:cNvPr id="11" name="Marcador de texto 6">
            <a:extLst>
              <a:ext uri="{FF2B5EF4-FFF2-40B4-BE49-F238E27FC236}">
                <a16:creationId xmlns:a16="http://schemas.microsoft.com/office/drawing/2014/main" id="{0A95CA33-F0F0-4110-8F61-E718D61611DC}"/>
              </a:ext>
            </a:extLst>
          </p:cNvPr>
          <p:cNvSpPr>
            <a:spLocks noGrp="1"/>
          </p:cNvSpPr>
          <p:nvPr>
            <p:ph type="body" sz="quarter" idx="11" hasCustomPrompt="1"/>
          </p:nvPr>
        </p:nvSpPr>
        <p:spPr>
          <a:xfrm>
            <a:off x="1232014" y="4979647"/>
            <a:ext cx="4902086" cy="696630"/>
          </a:xfrm>
        </p:spPr>
        <p:txBody>
          <a:bodyPr>
            <a:noAutofit/>
          </a:bodyPr>
          <a:lstStyle>
            <a:lvl1pPr marL="0" indent="0">
              <a:lnSpc>
                <a:spcPts val="2600"/>
              </a:lnSpc>
              <a:spcBef>
                <a:spcPts val="0"/>
              </a:spcBef>
              <a:buNone/>
              <a:defRPr sz="2600" b="1">
                <a:solidFill>
                  <a:schemeClr val="bg1"/>
                </a:solidFill>
              </a:defRPr>
            </a:lvl1pPr>
            <a:lvl2pPr marL="271463" indent="0">
              <a:buNone/>
              <a:defRPr/>
            </a:lvl2pPr>
          </a:lstStyle>
          <a:p>
            <a:pPr lvl="0"/>
            <a:r>
              <a:rPr lang="es-ES"/>
              <a:t>09 de febrero de 2021</a:t>
            </a:r>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5118806" y="5867012"/>
            <a:ext cx="1800493" cy="430887"/>
          </a:xfrm>
          <a:prstGeom prst="rect">
            <a:avLst/>
          </a:prstGeom>
          <a:noFill/>
        </p:spPr>
        <p:txBody>
          <a:bodyPr wrap="none" rtlCol="0">
            <a:spAutoFit/>
          </a:bodyPr>
          <a:lstStyle/>
          <a:p>
            <a:r>
              <a:rPr lang="es-ES" sz="2200" b="1">
                <a:solidFill>
                  <a:schemeClr val="bg1"/>
                </a:solidFill>
              </a:rPr>
              <a:t>Ve más allá</a:t>
            </a:r>
          </a:p>
        </p:txBody>
      </p:sp>
      <p:pic>
        <p:nvPicPr>
          <p:cNvPr id="12" name="Gráfico 11">
            <a:extLst>
              <a:ext uri="{FF2B5EF4-FFF2-40B4-BE49-F238E27FC236}">
                <a16:creationId xmlns:a16="http://schemas.microsoft.com/office/drawing/2014/main" id="{9370E4E4-B71F-49CD-9929-ADF5802DA3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38" y="908844"/>
            <a:ext cx="2910840" cy="800100"/>
          </a:xfrm>
          <a:prstGeom prst="rect">
            <a:avLst/>
          </a:prstGeom>
        </p:spPr>
      </p:pic>
    </p:spTree>
    <p:extLst>
      <p:ext uri="{BB962C8B-B14F-4D97-AF65-F5344CB8AC3E}">
        <p14:creationId xmlns:p14="http://schemas.microsoft.com/office/powerpoint/2010/main" val="191313946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ada Postgrado 01 blanc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FDF6CC3E-2001-470F-B923-CF9DC1D22F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38" y="908844"/>
            <a:ext cx="2910840" cy="800100"/>
          </a:xfrm>
          <a:prstGeom prst="rect">
            <a:avLst/>
          </a:prstGeom>
        </p:spPr>
      </p:pic>
      <p:pic>
        <p:nvPicPr>
          <p:cNvPr id="6" name="Imagen 5">
            <a:extLst>
              <a:ext uri="{FF2B5EF4-FFF2-40B4-BE49-F238E27FC236}">
                <a16:creationId xmlns:a16="http://schemas.microsoft.com/office/drawing/2014/main" id="{A7C86FC7-5A1A-4090-9272-7DF1802A6DF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1995"/>
            <a:ext cx="14630397" cy="8229599"/>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7666679" y="1251634"/>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7666679" y="2150745"/>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9089538" y="5891847"/>
            <a:ext cx="1800493" cy="430887"/>
          </a:xfrm>
          <a:prstGeom prst="rect">
            <a:avLst/>
          </a:prstGeom>
          <a:noFill/>
        </p:spPr>
        <p:txBody>
          <a:bodyPr wrap="none" rtlCol="0">
            <a:spAutoFit/>
          </a:bodyPr>
          <a:lstStyle/>
          <a:p>
            <a:r>
              <a:rPr lang="es-ES" sz="2200" b="1">
                <a:solidFill>
                  <a:srgbClr val="1E1E1E"/>
                </a:solidFill>
              </a:rPr>
              <a:t>Ve más allá</a:t>
            </a:r>
          </a:p>
        </p:txBody>
      </p:sp>
      <p:sp>
        <p:nvSpPr>
          <p:cNvPr id="10" name="Marcador de texto 6">
            <a:extLst>
              <a:ext uri="{FF2B5EF4-FFF2-40B4-BE49-F238E27FC236}">
                <a16:creationId xmlns:a16="http://schemas.microsoft.com/office/drawing/2014/main" id="{1D7EC42F-D5BA-42B2-93A1-4025C46665B2}"/>
              </a:ext>
            </a:extLst>
          </p:cNvPr>
          <p:cNvSpPr>
            <a:spLocks noGrp="1"/>
          </p:cNvSpPr>
          <p:nvPr>
            <p:ph type="body" sz="quarter" idx="11" hasCustomPrompt="1"/>
          </p:nvPr>
        </p:nvSpPr>
        <p:spPr>
          <a:xfrm>
            <a:off x="6777679" y="4301138"/>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7" name="Marcador de texto 6">
            <a:extLst>
              <a:ext uri="{FF2B5EF4-FFF2-40B4-BE49-F238E27FC236}">
                <a16:creationId xmlns:a16="http://schemas.microsoft.com/office/drawing/2014/main" id="{37327B23-2573-4A9B-9DAE-80306377F0E0}"/>
              </a:ext>
            </a:extLst>
          </p:cNvPr>
          <p:cNvSpPr>
            <a:spLocks noGrp="1"/>
          </p:cNvSpPr>
          <p:nvPr>
            <p:ph type="body" sz="quarter" idx="12" hasCustomPrompt="1"/>
          </p:nvPr>
        </p:nvSpPr>
        <p:spPr>
          <a:xfrm>
            <a:off x="6777679" y="4931658"/>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18" name="Marcador de texto 6">
            <a:extLst>
              <a:ext uri="{FF2B5EF4-FFF2-40B4-BE49-F238E27FC236}">
                <a16:creationId xmlns:a16="http://schemas.microsoft.com/office/drawing/2014/main" id="{555CB57D-40B9-47B3-9D19-DBE91B8BE3BA}"/>
              </a:ext>
            </a:extLst>
          </p:cNvPr>
          <p:cNvSpPr>
            <a:spLocks noGrp="1"/>
          </p:cNvSpPr>
          <p:nvPr>
            <p:ph type="body" sz="quarter" idx="13" hasCustomPrompt="1"/>
          </p:nvPr>
        </p:nvSpPr>
        <p:spPr>
          <a:xfrm>
            <a:off x="6777679" y="4540842"/>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spTree>
    <p:extLst>
      <p:ext uri="{BB962C8B-B14F-4D97-AF65-F5344CB8AC3E}">
        <p14:creationId xmlns:p14="http://schemas.microsoft.com/office/powerpoint/2010/main" val="176290271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tada Postgrado 02_roj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3720937-C11B-4355-8352-F40F0B3DB1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7666679" y="1251634"/>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7666679" y="2150745"/>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2" name="Marcador de texto 6">
            <a:extLst>
              <a:ext uri="{FF2B5EF4-FFF2-40B4-BE49-F238E27FC236}">
                <a16:creationId xmlns:a16="http://schemas.microsoft.com/office/drawing/2014/main" id="{604FA656-0B6E-4A60-99B0-9022B34BDB51}"/>
              </a:ext>
            </a:extLst>
          </p:cNvPr>
          <p:cNvSpPr>
            <a:spLocks noGrp="1"/>
          </p:cNvSpPr>
          <p:nvPr>
            <p:ph type="body" sz="quarter" idx="11" hasCustomPrompt="1"/>
          </p:nvPr>
        </p:nvSpPr>
        <p:spPr>
          <a:xfrm>
            <a:off x="6780854" y="4301138"/>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5" name="Marcador de texto 6">
            <a:extLst>
              <a:ext uri="{FF2B5EF4-FFF2-40B4-BE49-F238E27FC236}">
                <a16:creationId xmlns:a16="http://schemas.microsoft.com/office/drawing/2014/main" id="{3991318B-056F-4F2D-9698-07C899C14601}"/>
              </a:ext>
            </a:extLst>
          </p:cNvPr>
          <p:cNvSpPr>
            <a:spLocks noGrp="1"/>
          </p:cNvSpPr>
          <p:nvPr>
            <p:ph type="body" sz="quarter" idx="12" hasCustomPrompt="1"/>
          </p:nvPr>
        </p:nvSpPr>
        <p:spPr>
          <a:xfrm>
            <a:off x="6780854" y="4931658"/>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16" name="Marcador de texto 6">
            <a:extLst>
              <a:ext uri="{FF2B5EF4-FFF2-40B4-BE49-F238E27FC236}">
                <a16:creationId xmlns:a16="http://schemas.microsoft.com/office/drawing/2014/main" id="{EB186090-37AA-4F50-967D-3BDBD7F875A2}"/>
              </a:ext>
            </a:extLst>
          </p:cNvPr>
          <p:cNvSpPr>
            <a:spLocks noGrp="1"/>
          </p:cNvSpPr>
          <p:nvPr>
            <p:ph type="body" sz="quarter" idx="13" hasCustomPrompt="1"/>
          </p:nvPr>
        </p:nvSpPr>
        <p:spPr>
          <a:xfrm>
            <a:off x="6780854" y="4540842"/>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sp>
        <p:nvSpPr>
          <p:cNvPr id="17" name="CuadroTexto 16">
            <a:extLst>
              <a:ext uri="{FF2B5EF4-FFF2-40B4-BE49-F238E27FC236}">
                <a16:creationId xmlns:a16="http://schemas.microsoft.com/office/drawing/2014/main" id="{110EE0B2-CBE1-4867-8036-431D8B048DA9}"/>
              </a:ext>
            </a:extLst>
          </p:cNvPr>
          <p:cNvSpPr txBox="1"/>
          <p:nvPr userDrawn="1"/>
        </p:nvSpPr>
        <p:spPr>
          <a:xfrm>
            <a:off x="10692101" y="6706077"/>
            <a:ext cx="1800493" cy="430887"/>
          </a:xfrm>
          <a:prstGeom prst="rect">
            <a:avLst/>
          </a:prstGeom>
          <a:noFill/>
        </p:spPr>
        <p:txBody>
          <a:bodyPr wrap="none" rtlCol="0">
            <a:spAutoFit/>
          </a:bodyPr>
          <a:lstStyle/>
          <a:p>
            <a:r>
              <a:rPr lang="es-ES" sz="2200" b="1">
                <a:solidFill>
                  <a:srgbClr val="1E1E1E"/>
                </a:solidFill>
              </a:rPr>
              <a:t>Ve más allá</a:t>
            </a:r>
          </a:p>
        </p:txBody>
      </p:sp>
      <p:pic>
        <p:nvPicPr>
          <p:cNvPr id="14" name="Gráfico 13">
            <a:extLst>
              <a:ext uri="{FF2B5EF4-FFF2-40B4-BE49-F238E27FC236}">
                <a16:creationId xmlns:a16="http://schemas.microsoft.com/office/drawing/2014/main" id="{85240EFF-F9FA-4BD4-B5F5-57D533E60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38" y="908844"/>
            <a:ext cx="2908056" cy="800100"/>
          </a:xfrm>
          <a:prstGeom prst="rect">
            <a:avLst/>
          </a:prstGeom>
        </p:spPr>
      </p:pic>
    </p:spTree>
    <p:extLst>
      <p:ext uri="{BB962C8B-B14F-4D97-AF65-F5344CB8AC3E}">
        <p14:creationId xmlns:p14="http://schemas.microsoft.com/office/powerpoint/2010/main" val="44432412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da Postgrado 02 blanc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2" name="Gráfico 11">
            <a:extLst>
              <a:ext uri="{FF2B5EF4-FFF2-40B4-BE49-F238E27FC236}">
                <a16:creationId xmlns:a16="http://schemas.microsoft.com/office/drawing/2014/main" id="{CF03BCA2-3200-43B6-9331-514527A1E4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38" y="908844"/>
            <a:ext cx="2910840" cy="800100"/>
          </a:xfrm>
          <a:prstGeom prst="rect">
            <a:avLst/>
          </a:prstGeom>
        </p:spPr>
      </p:pic>
      <p:pic>
        <p:nvPicPr>
          <p:cNvPr id="5" name="Imagen 4">
            <a:extLst>
              <a:ext uri="{FF2B5EF4-FFF2-40B4-BE49-F238E27FC236}">
                <a16:creationId xmlns:a16="http://schemas.microsoft.com/office/drawing/2014/main" id="{C3720937-C11B-4355-8352-F40F0B3DB1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0"/>
            <a:ext cx="14630397" cy="8229599"/>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7666679" y="1251634"/>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7666679" y="2150745"/>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7" name="CuadroTexto 16">
            <a:extLst>
              <a:ext uri="{FF2B5EF4-FFF2-40B4-BE49-F238E27FC236}">
                <a16:creationId xmlns:a16="http://schemas.microsoft.com/office/drawing/2014/main" id="{110EE0B2-CBE1-4867-8036-431D8B048DA9}"/>
              </a:ext>
            </a:extLst>
          </p:cNvPr>
          <p:cNvSpPr txBox="1"/>
          <p:nvPr userDrawn="1"/>
        </p:nvSpPr>
        <p:spPr>
          <a:xfrm>
            <a:off x="10692101" y="6706077"/>
            <a:ext cx="1800493" cy="430887"/>
          </a:xfrm>
          <a:prstGeom prst="rect">
            <a:avLst/>
          </a:prstGeom>
          <a:noFill/>
        </p:spPr>
        <p:txBody>
          <a:bodyPr wrap="none" rtlCol="0">
            <a:spAutoFit/>
          </a:bodyPr>
          <a:lstStyle/>
          <a:p>
            <a:r>
              <a:rPr lang="es-ES" sz="2200" b="1">
                <a:solidFill>
                  <a:srgbClr val="1E1E1E"/>
                </a:solidFill>
              </a:rPr>
              <a:t>Ve más allá</a:t>
            </a:r>
          </a:p>
        </p:txBody>
      </p:sp>
      <p:sp>
        <p:nvSpPr>
          <p:cNvPr id="18" name="Marcador de texto 6">
            <a:extLst>
              <a:ext uri="{FF2B5EF4-FFF2-40B4-BE49-F238E27FC236}">
                <a16:creationId xmlns:a16="http://schemas.microsoft.com/office/drawing/2014/main" id="{E9E87237-2393-4708-BB01-402743EEE83D}"/>
              </a:ext>
            </a:extLst>
          </p:cNvPr>
          <p:cNvSpPr>
            <a:spLocks noGrp="1"/>
          </p:cNvSpPr>
          <p:nvPr>
            <p:ph type="body" sz="quarter" idx="11" hasCustomPrompt="1"/>
          </p:nvPr>
        </p:nvSpPr>
        <p:spPr>
          <a:xfrm>
            <a:off x="6780854" y="4301138"/>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9" name="Marcador de texto 6">
            <a:extLst>
              <a:ext uri="{FF2B5EF4-FFF2-40B4-BE49-F238E27FC236}">
                <a16:creationId xmlns:a16="http://schemas.microsoft.com/office/drawing/2014/main" id="{097452DD-1D24-4B73-8871-9E287BD51F86}"/>
              </a:ext>
            </a:extLst>
          </p:cNvPr>
          <p:cNvSpPr>
            <a:spLocks noGrp="1"/>
          </p:cNvSpPr>
          <p:nvPr>
            <p:ph type="body" sz="quarter" idx="12" hasCustomPrompt="1"/>
          </p:nvPr>
        </p:nvSpPr>
        <p:spPr>
          <a:xfrm>
            <a:off x="6780854" y="4931658"/>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20" name="Marcador de texto 6">
            <a:extLst>
              <a:ext uri="{FF2B5EF4-FFF2-40B4-BE49-F238E27FC236}">
                <a16:creationId xmlns:a16="http://schemas.microsoft.com/office/drawing/2014/main" id="{4205B8DF-49CC-416F-8134-594BDF042D5E}"/>
              </a:ext>
            </a:extLst>
          </p:cNvPr>
          <p:cNvSpPr>
            <a:spLocks noGrp="1"/>
          </p:cNvSpPr>
          <p:nvPr>
            <p:ph type="body" sz="quarter" idx="13" hasCustomPrompt="1"/>
          </p:nvPr>
        </p:nvSpPr>
        <p:spPr>
          <a:xfrm>
            <a:off x="6780854" y="4540842"/>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spTree>
    <p:extLst>
      <p:ext uri="{BB962C8B-B14F-4D97-AF65-F5344CB8AC3E}">
        <p14:creationId xmlns:p14="http://schemas.microsoft.com/office/powerpoint/2010/main" val="24314304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ada Postgrado 03 roj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58086F5-BD6F-4A53-B017-4BA2C380D8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4630400" cy="8229600"/>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1279093" y="2877701"/>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1279093" y="3776812"/>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7" name="CuadroTexto 16">
            <a:extLst>
              <a:ext uri="{FF2B5EF4-FFF2-40B4-BE49-F238E27FC236}">
                <a16:creationId xmlns:a16="http://schemas.microsoft.com/office/drawing/2014/main" id="{110EE0B2-CBE1-4867-8036-431D8B048DA9}"/>
              </a:ext>
            </a:extLst>
          </p:cNvPr>
          <p:cNvSpPr txBox="1"/>
          <p:nvPr userDrawn="1"/>
        </p:nvSpPr>
        <p:spPr>
          <a:xfrm>
            <a:off x="2728291" y="6706077"/>
            <a:ext cx="1800493" cy="430887"/>
          </a:xfrm>
          <a:prstGeom prst="rect">
            <a:avLst/>
          </a:prstGeom>
          <a:noFill/>
        </p:spPr>
        <p:txBody>
          <a:bodyPr wrap="none" rtlCol="0">
            <a:spAutoFit/>
          </a:bodyPr>
          <a:lstStyle/>
          <a:p>
            <a:r>
              <a:rPr lang="es-ES" sz="2200" b="1">
                <a:solidFill>
                  <a:srgbClr val="1E1E1E"/>
                </a:solidFill>
              </a:rPr>
              <a:t>Ve más allá</a:t>
            </a:r>
          </a:p>
        </p:txBody>
      </p:sp>
      <p:sp>
        <p:nvSpPr>
          <p:cNvPr id="18" name="Marcador de texto 6">
            <a:extLst>
              <a:ext uri="{FF2B5EF4-FFF2-40B4-BE49-F238E27FC236}">
                <a16:creationId xmlns:a16="http://schemas.microsoft.com/office/drawing/2014/main" id="{E9E87237-2393-4708-BB01-402743EEE83D}"/>
              </a:ext>
            </a:extLst>
          </p:cNvPr>
          <p:cNvSpPr>
            <a:spLocks noGrp="1"/>
          </p:cNvSpPr>
          <p:nvPr>
            <p:ph type="body" sz="quarter" idx="11" hasCustomPrompt="1"/>
          </p:nvPr>
        </p:nvSpPr>
        <p:spPr>
          <a:xfrm>
            <a:off x="4400512" y="5085019"/>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9" name="Marcador de texto 6">
            <a:extLst>
              <a:ext uri="{FF2B5EF4-FFF2-40B4-BE49-F238E27FC236}">
                <a16:creationId xmlns:a16="http://schemas.microsoft.com/office/drawing/2014/main" id="{097452DD-1D24-4B73-8871-9E287BD51F86}"/>
              </a:ext>
            </a:extLst>
          </p:cNvPr>
          <p:cNvSpPr>
            <a:spLocks noGrp="1"/>
          </p:cNvSpPr>
          <p:nvPr>
            <p:ph type="body" sz="quarter" idx="12" hasCustomPrompt="1"/>
          </p:nvPr>
        </p:nvSpPr>
        <p:spPr>
          <a:xfrm>
            <a:off x="4400512" y="5715539"/>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20" name="Marcador de texto 6">
            <a:extLst>
              <a:ext uri="{FF2B5EF4-FFF2-40B4-BE49-F238E27FC236}">
                <a16:creationId xmlns:a16="http://schemas.microsoft.com/office/drawing/2014/main" id="{4205B8DF-49CC-416F-8134-594BDF042D5E}"/>
              </a:ext>
            </a:extLst>
          </p:cNvPr>
          <p:cNvSpPr>
            <a:spLocks noGrp="1"/>
          </p:cNvSpPr>
          <p:nvPr>
            <p:ph type="body" sz="quarter" idx="13" hasCustomPrompt="1"/>
          </p:nvPr>
        </p:nvSpPr>
        <p:spPr>
          <a:xfrm>
            <a:off x="4400512" y="5324723"/>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pic>
        <p:nvPicPr>
          <p:cNvPr id="11" name="Gráfico 10">
            <a:extLst>
              <a:ext uri="{FF2B5EF4-FFF2-40B4-BE49-F238E27FC236}">
                <a16:creationId xmlns:a16="http://schemas.microsoft.com/office/drawing/2014/main" id="{8E8927FA-4CB0-4C74-9670-4CC6D2AE6C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038" y="908844"/>
            <a:ext cx="2908056" cy="800100"/>
          </a:xfrm>
          <a:prstGeom prst="rect">
            <a:avLst/>
          </a:prstGeom>
        </p:spPr>
      </p:pic>
    </p:spTree>
    <p:extLst>
      <p:ext uri="{BB962C8B-B14F-4D97-AF65-F5344CB8AC3E}">
        <p14:creationId xmlns:p14="http://schemas.microsoft.com/office/powerpoint/2010/main" val="344282191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ada Postgrado 03 blanc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 name="Gráfico 10">
            <a:extLst>
              <a:ext uri="{FF2B5EF4-FFF2-40B4-BE49-F238E27FC236}">
                <a16:creationId xmlns:a16="http://schemas.microsoft.com/office/drawing/2014/main" id="{668F97EE-AC5B-4F08-BEB0-4F185B1FEC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38" y="908844"/>
            <a:ext cx="2910840" cy="800100"/>
          </a:xfrm>
          <a:prstGeom prst="rect">
            <a:avLst/>
          </a:prstGeom>
        </p:spPr>
      </p:pic>
      <p:pic>
        <p:nvPicPr>
          <p:cNvPr id="6" name="Gráfico 5">
            <a:extLst>
              <a:ext uri="{FF2B5EF4-FFF2-40B4-BE49-F238E27FC236}">
                <a16:creationId xmlns:a16="http://schemas.microsoft.com/office/drawing/2014/main" id="{81D94336-38A4-4BE4-B68C-C583816EAD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4630400" cy="8229600"/>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1279093" y="2877701"/>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1279093" y="3776812"/>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7" name="CuadroTexto 16">
            <a:extLst>
              <a:ext uri="{FF2B5EF4-FFF2-40B4-BE49-F238E27FC236}">
                <a16:creationId xmlns:a16="http://schemas.microsoft.com/office/drawing/2014/main" id="{110EE0B2-CBE1-4867-8036-431D8B048DA9}"/>
              </a:ext>
            </a:extLst>
          </p:cNvPr>
          <p:cNvSpPr txBox="1"/>
          <p:nvPr userDrawn="1"/>
        </p:nvSpPr>
        <p:spPr>
          <a:xfrm>
            <a:off x="2728291" y="6706077"/>
            <a:ext cx="1800493" cy="430887"/>
          </a:xfrm>
          <a:prstGeom prst="rect">
            <a:avLst/>
          </a:prstGeom>
          <a:noFill/>
        </p:spPr>
        <p:txBody>
          <a:bodyPr wrap="none" rtlCol="0">
            <a:spAutoFit/>
          </a:bodyPr>
          <a:lstStyle/>
          <a:p>
            <a:r>
              <a:rPr lang="es-ES" sz="2200" b="1">
                <a:solidFill>
                  <a:srgbClr val="1E1E1E"/>
                </a:solidFill>
              </a:rPr>
              <a:t>Ve más allá</a:t>
            </a:r>
          </a:p>
        </p:txBody>
      </p:sp>
      <p:sp>
        <p:nvSpPr>
          <p:cNvPr id="18" name="Marcador de texto 6">
            <a:extLst>
              <a:ext uri="{FF2B5EF4-FFF2-40B4-BE49-F238E27FC236}">
                <a16:creationId xmlns:a16="http://schemas.microsoft.com/office/drawing/2014/main" id="{E9E87237-2393-4708-BB01-402743EEE83D}"/>
              </a:ext>
            </a:extLst>
          </p:cNvPr>
          <p:cNvSpPr>
            <a:spLocks noGrp="1"/>
          </p:cNvSpPr>
          <p:nvPr>
            <p:ph type="body" sz="quarter" idx="11" hasCustomPrompt="1"/>
          </p:nvPr>
        </p:nvSpPr>
        <p:spPr>
          <a:xfrm>
            <a:off x="4400512" y="5085019"/>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9" name="Marcador de texto 6">
            <a:extLst>
              <a:ext uri="{FF2B5EF4-FFF2-40B4-BE49-F238E27FC236}">
                <a16:creationId xmlns:a16="http://schemas.microsoft.com/office/drawing/2014/main" id="{097452DD-1D24-4B73-8871-9E287BD51F86}"/>
              </a:ext>
            </a:extLst>
          </p:cNvPr>
          <p:cNvSpPr>
            <a:spLocks noGrp="1"/>
          </p:cNvSpPr>
          <p:nvPr>
            <p:ph type="body" sz="quarter" idx="12" hasCustomPrompt="1"/>
          </p:nvPr>
        </p:nvSpPr>
        <p:spPr>
          <a:xfrm>
            <a:off x="4400512" y="5715539"/>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20" name="Marcador de texto 6">
            <a:extLst>
              <a:ext uri="{FF2B5EF4-FFF2-40B4-BE49-F238E27FC236}">
                <a16:creationId xmlns:a16="http://schemas.microsoft.com/office/drawing/2014/main" id="{4205B8DF-49CC-416F-8134-594BDF042D5E}"/>
              </a:ext>
            </a:extLst>
          </p:cNvPr>
          <p:cNvSpPr>
            <a:spLocks noGrp="1"/>
          </p:cNvSpPr>
          <p:nvPr>
            <p:ph type="body" sz="quarter" idx="13" hasCustomPrompt="1"/>
          </p:nvPr>
        </p:nvSpPr>
        <p:spPr>
          <a:xfrm>
            <a:off x="4400512" y="5324723"/>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spTree>
    <p:extLst>
      <p:ext uri="{BB962C8B-B14F-4D97-AF65-F5344CB8AC3E}">
        <p14:creationId xmlns:p14="http://schemas.microsoft.com/office/powerpoint/2010/main" val="294196292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5449B5B-E8A3-47B9-BE8C-1442A097B9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2" name="Title 1"/>
          <p:cNvSpPr>
            <a:spLocks noGrp="1"/>
          </p:cNvSpPr>
          <p:nvPr>
            <p:ph type="title" hasCustomPrompt="1"/>
          </p:nvPr>
        </p:nvSpPr>
        <p:spPr>
          <a:xfrm>
            <a:off x="1604151" y="847865"/>
            <a:ext cx="4424116" cy="1221317"/>
          </a:xfrm>
        </p:spPr>
        <p:txBody>
          <a:bodyPr>
            <a:normAutofit/>
          </a:bodyPr>
          <a:lstStyle>
            <a:lvl1pPr>
              <a:defRPr sz="6300"/>
            </a:lvl1pPr>
          </a:lstStyle>
          <a:p>
            <a:r>
              <a:rPr lang="es-ES"/>
              <a:t>Índice</a:t>
            </a:r>
            <a:endParaRPr lang="en-US"/>
          </a:p>
        </p:txBody>
      </p:sp>
      <p:sp>
        <p:nvSpPr>
          <p:cNvPr id="21" name="Marcador de texto 20">
            <a:extLst>
              <a:ext uri="{FF2B5EF4-FFF2-40B4-BE49-F238E27FC236}">
                <a16:creationId xmlns:a16="http://schemas.microsoft.com/office/drawing/2014/main" id="{B8C616AF-0352-4AE7-BD28-0925BB5C1682}"/>
              </a:ext>
            </a:extLst>
          </p:cNvPr>
          <p:cNvSpPr>
            <a:spLocks noGrp="1"/>
          </p:cNvSpPr>
          <p:nvPr>
            <p:ph type="body" sz="quarter" idx="15" hasCustomPrompt="1"/>
          </p:nvPr>
        </p:nvSpPr>
        <p:spPr>
          <a:xfrm>
            <a:off x="2416706" y="2274535"/>
            <a:ext cx="8093250" cy="4295598"/>
          </a:xfrm>
        </p:spPr>
        <p:txBody>
          <a:bodyPr/>
          <a:lstStyle>
            <a:lvl1pPr defTabSz="7180263">
              <a:tabLst/>
              <a:defRPr/>
            </a:lvl1pPr>
            <a:lvl2pPr defTabSz="2014538">
              <a:tabLst>
                <a:tab pos="7180263" algn="l"/>
              </a:tabLst>
              <a:defRPr/>
            </a:lvl2pPr>
          </a:lstStyle>
          <a:p>
            <a:pPr lvl="0"/>
            <a:r>
              <a:rPr lang="es-ES" err="1"/>
              <a:t>Lorem</a:t>
            </a:r>
            <a:r>
              <a:rPr lang="es-ES"/>
              <a:t> </a:t>
            </a:r>
            <a:r>
              <a:rPr lang="es-ES" err="1"/>
              <a:t>ipsum</a:t>
            </a:r>
            <a:r>
              <a:rPr lang="es-ES"/>
              <a:t>	01</a:t>
            </a:r>
          </a:p>
          <a:p>
            <a:pPr lvl="1"/>
            <a:r>
              <a:rPr lang="es-ES" err="1"/>
              <a:t>Lorem</a:t>
            </a:r>
            <a:r>
              <a:rPr lang="es-ES"/>
              <a:t> </a:t>
            </a:r>
            <a:r>
              <a:rPr lang="es-ES" err="1"/>
              <a:t>ipsum</a:t>
            </a:r>
            <a:r>
              <a:rPr lang="es-ES"/>
              <a:t>	02</a:t>
            </a:r>
          </a:p>
          <a:p>
            <a:pPr lvl="1"/>
            <a:r>
              <a:rPr lang="es-ES" err="1"/>
              <a:t>Lorem</a:t>
            </a:r>
            <a:r>
              <a:rPr lang="es-ES"/>
              <a:t> </a:t>
            </a:r>
            <a:r>
              <a:rPr lang="es-ES" err="1"/>
              <a:t>ipsum</a:t>
            </a:r>
            <a:r>
              <a:rPr lang="es-ES"/>
              <a:t>	03</a:t>
            </a:r>
          </a:p>
          <a:p>
            <a:pPr lvl="0"/>
            <a:r>
              <a:rPr lang="es-ES" err="1"/>
              <a:t>Lorem</a:t>
            </a:r>
            <a:r>
              <a:rPr lang="es-ES"/>
              <a:t> </a:t>
            </a:r>
            <a:r>
              <a:rPr lang="es-ES" err="1"/>
              <a:t>ipsum</a:t>
            </a:r>
            <a:r>
              <a:rPr lang="es-ES"/>
              <a:t>	04</a:t>
            </a:r>
          </a:p>
          <a:p>
            <a:pPr lvl="0"/>
            <a:r>
              <a:rPr lang="es-ES" err="1"/>
              <a:t>Lorem</a:t>
            </a:r>
            <a:r>
              <a:rPr lang="es-ES"/>
              <a:t> </a:t>
            </a:r>
            <a:r>
              <a:rPr lang="es-ES" err="1"/>
              <a:t>ipsum</a:t>
            </a:r>
            <a:r>
              <a:rPr lang="es-ES"/>
              <a:t>	05</a:t>
            </a:r>
          </a:p>
          <a:p>
            <a:pPr lvl="0"/>
            <a:r>
              <a:rPr lang="es-ES" err="1"/>
              <a:t>Lorem</a:t>
            </a:r>
            <a:r>
              <a:rPr lang="es-ES"/>
              <a:t> </a:t>
            </a:r>
            <a:r>
              <a:rPr lang="es-ES" err="1"/>
              <a:t>ipsum</a:t>
            </a:r>
            <a:r>
              <a:rPr lang="es-ES"/>
              <a:t>	06</a:t>
            </a:r>
          </a:p>
          <a:p>
            <a:pPr lvl="0"/>
            <a:r>
              <a:rPr lang="es-ES" err="1"/>
              <a:t>Lorem</a:t>
            </a:r>
            <a:r>
              <a:rPr lang="es-ES"/>
              <a:t> </a:t>
            </a:r>
            <a:r>
              <a:rPr lang="es-ES" err="1"/>
              <a:t>ipsum</a:t>
            </a:r>
            <a:r>
              <a:rPr lang="es-ES"/>
              <a:t>	07</a:t>
            </a:r>
          </a:p>
          <a:p>
            <a:pPr lvl="0"/>
            <a:r>
              <a:rPr lang="es-ES" err="1"/>
              <a:t>Lorem</a:t>
            </a:r>
            <a:r>
              <a:rPr lang="es-ES"/>
              <a:t> </a:t>
            </a:r>
            <a:r>
              <a:rPr lang="es-ES" err="1"/>
              <a:t>ipsum</a:t>
            </a:r>
            <a:r>
              <a:rPr lang="es-ES"/>
              <a:t>	08</a:t>
            </a:r>
          </a:p>
          <a:p>
            <a:pPr lvl="0"/>
            <a:r>
              <a:rPr lang="es-ES" err="1"/>
              <a:t>Lorem</a:t>
            </a:r>
            <a:r>
              <a:rPr lang="es-ES"/>
              <a:t> </a:t>
            </a:r>
            <a:r>
              <a:rPr lang="es-ES" err="1"/>
              <a:t>ipsum</a:t>
            </a:r>
            <a:r>
              <a:rPr lang="es-ES"/>
              <a:t>	09</a:t>
            </a:r>
          </a:p>
        </p:txBody>
      </p:sp>
      <p:sp>
        <p:nvSpPr>
          <p:cNvPr id="3" name="Marcador de número de diapositiva 2">
            <a:extLst>
              <a:ext uri="{FF2B5EF4-FFF2-40B4-BE49-F238E27FC236}">
                <a16:creationId xmlns:a16="http://schemas.microsoft.com/office/drawing/2014/main" id="{298F2FCB-7E2F-400B-81B1-18B456AE6C0D}"/>
              </a:ext>
            </a:extLst>
          </p:cNvPr>
          <p:cNvSpPr>
            <a:spLocks noGrp="1"/>
          </p:cNvSpPr>
          <p:nvPr>
            <p:ph type="sldNum" sz="quarter" idx="16"/>
          </p:nvPr>
        </p:nvSpPr>
        <p:spPr/>
        <p:txBody>
          <a:bodyPr/>
          <a:lstStyle/>
          <a:p>
            <a:fld id="{B005B2D1-880E-4846-A216-7D6770BA1332}" type="slidenum">
              <a:rPr lang="es-ES" smtClean="0"/>
              <a:pPr/>
              <a:t>‹nr.›</a:t>
            </a:fld>
            <a:endParaRPr lang="es-ES"/>
          </a:p>
        </p:txBody>
      </p:sp>
      <p:sp>
        <p:nvSpPr>
          <p:cNvPr id="14" name="CuadroTexto 13">
            <a:extLst>
              <a:ext uri="{FF2B5EF4-FFF2-40B4-BE49-F238E27FC236}">
                <a16:creationId xmlns:a16="http://schemas.microsoft.com/office/drawing/2014/main" id="{71C9A96A-A9B6-43C0-858A-F037F92BE03F}"/>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16" name="Rectángulo 15">
            <a:extLst>
              <a:ext uri="{FF2B5EF4-FFF2-40B4-BE49-F238E27FC236}">
                <a16:creationId xmlns:a16="http://schemas.microsoft.com/office/drawing/2014/main" id="{45D52EBB-81B5-4744-AA02-0E98817C6CEE}"/>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Gráfico 8">
            <a:extLst>
              <a:ext uri="{FF2B5EF4-FFF2-40B4-BE49-F238E27FC236}">
                <a16:creationId xmlns:a16="http://schemas.microsoft.com/office/drawing/2014/main" id="{EA0D54E8-0AA0-4881-8D77-02CAACF360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4442" y="332974"/>
            <a:ext cx="1400054" cy="385200"/>
          </a:xfrm>
          <a:prstGeom prst="rect">
            <a:avLst/>
          </a:prstGeom>
        </p:spPr>
      </p:pic>
    </p:spTree>
    <p:extLst>
      <p:ext uri="{BB962C8B-B14F-4D97-AF65-F5344CB8AC3E}">
        <p14:creationId xmlns:p14="http://schemas.microsoft.com/office/powerpoint/2010/main" val="2159394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ulo 01">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8A1B7A2-EA18-4C92-8E93-A7475C8675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1" name="Title 1">
            <a:extLst>
              <a:ext uri="{FF2B5EF4-FFF2-40B4-BE49-F238E27FC236}">
                <a16:creationId xmlns:a16="http://schemas.microsoft.com/office/drawing/2014/main" id="{8B12E8F6-0C23-40DD-85B1-90679397D2FF}"/>
              </a:ext>
            </a:extLst>
          </p:cNvPr>
          <p:cNvSpPr>
            <a:spLocks noGrp="1"/>
          </p:cNvSpPr>
          <p:nvPr>
            <p:ph type="title" hasCustomPrompt="1"/>
          </p:nvPr>
        </p:nvSpPr>
        <p:spPr>
          <a:xfrm>
            <a:off x="2035664" y="2099137"/>
            <a:ext cx="3584298" cy="2164638"/>
          </a:xfrm>
        </p:spPr>
        <p:txBody>
          <a:bodyPr>
            <a:noAutofit/>
          </a:bodyPr>
          <a:lstStyle>
            <a:lvl1pPr>
              <a:defRPr sz="18000" spc="-1000" baseline="0">
                <a:solidFill>
                  <a:schemeClr val="bg1"/>
                </a:solidFill>
              </a:defRPr>
            </a:lvl1pPr>
          </a:lstStyle>
          <a:p>
            <a:r>
              <a:rPr lang="es-ES"/>
              <a:t>01</a:t>
            </a:r>
            <a:endParaRPr lang="en-US"/>
          </a:p>
        </p:txBody>
      </p:sp>
      <p:sp>
        <p:nvSpPr>
          <p:cNvPr id="8" name="Marcador de posición de imagen 7">
            <a:extLst>
              <a:ext uri="{FF2B5EF4-FFF2-40B4-BE49-F238E27FC236}">
                <a16:creationId xmlns:a16="http://schemas.microsoft.com/office/drawing/2014/main" id="{66833123-AD43-4252-9579-D68936FB3461}"/>
              </a:ext>
            </a:extLst>
          </p:cNvPr>
          <p:cNvSpPr>
            <a:spLocks noGrp="1"/>
          </p:cNvSpPr>
          <p:nvPr>
            <p:ph type="pic" sz="quarter" idx="13"/>
          </p:nvPr>
        </p:nvSpPr>
        <p:spPr>
          <a:xfrm>
            <a:off x="6515100" y="3312319"/>
            <a:ext cx="6400800" cy="4006055"/>
          </a:xfrm>
          <a:solidFill>
            <a:schemeClr val="bg1">
              <a:lumMod val="95000"/>
            </a:schemeClr>
          </a:solidFill>
          <a:ln w="12700">
            <a:solidFill>
              <a:srgbClr val="FF3228"/>
            </a:solidFill>
          </a:ln>
        </p:spPr>
        <p:txBody>
          <a:bodyPr/>
          <a:lstStyle/>
          <a:p>
            <a:endParaRPr lang="es-ES"/>
          </a:p>
        </p:txBody>
      </p:sp>
      <p:sp>
        <p:nvSpPr>
          <p:cNvPr id="18" name="Marcador de texto 17">
            <a:extLst>
              <a:ext uri="{FF2B5EF4-FFF2-40B4-BE49-F238E27FC236}">
                <a16:creationId xmlns:a16="http://schemas.microsoft.com/office/drawing/2014/main" id="{B14F05CA-BADC-4433-A115-075325ED1DD8}"/>
              </a:ext>
            </a:extLst>
          </p:cNvPr>
          <p:cNvSpPr>
            <a:spLocks noGrp="1"/>
          </p:cNvSpPr>
          <p:nvPr>
            <p:ph type="body" sz="quarter" idx="14" hasCustomPrompt="1"/>
          </p:nvPr>
        </p:nvSpPr>
        <p:spPr>
          <a:xfrm>
            <a:off x="2035663" y="4246384"/>
            <a:ext cx="4194175" cy="1973263"/>
          </a:xfrm>
        </p:spPr>
        <p:txBody>
          <a:bodyPr>
            <a:normAutofit/>
          </a:bodyPr>
          <a:lstStyle>
            <a:lvl1pPr marL="0" indent="0">
              <a:lnSpc>
                <a:spcPct val="90000"/>
              </a:lnSpc>
              <a:buNone/>
              <a:defRPr lang="es-ES" sz="430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dolor </a:t>
            </a:r>
            <a:r>
              <a:rPr lang="es-ES" err="1">
                <a:solidFill>
                  <a:schemeClr val="bg1"/>
                </a:solidFill>
              </a:rPr>
              <a:t>sit</a:t>
            </a:r>
            <a:endParaRPr lang="es-ES">
              <a:solidFill>
                <a:schemeClr val="bg1"/>
              </a:solidFill>
            </a:endParaRPr>
          </a:p>
        </p:txBody>
      </p:sp>
      <p:sp>
        <p:nvSpPr>
          <p:cNvPr id="2" name="Marcador de número de diapositiva 1">
            <a:extLst>
              <a:ext uri="{FF2B5EF4-FFF2-40B4-BE49-F238E27FC236}">
                <a16:creationId xmlns:a16="http://schemas.microsoft.com/office/drawing/2014/main" id="{EC526C9D-6B51-4BD6-A250-9863163FA0FA}"/>
              </a:ext>
            </a:extLst>
          </p:cNvPr>
          <p:cNvSpPr>
            <a:spLocks noGrp="1"/>
          </p:cNvSpPr>
          <p:nvPr>
            <p:ph type="sldNum" sz="quarter" idx="15"/>
          </p:nvPr>
        </p:nvSpPr>
        <p:spPr/>
        <p:txBody>
          <a:bodyPr/>
          <a:lstStyle/>
          <a:p>
            <a:fld id="{B005B2D1-880E-4846-A216-7D6770BA1332}" type="slidenum">
              <a:rPr lang="es-ES" smtClean="0"/>
              <a:pPr/>
              <a:t>‹nr.›</a:t>
            </a:fld>
            <a:endParaRPr lang="es-ES"/>
          </a:p>
        </p:txBody>
      </p:sp>
      <p:sp>
        <p:nvSpPr>
          <p:cNvPr id="14" name="CuadroTexto 13">
            <a:extLst>
              <a:ext uri="{FF2B5EF4-FFF2-40B4-BE49-F238E27FC236}">
                <a16:creationId xmlns:a16="http://schemas.microsoft.com/office/drawing/2014/main" id="{C88BB201-FFB7-49EA-89A7-08B8B994B0B2}"/>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16" name="Rectángulo 15">
            <a:extLst>
              <a:ext uri="{FF2B5EF4-FFF2-40B4-BE49-F238E27FC236}">
                <a16:creationId xmlns:a16="http://schemas.microsoft.com/office/drawing/2014/main" id="{EE4B70B3-FB3E-47A7-8EF1-EB36BC916C79}"/>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Gráfico 9">
            <a:extLst>
              <a:ext uri="{FF2B5EF4-FFF2-40B4-BE49-F238E27FC236}">
                <a16:creationId xmlns:a16="http://schemas.microsoft.com/office/drawing/2014/main" id="{21A2580A-DCB6-48AA-A0F1-A85928E84BE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9936"/>
          <a:stretch/>
        </p:blipFill>
        <p:spPr>
          <a:xfrm>
            <a:off x="524442" y="332974"/>
            <a:ext cx="420914" cy="385200"/>
          </a:xfrm>
          <a:prstGeom prst="rect">
            <a:avLst/>
          </a:prstGeom>
        </p:spPr>
      </p:pic>
    </p:spTree>
    <p:extLst>
      <p:ext uri="{BB962C8B-B14F-4D97-AF65-F5344CB8AC3E}">
        <p14:creationId xmlns:p14="http://schemas.microsoft.com/office/powerpoint/2010/main" val="1828663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ulo 02">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09D51C8-55E2-496C-B14C-A46B0ECE11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16" name="Title 1">
            <a:extLst>
              <a:ext uri="{FF2B5EF4-FFF2-40B4-BE49-F238E27FC236}">
                <a16:creationId xmlns:a16="http://schemas.microsoft.com/office/drawing/2014/main" id="{EAE849AB-9400-4BCF-956F-AF4BF3A547CA}"/>
              </a:ext>
            </a:extLst>
          </p:cNvPr>
          <p:cNvSpPr>
            <a:spLocks noGrp="1"/>
          </p:cNvSpPr>
          <p:nvPr>
            <p:ph type="title" hasCustomPrompt="1"/>
          </p:nvPr>
        </p:nvSpPr>
        <p:spPr>
          <a:xfrm>
            <a:off x="8457014" y="2890247"/>
            <a:ext cx="3584298" cy="2164638"/>
          </a:xfrm>
        </p:spPr>
        <p:txBody>
          <a:bodyPr>
            <a:noAutofit/>
          </a:bodyPr>
          <a:lstStyle>
            <a:lvl1pPr>
              <a:defRPr sz="18000" spc="-1000" baseline="0">
                <a:solidFill>
                  <a:schemeClr val="bg1"/>
                </a:solidFill>
              </a:defRPr>
            </a:lvl1pPr>
          </a:lstStyle>
          <a:p>
            <a:r>
              <a:rPr lang="es-ES"/>
              <a:t>02</a:t>
            </a:r>
            <a:endParaRPr lang="en-US"/>
          </a:p>
        </p:txBody>
      </p:sp>
      <p:sp>
        <p:nvSpPr>
          <p:cNvPr id="17" name="Marcador de texto 17">
            <a:extLst>
              <a:ext uri="{FF2B5EF4-FFF2-40B4-BE49-F238E27FC236}">
                <a16:creationId xmlns:a16="http://schemas.microsoft.com/office/drawing/2014/main" id="{8C152E62-15FC-41CD-84D7-88775B2CA62F}"/>
              </a:ext>
            </a:extLst>
          </p:cNvPr>
          <p:cNvSpPr>
            <a:spLocks noGrp="1"/>
          </p:cNvSpPr>
          <p:nvPr>
            <p:ph type="body" sz="quarter" idx="14" hasCustomPrompt="1"/>
          </p:nvPr>
        </p:nvSpPr>
        <p:spPr>
          <a:xfrm>
            <a:off x="8457013" y="5037494"/>
            <a:ext cx="4194175" cy="1973263"/>
          </a:xfrm>
        </p:spPr>
        <p:txBody>
          <a:bodyPr>
            <a:normAutofit/>
          </a:bodyPr>
          <a:lstStyle>
            <a:lvl1pPr marL="0" indent="0">
              <a:lnSpc>
                <a:spcPct val="90000"/>
              </a:lnSpc>
              <a:buNone/>
              <a:defRPr lang="es-ES" sz="430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dolor </a:t>
            </a:r>
            <a:r>
              <a:rPr lang="es-ES" err="1">
                <a:solidFill>
                  <a:schemeClr val="bg1"/>
                </a:solidFill>
              </a:rPr>
              <a:t>sit</a:t>
            </a:r>
            <a:endParaRPr lang="es-ES">
              <a:solidFill>
                <a:schemeClr val="bg1"/>
              </a:solidFill>
            </a:endParaRPr>
          </a:p>
        </p:txBody>
      </p:sp>
      <p:sp>
        <p:nvSpPr>
          <p:cNvPr id="2" name="Marcador de número de diapositiva 1">
            <a:extLst>
              <a:ext uri="{FF2B5EF4-FFF2-40B4-BE49-F238E27FC236}">
                <a16:creationId xmlns:a16="http://schemas.microsoft.com/office/drawing/2014/main" id="{BC7A0E0C-BAA2-4AA7-ABF6-96A71D57A169}"/>
              </a:ext>
            </a:extLst>
          </p:cNvPr>
          <p:cNvSpPr>
            <a:spLocks noGrp="1"/>
          </p:cNvSpPr>
          <p:nvPr>
            <p:ph type="sldNum" sz="quarter" idx="15"/>
          </p:nvPr>
        </p:nvSpPr>
        <p:spPr/>
        <p:txBody>
          <a:bodyPr/>
          <a:lstStyle/>
          <a:p>
            <a:fld id="{B005B2D1-880E-4846-A216-7D6770BA1332}" type="slidenum">
              <a:rPr lang="es-ES" smtClean="0"/>
              <a:pPr/>
              <a:t>‹nr.›</a:t>
            </a:fld>
            <a:endParaRPr lang="es-ES"/>
          </a:p>
        </p:txBody>
      </p:sp>
      <p:sp>
        <p:nvSpPr>
          <p:cNvPr id="13" name="Marcador de posición de imagen 7">
            <a:extLst>
              <a:ext uri="{FF2B5EF4-FFF2-40B4-BE49-F238E27FC236}">
                <a16:creationId xmlns:a16="http://schemas.microsoft.com/office/drawing/2014/main" id="{C796E506-7717-4096-8DDB-1B6BBC5A297F}"/>
              </a:ext>
            </a:extLst>
          </p:cNvPr>
          <p:cNvSpPr>
            <a:spLocks noGrp="1"/>
          </p:cNvSpPr>
          <p:nvPr>
            <p:ph type="pic" sz="quarter" idx="13"/>
          </p:nvPr>
        </p:nvSpPr>
        <p:spPr>
          <a:xfrm>
            <a:off x="1709737" y="911225"/>
            <a:ext cx="6400800" cy="4006055"/>
          </a:xfrm>
          <a:solidFill>
            <a:schemeClr val="bg1">
              <a:lumMod val="95000"/>
            </a:schemeClr>
          </a:solidFill>
          <a:ln w="12700">
            <a:solidFill>
              <a:srgbClr val="FF3228"/>
            </a:solidFill>
          </a:ln>
        </p:spPr>
        <p:txBody>
          <a:bodyPr/>
          <a:lstStyle/>
          <a:p>
            <a:endParaRPr lang="es-ES"/>
          </a:p>
        </p:txBody>
      </p:sp>
      <p:sp>
        <p:nvSpPr>
          <p:cNvPr id="11" name="CuadroTexto 10">
            <a:extLst>
              <a:ext uri="{FF2B5EF4-FFF2-40B4-BE49-F238E27FC236}">
                <a16:creationId xmlns:a16="http://schemas.microsoft.com/office/drawing/2014/main" id="{DB3EC672-0806-49BC-8360-664924C43514}"/>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14" name="Rectángulo 13">
            <a:extLst>
              <a:ext uri="{FF2B5EF4-FFF2-40B4-BE49-F238E27FC236}">
                <a16:creationId xmlns:a16="http://schemas.microsoft.com/office/drawing/2014/main" id="{E02DE12B-7DD5-47B0-8765-C23E33AD3150}"/>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Gráfico 9">
            <a:extLst>
              <a:ext uri="{FF2B5EF4-FFF2-40B4-BE49-F238E27FC236}">
                <a16:creationId xmlns:a16="http://schemas.microsoft.com/office/drawing/2014/main" id="{CD1C42BD-713C-4D8A-BDA8-6990539BBAC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9936"/>
          <a:stretch/>
        </p:blipFill>
        <p:spPr>
          <a:xfrm>
            <a:off x="524442" y="332974"/>
            <a:ext cx="420914" cy="385200"/>
          </a:xfrm>
          <a:prstGeom prst="rect">
            <a:avLst/>
          </a:prstGeom>
        </p:spPr>
      </p:pic>
    </p:spTree>
    <p:extLst>
      <p:ext uri="{BB962C8B-B14F-4D97-AF65-F5344CB8AC3E}">
        <p14:creationId xmlns:p14="http://schemas.microsoft.com/office/powerpoint/2010/main" val="613415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co 01">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6" name="CuadroTexto 5">
            <a:extLst>
              <a:ext uri="{FF2B5EF4-FFF2-40B4-BE49-F238E27FC236}">
                <a16:creationId xmlns:a16="http://schemas.microsoft.com/office/drawing/2014/main" id="{A9B12B4E-C17A-41FB-86C3-4075B88FFB48}"/>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8" name="Rectángulo 7">
            <a:extLst>
              <a:ext uri="{FF2B5EF4-FFF2-40B4-BE49-F238E27FC236}">
                <a16:creationId xmlns:a16="http://schemas.microsoft.com/office/drawing/2014/main" id="{EF3A0E82-FF4A-4767-8F46-4CEFBC357853}"/>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itle 1">
            <a:extLst>
              <a:ext uri="{FF2B5EF4-FFF2-40B4-BE49-F238E27FC236}">
                <a16:creationId xmlns:a16="http://schemas.microsoft.com/office/drawing/2014/main" id="{C827D429-903C-403E-A91E-3413C7FBF999}"/>
              </a:ext>
            </a:extLst>
          </p:cNvPr>
          <p:cNvSpPr>
            <a:spLocks noGrp="1"/>
          </p:cNvSpPr>
          <p:nvPr>
            <p:ph type="title" hasCustomPrompt="1"/>
          </p:nvPr>
        </p:nvSpPr>
        <p:spPr>
          <a:xfrm>
            <a:off x="906463" y="1182159"/>
            <a:ext cx="6561949" cy="703086"/>
          </a:xfrm>
        </p:spPr>
        <p:txBody>
          <a:bodyPr lIns="0" anchor="t">
            <a:noAutofit/>
          </a:bodyPr>
          <a:lstStyle>
            <a:lvl1pPr>
              <a:defRPr sz="4330"/>
            </a:lvl1pPr>
          </a:lstStyle>
          <a:p>
            <a:r>
              <a:rPr lang="es-ES" err="1"/>
              <a:t>Lorem</a:t>
            </a:r>
            <a:r>
              <a:rPr lang="es-ES"/>
              <a:t> </a:t>
            </a:r>
            <a:r>
              <a:rPr lang="es-ES" err="1"/>
              <a:t>ipsum</a:t>
            </a:r>
            <a:r>
              <a:rPr lang="es-ES"/>
              <a:t> dolor </a:t>
            </a:r>
            <a:r>
              <a:rPr lang="es-ES" err="1"/>
              <a:t>sit</a:t>
            </a:r>
            <a:endParaRPr lang="en-US"/>
          </a:p>
        </p:txBody>
      </p:sp>
      <p:sp>
        <p:nvSpPr>
          <p:cNvPr id="15" name="Marcador de texto 17">
            <a:extLst>
              <a:ext uri="{FF2B5EF4-FFF2-40B4-BE49-F238E27FC236}">
                <a16:creationId xmlns:a16="http://schemas.microsoft.com/office/drawing/2014/main" id="{D53EF393-3DBA-494A-AF34-ACE206FF8180}"/>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6" name="Marcador de texto 4">
            <a:extLst>
              <a:ext uri="{FF2B5EF4-FFF2-40B4-BE49-F238E27FC236}">
                <a16:creationId xmlns:a16="http://schemas.microsoft.com/office/drawing/2014/main" id="{FAC65DA7-3C33-485C-B20C-A039012FE8EF}"/>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9" name="Gráfico 8">
            <a:extLst>
              <a:ext uri="{FF2B5EF4-FFF2-40B4-BE49-F238E27FC236}">
                <a16:creationId xmlns:a16="http://schemas.microsoft.com/office/drawing/2014/main" id="{124FC6AE-9F44-4BC7-8570-A9AC27B43E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4442" y="332974"/>
            <a:ext cx="1400054" cy="385200"/>
          </a:xfrm>
          <a:prstGeom prst="rect">
            <a:avLst/>
          </a:prstGeom>
        </p:spPr>
      </p:pic>
    </p:spTree>
    <p:extLst>
      <p:ext uri="{BB962C8B-B14F-4D97-AF65-F5344CB8AC3E}">
        <p14:creationId xmlns:p14="http://schemas.microsoft.com/office/powerpoint/2010/main" val="1904368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co 02">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6" name="CuadroTexto 5">
            <a:extLst>
              <a:ext uri="{FF2B5EF4-FFF2-40B4-BE49-F238E27FC236}">
                <a16:creationId xmlns:a16="http://schemas.microsoft.com/office/drawing/2014/main" id="{A9B12B4E-C17A-41FB-86C3-4075B88FFB48}"/>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8" name="Rectángulo 7">
            <a:extLst>
              <a:ext uri="{FF2B5EF4-FFF2-40B4-BE49-F238E27FC236}">
                <a16:creationId xmlns:a16="http://schemas.microsoft.com/office/drawing/2014/main" id="{EF3A0E82-FF4A-4767-8F46-4CEFBC357853}"/>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le 1">
            <a:extLst>
              <a:ext uri="{FF2B5EF4-FFF2-40B4-BE49-F238E27FC236}">
                <a16:creationId xmlns:a16="http://schemas.microsoft.com/office/drawing/2014/main" id="{D98A20FD-FA6A-48A8-A926-BC8A55863981}"/>
              </a:ext>
            </a:extLst>
          </p:cNvPr>
          <p:cNvSpPr>
            <a:spLocks noGrp="1"/>
          </p:cNvSpPr>
          <p:nvPr>
            <p:ph type="title" hasCustomPrompt="1"/>
          </p:nvPr>
        </p:nvSpPr>
        <p:spPr>
          <a:xfrm>
            <a:off x="906463" y="1182159"/>
            <a:ext cx="6561949" cy="703086"/>
          </a:xfrm>
        </p:spPr>
        <p:txBody>
          <a:bodyPr lIns="0" anchor="t">
            <a:noAutofit/>
          </a:bodyPr>
          <a:lstStyle>
            <a:lvl1pPr>
              <a:defRPr sz="4330"/>
            </a:lvl1pPr>
          </a:lstStyle>
          <a:p>
            <a:r>
              <a:rPr lang="es-ES" err="1"/>
              <a:t>Lorem</a:t>
            </a:r>
            <a:r>
              <a:rPr lang="es-ES"/>
              <a:t> </a:t>
            </a:r>
            <a:r>
              <a:rPr lang="es-ES" err="1"/>
              <a:t>ipsum</a:t>
            </a:r>
            <a:r>
              <a:rPr lang="es-ES"/>
              <a:t> dolor </a:t>
            </a:r>
            <a:r>
              <a:rPr lang="es-ES" err="1"/>
              <a:t>sit</a:t>
            </a:r>
            <a:endParaRPr lang="en-US"/>
          </a:p>
        </p:txBody>
      </p:sp>
      <p:sp>
        <p:nvSpPr>
          <p:cNvPr id="13" name="Marcador de texto 17">
            <a:extLst>
              <a:ext uri="{FF2B5EF4-FFF2-40B4-BE49-F238E27FC236}">
                <a16:creationId xmlns:a16="http://schemas.microsoft.com/office/drawing/2014/main" id="{8A1695F4-5BF3-4507-93DF-073A697D5DF7}"/>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4" name="Marcador de texto 4">
            <a:extLst>
              <a:ext uri="{FF2B5EF4-FFF2-40B4-BE49-F238E27FC236}">
                <a16:creationId xmlns:a16="http://schemas.microsoft.com/office/drawing/2014/main" id="{BE2A1097-09E3-4BFE-95B2-33E0226DEF0B}"/>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9" name="Gráfico 8">
            <a:extLst>
              <a:ext uri="{FF2B5EF4-FFF2-40B4-BE49-F238E27FC236}">
                <a16:creationId xmlns:a16="http://schemas.microsoft.com/office/drawing/2014/main" id="{D3DB9E60-9861-4933-A180-A4C25742F45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9936"/>
          <a:stretch/>
        </p:blipFill>
        <p:spPr>
          <a:xfrm>
            <a:off x="524442" y="332974"/>
            <a:ext cx="420914" cy="385200"/>
          </a:xfrm>
          <a:prstGeom prst="rect">
            <a:avLst/>
          </a:prstGeom>
        </p:spPr>
      </p:pic>
    </p:spTree>
    <p:extLst>
      <p:ext uri="{BB962C8B-B14F-4D97-AF65-F5344CB8AC3E}">
        <p14:creationId xmlns:p14="http://schemas.microsoft.com/office/powerpoint/2010/main" val="388183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01 roj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9F0BE85-C225-4003-835C-418D02FC40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4630397" cy="8229599"/>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1232014" y="2730479"/>
            <a:ext cx="4902086" cy="1442094"/>
          </a:xfrm>
        </p:spPr>
        <p:txBody>
          <a:bodyPr anchor="t">
            <a:normAutofit/>
          </a:bodyPr>
          <a:lstStyle>
            <a:lvl1pPr>
              <a:defRPr sz="4300" b="1">
                <a:solidFill>
                  <a:schemeClr val="bg1"/>
                </a:solidFill>
                <a:latin typeface="Century Gothic" panose="020B0502020202020204" pitchFamily="34" charset="0"/>
              </a:defRPr>
            </a:lvl1pPr>
          </a:lstStyle>
          <a:p>
            <a:r>
              <a:rPr lang="es-ES" err="1"/>
              <a:t>Opienscre</a:t>
            </a:r>
            <a:r>
              <a:rPr lang="es-ES"/>
              <a:t> in </a:t>
            </a:r>
            <a:r>
              <a:rPr lang="es-ES" err="1"/>
              <a:t>restiam</a:t>
            </a:r>
            <a:r>
              <a:rPr lang="es-ES"/>
              <a:t> </a:t>
            </a:r>
            <a:r>
              <a:rPr lang="es-ES" err="1"/>
              <a:t>publis</a:t>
            </a:r>
            <a:r>
              <a:rPr lang="es-ES"/>
              <a:t> </a:t>
            </a:r>
            <a:r>
              <a:rPr lang="es-ES" err="1"/>
              <a:t>hor</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1232014" y="4237320"/>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Restiam</a:t>
            </a:r>
            <a:r>
              <a:rPr lang="es-ES"/>
              <a:t> </a:t>
            </a:r>
            <a:r>
              <a:rPr lang="es-ES" err="1"/>
              <a:t>publis</a:t>
            </a:r>
            <a:r>
              <a:rPr lang="es-ES"/>
              <a:t> </a:t>
            </a:r>
            <a:r>
              <a:rPr lang="es-ES" err="1"/>
              <a:t>hore</a:t>
            </a:r>
            <a:r>
              <a:rPr lang="es-ES"/>
              <a:t> </a:t>
            </a:r>
            <a:r>
              <a:rPr lang="es-ES" err="1"/>
              <a:t>estiam</a:t>
            </a:r>
            <a:endParaRPr lang="es-ES"/>
          </a:p>
          <a:p>
            <a:pPr lvl="0"/>
            <a:r>
              <a:rPr lang="es-ES" err="1"/>
              <a:t>Publis</a:t>
            </a:r>
            <a:r>
              <a:rPr lang="es-ES"/>
              <a:t> </a:t>
            </a:r>
            <a:r>
              <a:rPr lang="es-ES" err="1"/>
              <a:t>hore</a:t>
            </a:r>
            <a:r>
              <a:rPr lang="es-ES"/>
              <a:t> </a:t>
            </a:r>
            <a:r>
              <a:rPr lang="es-ES" err="1"/>
              <a:t>hore</a:t>
            </a:r>
            <a:endParaRPr lang="es-ES"/>
          </a:p>
        </p:txBody>
      </p:sp>
      <p:sp>
        <p:nvSpPr>
          <p:cNvPr id="11" name="Marcador de texto 6">
            <a:extLst>
              <a:ext uri="{FF2B5EF4-FFF2-40B4-BE49-F238E27FC236}">
                <a16:creationId xmlns:a16="http://schemas.microsoft.com/office/drawing/2014/main" id="{0A95CA33-F0F0-4110-8F61-E718D61611DC}"/>
              </a:ext>
            </a:extLst>
          </p:cNvPr>
          <p:cNvSpPr>
            <a:spLocks noGrp="1"/>
          </p:cNvSpPr>
          <p:nvPr>
            <p:ph type="body" sz="quarter" idx="11" hasCustomPrompt="1"/>
          </p:nvPr>
        </p:nvSpPr>
        <p:spPr>
          <a:xfrm>
            <a:off x="1232014" y="4979647"/>
            <a:ext cx="4902086" cy="696630"/>
          </a:xfrm>
        </p:spPr>
        <p:txBody>
          <a:bodyPr>
            <a:noAutofit/>
          </a:bodyPr>
          <a:lstStyle>
            <a:lvl1pPr marL="0" indent="0">
              <a:lnSpc>
                <a:spcPts val="2600"/>
              </a:lnSpc>
              <a:spcBef>
                <a:spcPts val="0"/>
              </a:spcBef>
              <a:buNone/>
              <a:defRPr sz="2600" b="1">
                <a:solidFill>
                  <a:schemeClr val="bg1"/>
                </a:solidFill>
              </a:defRPr>
            </a:lvl1pPr>
            <a:lvl2pPr marL="271463" indent="0">
              <a:buNone/>
              <a:defRPr/>
            </a:lvl2pPr>
          </a:lstStyle>
          <a:p>
            <a:pPr lvl="0"/>
            <a:r>
              <a:rPr lang="es-ES"/>
              <a:t>09 de febrero de 2021</a:t>
            </a:r>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5118806" y="5867012"/>
            <a:ext cx="1800493" cy="430887"/>
          </a:xfrm>
          <a:prstGeom prst="rect">
            <a:avLst/>
          </a:prstGeom>
          <a:noFill/>
        </p:spPr>
        <p:txBody>
          <a:bodyPr wrap="none" rtlCol="0">
            <a:spAutoFit/>
          </a:bodyPr>
          <a:lstStyle/>
          <a:p>
            <a:r>
              <a:rPr lang="es-ES" sz="2200" b="1">
                <a:solidFill>
                  <a:schemeClr val="bg1"/>
                </a:solidFill>
              </a:rPr>
              <a:t>Ve más allá</a:t>
            </a:r>
          </a:p>
        </p:txBody>
      </p:sp>
      <p:pic>
        <p:nvPicPr>
          <p:cNvPr id="3" name="Gráfico 2">
            <a:extLst>
              <a:ext uri="{FF2B5EF4-FFF2-40B4-BE49-F238E27FC236}">
                <a16:creationId xmlns:a16="http://schemas.microsoft.com/office/drawing/2014/main" id="{A369E776-9025-4045-AE48-B61FB55551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38" y="908844"/>
            <a:ext cx="2908056" cy="800100"/>
          </a:xfrm>
          <a:prstGeom prst="rect">
            <a:avLst/>
          </a:prstGeom>
        </p:spPr>
      </p:pic>
    </p:spTree>
    <p:extLst>
      <p:ext uri="{BB962C8B-B14F-4D97-AF65-F5344CB8AC3E}">
        <p14:creationId xmlns:p14="http://schemas.microsoft.com/office/powerpoint/2010/main" val="300004543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co 03">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6" name="CuadroTexto 5">
            <a:extLst>
              <a:ext uri="{FF2B5EF4-FFF2-40B4-BE49-F238E27FC236}">
                <a16:creationId xmlns:a16="http://schemas.microsoft.com/office/drawing/2014/main" id="{A9B12B4E-C17A-41FB-86C3-4075B88FFB48}"/>
              </a:ext>
            </a:extLst>
          </p:cNvPr>
          <p:cNvSpPr txBox="1"/>
          <p:nvPr userDrawn="1"/>
        </p:nvSpPr>
        <p:spPr>
          <a:xfrm>
            <a:off x="10179091"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8" name="Rectángulo 7">
            <a:extLst>
              <a:ext uri="{FF2B5EF4-FFF2-40B4-BE49-F238E27FC236}">
                <a16:creationId xmlns:a16="http://schemas.microsoft.com/office/drawing/2014/main" id="{EF3A0E82-FF4A-4767-8F46-4CEFBC357853}"/>
              </a:ext>
            </a:extLst>
          </p:cNvPr>
          <p:cNvSpPr/>
          <p:nvPr userDrawn="1"/>
        </p:nvSpPr>
        <p:spPr>
          <a:xfrm>
            <a:off x="521494"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le 1">
            <a:extLst>
              <a:ext uri="{FF2B5EF4-FFF2-40B4-BE49-F238E27FC236}">
                <a16:creationId xmlns:a16="http://schemas.microsoft.com/office/drawing/2014/main" id="{B815F0C0-6EF2-45F9-BFE3-93D4944E94E1}"/>
              </a:ext>
            </a:extLst>
          </p:cNvPr>
          <p:cNvSpPr>
            <a:spLocks noGrp="1"/>
          </p:cNvSpPr>
          <p:nvPr>
            <p:ph type="title" hasCustomPrompt="1"/>
          </p:nvPr>
        </p:nvSpPr>
        <p:spPr>
          <a:xfrm>
            <a:off x="906463" y="1182159"/>
            <a:ext cx="6561949" cy="703086"/>
          </a:xfrm>
        </p:spPr>
        <p:txBody>
          <a:bodyPr lIns="0" anchor="t">
            <a:noAutofit/>
          </a:bodyPr>
          <a:lstStyle>
            <a:lvl1pPr>
              <a:defRPr sz="4330"/>
            </a:lvl1pPr>
          </a:lstStyle>
          <a:p>
            <a:r>
              <a:rPr lang="es-ES" err="1"/>
              <a:t>Lorem</a:t>
            </a:r>
            <a:r>
              <a:rPr lang="es-ES"/>
              <a:t> </a:t>
            </a:r>
            <a:r>
              <a:rPr lang="es-ES" err="1"/>
              <a:t>ipsum</a:t>
            </a:r>
            <a:r>
              <a:rPr lang="es-ES"/>
              <a:t> dolor </a:t>
            </a:r>
            <a:r>
              <a:rPr lang="es-ES" err="1"/>
              <a:t>sit</a:t>
            </a:r>
            <a:endParaRPr lang="en-US"/>
          </a:p>
        </p:txBody>
      </p:sp>
      <p:sp>
        <p:nvSpPr>
          <p:cNvPr id="13" name="Marcador de texto 17">
            <a:extLst>
              <a:ext uri="{FF2B5EF4-FFF2-40B4-BE49-F238E27FC236}">
                <a16:creationId xmlns:a16="http://schemas.microsoft.com/office/drawing/2014/main" id="{CF808F11-2E11-4556-9C38-53953A509152}"/>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4" name="Marcador de texto 4">
            <a:extLst>
              <a:ext uri="{FF2B5EF4-FFF2-40B4-BE49-F238E27FC236}">
                <a16:creationId xmlns:a16="http://schemas.microsoft.com/office/drawing/2014/main" id="{32D9F627-C890-407E-8937-86EA7F437564}"/>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9" name="Gráfico 8">
            <a:extLst>
              <a:ext uri="{FF2B5EF4-FFF2-40B4-BE49-F238E27FC236}">
                <a16:creationId xmlns:a16="http://schemas.microsoft.com/office/drawing/2014/main" id="{01C8371B-E0D9-4E9C-BB68-73941002D27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9936"/>
          <a:stretch/>
        </p:blipFill>
        <p:spPr>
          <a:xfrm>
            <a:off x="13723938" y="332974"/>
            <a:ext cx="420914" cy="385200"/>
          </a:xfrm>
          <a:prstGeom prst="rect">
            <a:avLst/>
          </a:prstGeom>
        </p:spPr>
      </p:pic>
    </p:spTree>
    <p:extLst>
      <p:ext uri="{BB962C8B-B14F-4D97-AF65-F5344CB8AC3E}">
        <p14:creationId xmlns:p14="http://schemas.microsoft.com/office/powerpoint/2010/main" val="304090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co 04">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lvl1pPr>
              <a:defRPr>
                <a:solidFill>
                  <a:srgbClr val="1E1E1E"/>
                </a:solidFill>
              </a:defRPr>
            </a:lvl1pPr>
          </a:lstStyle>
          <a:p>
            <a:fld id="{B005B2D1-880E-4846-A216-7D6770BA1332}" type="slidenum">
              <a:rPr lang="es-ES" smtClean="0"/>
              <a:pPr/>
              <a:t>‹nr.›</a:t>
            </a:fld>
            <a:endParaRPr lang="es-ES"/>
          </a:p>
        </p:txBody>
      </p:sp>
      <p:sp>
        <p:nvSpPr>
          <p:cNvPr id="6" name="CuadroTexto 5">
            <a:extLst>
              <a:ext uri="{FF2B5EF4-FFF2-40B4-BE49-F238E27FC236}">
                <a16:creationId xmlns:a16="http://schemas.microsoft.com/office/drawing/2014/main" id="{A9B12B4E-C17A-41FB-86C3-4075B88FFB48}"/>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sp>
        <p:nvSpPr>
          <p:cNvPr id="12" name="Title 1">
            <a:extLst>
              <a:ext uri="{FF2B5EF4-FFF2-40B4-BE49-F238E27FC236}">
                <a16:creationId xmlns:a16="http://schemas.microsoft.com/office/drawing/2014/main" id="{CD8374F0-9829-4A0E-A50F-3D62EEDC03F8}"/>
              </a:ext>
            </a:extLst>
          </p:cNvPr>
          <p:cNvSpPr>
            <a:spLocks noGrp="1"/>
          </p:cNvSpPr>
          <p:nvPr>
            <p:ph type="title" hasCustomPrompt="1"/>
          </p:nvPr>
        </p:nvSpPr>
        <p:spPr>
          <a:xfrm>
            <a:off x="906463" y="1182159"/>
            <a:ext cx="6561949" cy="703086"/>
          </a:xfrm>
        </p:spPr>
        <p:txBody>
          <a:bodyPr lIns="0" anchor="t">
            <a:noAutofit/>
          </a:bodyPr>
          <a:lstStyle>
            <a:lvl1pPr>
              <a:defRPr sz="4330"/>
            </a:lvl1pPr>
          </a:lstStyle>
          <a:p>
            <a:r>
              <a:rPr lang="es-ES" err="1"/>
              <a:t>Lorem</a:t>
            </a:r>
            <a:r>
              <a:rPr lang="es-ES"/>
              <a:t> </a:t>
            </a:r>
            <a:r>
              <a:rPr lang="es-ES" err="1"/>
              <a:t>ipsum</a:t>
            </a:r>
            <a:r>
              <a:rPr lang="es-ES"/>
              <a:t> dolor </a:t>
            </a:r>
            <a:r>
              <a:rPr lang="es-ES" err="1"/>
              <a:t>sit</a:t>
            </a:r>
            <a:endParaRPr lang="en-US"/>
          </a:p>
        </p:txBody>
      </p:sp>
      <p:sp>
        <p:nvSpPr>
          <p:cNvPr id="13" name="Marcador de texto 17">
            <a:extLst>
              <a:ext uri="{FF2B5EF4-FFF2-40B4-BE49-F238E27FC236}">
                <a16:creationId xmlns:a16="http://schemas.microsoft.com/office/drawing/2014/main" id="{C05E73D6-3521-47BC-82CE-2AAF56FA92B1}"/>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4" name="Marcador de texto 4">
            <a:extLst>
              <a:ext uri="{FF2B5EF4-FFF2-40B4-BE49-F238E27FC236}">
                <a16:creationId xmlns:a16="http://schemas.microsoft.com/office/drawing/2014/main" id="{39722E83-61D8-46D8-AF67-A82A58A33690}"/>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9" name="Gráfico 8">
            <a:extLst>
              <a:ext uri="{FF2B5EF4-FFF2-40B4-BE49-F238E27FC236}">
                <a16:creationId xmlns:a16="http://schemas.microsoft.com/office/drawing/2014/main" id="{16C45FC7-EEB9-4B9F-BE13-C2D9C7222B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23884" y="7585901"/>
            <a:ext cx="1400054" cy="385200"/>
          </a:xfrm>
          <a:prstGeom prst="rect">
            <a:avLst/>
          </a:prstGeom>
        </p:spPr>
      </p:pic>
      <p:sp>
        <p:nvSpPr>
          <p:cNvPr id="11" name="Rectángulo 10">
            <a:extLst>
              <a:ext uri="{FF2B5EF4-FFF2-40B4-BE49-F238E27FC236}">
                <a16:creationId xmlns:a16="http://schemas.microsoft.com/office/drawing/2014/main" id="{8F8AE979-17D9-492C-9878-9DAC54F970CD}"/>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5951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co 01 rojo">
    <p:bg>
      <p:bgPr>
        <a:solidFill>
          <a:srgbClr val="FF3228"/>
        </a:solidFill>
        <a:effectLst/>
      </p:bgPr>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lvl1pPr>
              <a:defRPr>
                <a:solidFill>
                  <a:schemeClr val="bg1"/>
                </a:solidFill>
              </a:defRPr>
            </a:lvl1pPr>
          </a:lstStyle>
          <a:p>
            <a:fld id="{B005B2D1-880E-4846-A216-7D6770BA1332}" type="slidenum">
              <a:rPr lang="es-ES" smtClean="0"/>
              <a:pPr/>
              <a:t>‹nr.›</a:t>
            </a:fld>
            <a:endParaRPr lang="es-ES"/>
          </a:p>
        </p:txBody>
      </p:sp>
      <p:sp>
        <p:nvSpPr>
          <p:cNvPr id="6" name="CuadroTexto 5">
            <a:extLst>
              <a:ext uri="{FF2B5EF4-FFF2-40B4-BE49-F238E27FC236}">
                <a16:creationId xmlns:a16="http://schemas.microsoft.com/office/drawing/2014/main" id="{A9B12B4E-C17A-41FB-86C3-4075B88FFB48}"/>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chemeClr val="bg1"/>
                </a:solidFill>
                <a:latin typeface="Century Gothic" panose="020B0502020202020204" pitchFamily="34" charset="0"/>
              </a:rPr>
              <a:t>© Copyright Universidad Europea. Todos los derechos reservados</a:t>
            </a:r>
            <a:endParaRPr lang="es-ES">
              <a:solidFill>
                <a:schemeClr val="bg1"/>
              </a:solidFill>
            </a:endParaRPr>
          </a:p>
        </p:txBody>
      </p:sp>
      <p:sp>
        <p:nvSpPr>
          <p:cNvPr id="8" name="Rectángulo 7">
            <a:extLst>
              <a:ext uri="{FF2B5EF4-FFF2-40B4-BE49-F238E27FC236}">
                <a16:creationId xmlns:a16="http://schemas.microsoft.com/office/drawing/2014/main" id="{EF3A0E82-FF4A-4767-8F46-4CEFBC357853}"/>
              </a:ext>
            </a:extLst>
          </p:cNvPr>
          <p:cNvSpPr/>
          <p:nvPr userDrawn="1"/>
        </p:nvSpPr>
        <p:spPr>
          <a:xfrm>
            <a:off x="13723938" y="7570604"/>
            <a:ext cx="384969" cy="384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le 1">
            <a:extLst>
              <a:ext uri="{FF2B5EF4-FFF2-40B4-BE49-F238E27FC236}">
                <a16:creationId xmlns:a16="http://schemas.microsoft.com/office/drawing/2014/main" id="{5FDA3608-77A3-4472-83F0-ECF69F3F28D8}"/>
              </a:ext>
            </a:extLst>
          </p:cNvPr>
          <p:cNvSpPr>
            <a:spLocks noGrp="1"/>
          </p:cNvSpPr>
          <p:nvPr>
            <p:ph type="title" hasCustomPrompt="1"/>
          </p:nvPr>
        </p:nvSpPr>
        <p:spPr>
          <a:xfrm>
            <a:off x="906463" y="1182159"/>
            <a:ext cx="6561949" cy="703086"/>
          </a:xfrm>
        </p:spPr>
        <p:txBody>
          <a:bodyPr lIns="0" anchor="t">
            <a:noAutofit/>
          </a:bodyPr>
          <a:lstStyle>
            <a:lvl1pPr>
              <a:defRPr sz="4330">
                <a:solidFill>
                  <a:schemeClr val="bg1"/>
                </a:solidFill>
              </a:defRPr>
            </a:lvl1pPr>
          </a:lstStyle>
          <a:p>
            <a:r>
              <a:rPr lang="es-ES" err="1"/>
              <a:t>Lorem</a:t>
            </a:r>
            <a:r>
              <a:rPr lang="es-ES"/>
              <a:t> </a:t>
            </a:r>
            <a:r>
              <a:rPr lang="es-ES" err="1"/>
              <a:t>ipsum</a:t>
            </a:r>
            <a:r>
              <a:rPr lang="es-ES"/>
              <a:t> dolor </a:t>
            </a:r>
            <a:r>
              <a:rPr lang="es-ES" err="1"/>
              <a:t>sit</a:t>
            </a:r>
            <a:endParaRPr lang="en-US"/>
          </a:p>
        </p:txBody>
      </p:sp>
      <p:sp>
        <p:nvSpPr>
          <p:cNvPr id="13" name="Marcador de texto 17">
            <a:extLst>
              <a:ext uri="{FF2B5EF4-FFF2-40B4-BE49-F238E27FC236}">
                <a16:creationId xmlns:a16="http://schemas.microsoft.com/office/drawing/2014/main" id="{4A66E3B5-38E7-411C-BEDB-A16E741FDC2D}"/>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4" name="Marcador de texto 4">
            <a:extLst>
              <a:ext uri="{FF2B5EF4-FFF2-40B4-BE49-F238E27FC236}">
                <a16:creationId xmlns:a16="http://schemas.microsoft.com/office/drawing/2014/main" id="{1CF0A05D-CCE4-49E6-ACB1-3513664E2021}"/>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chemeClr val="bg1"/>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11" name="Gráfico 10">
            <a:extLst>
              <a:ext uri="{FF2B5EF4-FFF2-40B4-BE49-F238E27FC236}">
                <a16:creationId xmlns:a16="http://schemas.microsoft.com/office/drawing/2014/main" id="{9464CF2B-DCF7-41A5-9A25-629811426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4442" y="332974"/>
            <a:ext cx="1400054" cy="385200"/>
          </a:xfrm>
          <a:prstGeom prst="rect">
            <a:avLst/>
          </a:prstGeom>
        </p:spPr>
      </p:pic>
    </p:spTree>
    <p:extLst>
      <p:ext uri="{BB962C8B-B14F-4D97-AF65-F5344CB8AC3E}">
        <p14:creationId xmlns:p14="http://schemas.microsoft.com/office/powerpoint/2010/main" val="2196689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co 02 rojo">
    <p:bg>
      <p:bgPr>
        <a:solidFill>
          <a:srgbClr val="FF3228"/>
        </a:solidFill>
        <a:effectLst/>
      </p:bgPr>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lvl1pPr>
              <a:defRPr>
                <a:solidFill>
                  <a:schemeClr val="bg1"/>
                </a:solidFill>
              </a:defRPr>
            </a:lvl1pPr>
          </a:lstStyle>
          <a:p>
            <a:fld id="{B005B2D1-880E-4846-A216-7D6770BA1332}" type="slidenum">
              <a:rPr lang="es-ES" smtClean="0"/>
              <a:pPr/>
              <a:t>‹nr.›</a:t>
            </a:fld>
            <a:endParaRPr lang="es-ES"/>
          </a:p>
        </p:txBody>
      </p:sp>
      <p:sp>
        <p:nvSpPr>
          <p:cNvPr id="6" name="CuadroTexto 5">
            <a:extLst>
              <a:ext uri="{FF2B5EF4-FFF2-40B4-BE49-F238E27FC236}">
                <a16:creationId xmlns:a16="http://schemas.microsoft.com/office/drawing/2014/main" id="{A9B12B4E-C17A-41FB-86C3-4075B88FFB48}"/>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chemeClr val="bg1"/>
                </a:solidFill>
                <a:latin typeface="Century Gothic" panose="020B0502020202020204" pitchFamily="34" charset="0"/>
              </a:rPr>
              <a:t>© Copyright Universidad Europea. Todos los derechos reservados</a:t>
            </a:r>
            <a:endParaRPr lang="es-ES">
              <a:solidFill>
                <a:schemeClr val="bg1"/>
              </a:solidFill>
            </a:endParaRPr>
          </a:p>
        </p:txBody>
      </p:sp>
      <p:sp>
        <p:nvSpPr>
          <p:cNvPr id="8" name="Rectángulo 7">
            <a:extLst>
              <a:ext uri="{FF2B5EF4-FFF2-40B4-BE49-F238E27FC236}">
                <a16:creationId xmlns:a16="http://schemas.microsoft.com/office/drawing/2014/main" id="{EF3A0E82-FF4A-4767-8F46-4CEFBC357853}"/>
              </a:ext>
            </a:extLst>
          </p:cNvPr>
          <p:cNvSpPr/>
          <p:nvPr userDrawn="1"/>
        </p:nvSpPr>
        <p:spPr>
          <a:xfrm>
            <a:off x="13723938" y="7570604"/>
            <a:ext cx="384969" cy="384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le 1">
            <a:extLst>
              <a:ext uri="{FF2B5EF4-FFF2-40B4-BE49-F238E27FC236}">
                <a16:creationId xmlns:a16="http://schemas.microsoft.com/office/drawing/2014/main" id="{3F4E3007-1C19-4007-A5C1-DDD5ED3C6C72}"/>
              </a:ext>
            </a:extLst>
          </p:cNvPr>
          <p:cNvSpPr>
            <a:spLocks noGrp="1"/>
          </p:cNvSpPr>
          <p:nvPr>
            <p:ph type="title" hasCustomPrompt="1"/>
          </p:nvPr>
        </p:nvSpPr>
        <p:spPr>
          <a:xfrm>
            <a:off x="906463" y="1182159"/>
            <a:ext cx="6561949" cy="703086"/>
          </a:xfrm>
        </p:spPr>
        <p:txBody>
          <a:bodyPr lIns="0" anchor="t">
            <a:noAutofit/>
          </a:bodyPr>
          <a:lstStyle>
            <a:lvl1pPr>
              <a:defRPr sz="4330">
                <a:solidFill>
                  <a:schemeClr val="bg1"/>
                </a:solidFill>
              </a:defRPr>
            </a:lvl1pPr>
          </a:lstStyle>
          <a:p>
            <a:r>
              <a:rPr lang="es-ES" err="1"/>
              <a:t>Lorem</a:t>
            </a:r>
            <a:r>
              <a:rPr lang="es-ES"/>
              <a:t> </a:t>
            </a:r>
            <a:r>
              <a:rPr lang="es-ES" err="1"/>
              <a:t>ipsum</a:t>
            </a:r>
            <a:r>
              <a:rPr lang="es-ES"/>
              <a:t> dolor </a:t>
            </a:r>
            <a:r>
              <a:rPr lang="es-ES" err="1"/>
              <a:t>sit</a:t>
            </a:r>
            <a:endParaRPr lang="en-US"/>
          </a:p>
        </p:txBody>
      </p:sp>
      <p:sp>
        <p:nvSpPr>
          <p:cNvPr id="13" name="Marcador de texto 17">
            <a:extLst>
              <a:ext uri="{FF2B5EF4-FFF2-40B4-BE49-F238E27FC236}">
                <a16:creationId xmlns:a16="http://schemas.microsoft.com/office/drawing/2014/main" id="{E2398BB4-9823-4D03-8F90-708D371933BA}"/>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4" name="Marcador de texto 4">
            <a:extLst>
              <a:ext uri="{FF2B5EF4-FFF2-40B4-BE49-F238E27FC236}">
                <a16:creationId xmlns:a16="http://schemas.microsoft.com/office/drawing/2014/main" id="{0ECC3A71-70F1-4F9E-9CD7-1C3E338C9CDD}"/>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chemeClr val="bg1"/>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9" name="Gráfico 8">
            <a:extLst>
              <a:ext uri="{FF2B5EF4-FFF2-40B4-BE49-F238E27FC236}">
                <a16:creationId xmlns:a16="http://schemas.microsoft.com/office/drawing/2014/main" id="{83DB3DAD-D72F-4850-A3E0-CE26DEBEAF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8972"/>
          <a:stretch/>
        </p:blipFill>
        <p:spPr>
          <a:xfrm>
            <a:off x="524442" y="332974"/>
            <a:ext cx="434408" cy="385200"/>
          </a:xfrm>
          <a:prstGeom prst="rect">
            <a:avLst/>
          </a:prstGeom>
        </p:spPr>
      </p:pic>
    </p:spTree>
    <p:extLst>
      <p:ext uri="{BB962C8B-B14F-4D97-AF65-F5344CB8AC3E}">
        <p14:creationId xmlns:p14="http://schemas.microsoft.com/office/powerpoint/2010/main" val="182529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co 03 rojo">
    <p:bg>
      <p:bgPr>
        <a:solidFill>
          <a:srgbClr val="FF3228"/>
        </a:solidFill>
        <a:effectLst/>
      </p:bgPr>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lvl1pPr>
              <a:defRPr>
                <a:solidFill>
                  <a:schemeClr val="bg1"/>
                </a:solidFill>
              </a:defRPr>
            </a:lvl1pPr>
          </a:lstStyle>
          <a:p>
            <a:fld id="{B005B2D1-880E-4846-A216-7D6770BA1332}" type="slidenum">
              <a:rPr lang="es-ES" smtClean="0"/>
              <a:pPr/>
              <a:t>‹nr.›</a:t>
            </a:fld>
            <a:endParaRPr lang="es-ES"/>
          </a:p>
        </p:txBody>
      </p:sp>
      <p:sp>
        <p:nvSpPr>
          <p:cNvPr id="7" name="CuadroTexto 6">
            <a:extLst>
              <a:ext uri="{FF2B5EF4-FFF2-40B4-BE49-F238E27FC236}">
                <a16:creationId xmlns:a16="http://schemas.microsoft.com/office/drawing/2014/main" id="{467852B2-2896-44F4-AF55-CEE871E748D2}"/>
              </a:ext>
            </a:extLst>
          </p:cNvPr>
          <p:cNvSpPr txBox="1"/>
          <p:nvPr userDrawn="1"/>
        </p:nvSpPr>
        <p:spPr>
          <a:xfrm>
            <a:off x="10179091"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chemeClr val="bg1"/>
                </a:solidFill>
                <a:latin typeface="Century Gothic" panose="020B0502020202020204" pitchFamily="34" charset="0"/>
              </a:rPr>
              <a:t>© Copyright Universidad Europea. Todos los derechos reservados</a:t>
            </a:r>
            <a:endParaRPr lang="es-ES">
              <a:solidFill>
                <a:schemeClr val="bg1"/>
              </a:solidFill>
            </a:endParaRPr>
          </a:p>
        </p:txBody>
      </p:sp>
      <p:sp>
        <p:nvSpPr>
          <p:cNvPr id="11" name="Rectángulo 10">
            <a:extLst>
              <a:ext uri="{FF2B5EF4-FFF2-40B4-BE49-F238E27FC236}">
                <a16:creationId xmlns:a16="http://schemas.microsoft.com/office/drawing/2014/main" id="{6B2DEAFB-F122-4779-B99A-FB582EAD7F9E}"/>
              </a:ext>
            </a:extLst>
          </p:cNvPr>
          <p:cNvSpPr/>
          <p:nvPr userDrawn="1"/>
        </p:nvSpPr>
        <p:spPr>
          <a:xfrm>
            <a:off x="521494" y="7570604"/>
            <a:ext cx="384969" cy="384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le 1">
            <a:extLst>
              <a:ext uri="{FF2B5EF4-FFF2-40B4-BE49-F238E27FC236}">
                <a16:creationId xmlns:a16="http://schemas.microsoft.com/office/drawing/2014/main" id="{EE88B220-024C-4A6F-95ED-05B93BF6E551}"/>
              </a:ext>
            </a:extLst>
          </p:cNvPr>
          <p:cNvSpPr>
            <a:spLocks noGrp="1"/>
          </p:cNvSpPr>
          <p:nvPr>
            <p:ph type="title" hasCustomPrompt="1"/>
          </p:nvPr>
        </p:nvSpPr>
        <p:spPr>
          <a:xfrm>
            <a:off x="906463" y="1182159"/>
            <a:ext cx="6561949" cy="703086"/>
          </a:xfrm>
        </p:spPr>
        <p:txBody>
          <a:bodyPr lIns="0" anchor="t">
            <a:noAutofit/>
          </a:bodyPr>
          <a:lstStyle>
            <a:lvl1pPr>
              <a:defRPr sz="4330">
                <a:solidFill>
                  <a:schemeClr val="bg1"/>
                </a:solidFill>
              </a:defRPr>
            </a:lvl1pPr>
          </a:lstStyle>
          <a:p>
            <a:r>
              <a:rPr lang="es-ES" err="1"/>
              <a:t>Lorem</a:t>
            </a:r>
            <a:r>
              <a:rPr lang="es-ES"/>
              <a:t> </a:t>
            </a:r>
            <a:r>
              <a:rPr lang="es-ES" err="1"/>
              <a:t>ipsum</a:t>
            </a:r>
            <a:r>
              <a:rPr lang="es-ES"/>
              <a:t> dolor </a:t>
            </a:r>
            <a:r>
              <a:rPr lang="es-ES" err="1"/>
              <a:t>sit</a:t>
            </a:r>
            <a:endParaRPr lang="en-US"/>
          </a:p>
        </p:txBody>
      </p:sp>
      <p:sp>
        <p:nvSpPr>
          <p:cNvPr id="13" name="Marcador de texto 17">
            <a:extLst>
              <a:ext uri="{FF2B5EF4-FFF2-40B4-BE49-F238E27FC236}">
                <a16:creationId xmlns:a16="http://schemas.microsoft.com/office/drawing/2014/main" id="{525D2F5B-F353-422E-9605-F1AF80A8169A}"/>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4" name="Marcador de texto 4">
            <a:extLst>
              <a:ext uri="{FF2B5EF4-FFF2-40B4-BE49-F238E27FC236}">
                <a16:creationId xmlns:a16="http://schemas.microsoft.com/office/drawing/2014/main" id="{11EAA480-88BC-4B4B-8411-1C08B9FF5394}"/>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chemeClr val="bg1"/>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9" name="Gráfico 8">
            <a:extLst>
              <a:ext uri="{FF2B5EF4-FFF2-40B4-BE49-F238E27FC236}">
                <a16:creationId xmlns:a16="http://schemas.microsoft.com/office/drawing/2014/main" id="{1026A369-AC20-47D4-97D5-01CC5505B2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8972"/>
          <a:stretch/>
        </p:blipFill>
        <p:spPr>
          <a:xfrm>
            <a:off x="13723938" y="332974"/>
            <a:ext cx="434408" cy="385200"/>
          </a:xfrm>
          <a:prstGeom prst="rect">
            <a:avLst/>
          </a:prstGeom>
        </p:spPr>
      </p:pic>
    </p:spTree>
    <p:extLst>
      <p:ext uri="{BB962C8B-B14F-4D97-AF65-F5344CB8AC3E}">
        <p14:creationId xmlns:p14="http://schemas.microsoft.com/office/powerpoint/2010/main" val="3198911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co 04 rojo">
    <p:bg>
      <p:bgPr>
        <a:solidFill>
          <a:srgbClr val="FF3228"/>
        </a:solidFill>
        <a:effectLst/>
      </p:bgPr>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lvl1pPr>
              <a:defRPr>
                <a:solidFill>
                  <a:schemeClr val="bg1"/>
                </a:solidFill>
              </a:defRPr>
            </a:lvl1pPr>
          </a:lstStyle>
          <a:p>
            <a:fld id="{B005B2D1-880E-4846-A216-7D6770BA1332}" type="slidenum">
              <a:rPr lang="es-ES" smtClean="0"/>
              <a:pPr/>
              <a:t>‹nr.›</a:t>
            </a:fld>
            <a:endParaRPr lang="es-ES"/>
          </a:p>
        </p:txBody>
      </p:sp>
      <p:sp>
        <p:nvSpPr>
          <p:cNvPr id="6" name="CuadroTexto 5">
            <a:extLst>
              <a:ext uri="{FF2B5EF4-FFF2-40B4-BE49-F238E27FC236}">
                <a16:creationId xmlns:a16="http://schemas.microsoft.com/office/drawing/2014/main" id="{A9B12B4E-C17A-41FB-86C3-4075B88FFB48}"/>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chemeClr val="bg1"/>
                </a:solidFill>
                <a:latin typeface="Century Gothic" panose="020B0502020202020204" pitchFamily="34" charset="0"/>
              </a:rPr>
              <a:t>© Copyright Universidad Europea. Todos los derechos reservados</a:t>
            </a:r>
            <a:endParaRPr lang="es-ES">
              <a:solidFill>
                <a:schemeClr val="bg1"/>
              </a:solidFill>
            </a:endParaRPr>
          </a:p>
        </p:txBody>
      </p:sp>
      <p:sp>
        <p:nvSpPr>
          <p:cNvPr id="12" name="Title 1">
            <a:extLst>
              <a:ext uri="{FF2B5EF4-FFF2-40B4-BE49-F238E27FC236}">
                <a16:creationId xmlns:a16="http://schemas.microsoft.com/office/drawing/2014/main" id="{5706FCFF-9E6C-4962-9DA8-44A85288D7A6}"/>
              </a:ext>
            </a:extLst>
          </p:cNvPr>
          <p:cNvSpPr>
            <a:spLocks noGrp="1"/>
          </p:cNvSpPr>
          <p:nvPr>
            <p:ph type="title" hasCustomPrompt="1"/>
          </p:nvPr>
        </p:nvSpPr>
        <p:spPr>
          <a:xfrm>
            <a:off x="906463" y="1182159"/>
            <a:ext cx="6561949" cy="703086"/>
          </a:xfrm>
        </p:spPr>
        <p:txBody>
          <a:bodyPr lIns="0" anchor="t">
            <a:noAutofit/>
          </a:bodyPr>
          <a:lstStyle>
            <a:lvl1pPr>
              <a:defRPr sz="4330">
                <a:solidFill>
                  <a:schemeClr val="bg1"/>
                </a:solidFill>
              </a:defRPr>
            </a:lvl1pPr>
          </a:lstStyle>
          <a:p>
            <a:r>
              <a:rPr lang="es-ES" err="1"/>
              <a:t>Lorem</a:t>
            </a:r>
            <a:r>
              <a:rPr lang="es-ES"/>
              <a:t> </a:t>
            </a:r>
            <a:r>
              <a:rPr lang="es-ES" err="1"/>
              <a:t>ipsum</a:t>
            </a:r>
            <a:r>
              <a:rPr lang="es-ES"/>
              <a:t> dolor </a:t>
            </a:r>
            <a:r>
              <a:rPr lang="es-ES" err="1"/>
              <a:t>sit</a:t>
            </a:r>
            <a:endParaRPr lang="en-US"/>
          </a:p>
        </p:txBody>
      </p:sp>
      <p:sp>
        <p:nvSpPr>
          <p:cNvPr id="13" name="Marcador de texto 17">
            <a:extLst>
              <a:ext uri="{FF2B5EF4-FFF2-40B4-BE49-F238E27FC236}">
                <a16:creationId xmlns:a16="http://schemas.microsoft.com/office/drawing/2014/main" id="{DF1CF610-0197-46DC-ACAA-C9E24DA42B44}"/>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4" name="Marcador de texto 4">
            <a:extLst>
              <a:ext uri="{FF2B5EF4-FFF2-40B4-BE49-F238E27FC236}">
                <a16:creationId xmlns:a16="http://schemas.microsoft.com/office/drawing/2014/main" id="{1753BB2D-AECF-4736-AA6B-9AF7C261A1F1}"/>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chemeClr val="bg1"/>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9" name="Gráfico 8">
            <a:extLst>
              <a:ext uri="{FF2B5EF4-FFF2-40B4-BE49-F238E27FC236}">
                <a16:creationId xmlns:a16="http://schemas.microsoft.com/office/drawing/2014/main" id="{42A10F5B-11C6-48F8-9EAA-370554DFFA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23884" y="7585901"/>
            <a:ext cx="1400054" cy="385200"/>
          </a:xfrm>
          <a:prstGeom prst="rect">
            <a:avLst/>
          </a:prstGeom>
        </p:spPr>
      </p:pic>
      <p:sp>
        <p:nvSpPr>
          <p:cNvPr id="15" name="Rectángulo 14">
            <a:extLst>
              <a:ext uri="{FF2B5EF4-FFF2-40B4-BE49-F238E27FC236}">
                <a16:creationId xmlns:a16="http://schemas.microsoft.com/office/drawing/2014/main" id="{BC4989A0-1D0E-4D93-8B1B-B431C090B65A}"/>
              </a:ext>
            </a:extLst>
          </p:cNvPr>
          <p:cNvSpPr/>
          <p:nvPr userDrawn="1"/>
        </p:nvSpPr>
        <p:spPr>
          <a:xfrm>
            <a:off x="524442" y="332974"/>
            <a:ext cx="384969" cy="384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33722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66B11CE-7366-4F19-900A-BF1BD3EF2B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2" name="Title 1"/>
          <p:cNvSpPr>
            <a:spLocks noGrp="1"/>
          </p:cNvSpPr>
          <p:nvPr>
            <p:ph type="title" hasCustomPrompt="1"/>
          </p:nvPr>
        </p:nvSpPr>
        <p:spPr>
          <a:xfrm>
            <a:off x="906463" y="1182159"/>
            <a:ext cx="6561949" cy="703086"/>
          </a:xfrm>
        </p:spPr>
        <p:txBody>
          <a:bodyPr lIns="0" anchor="t">
            <a:noAutofit/>
          </a:bodyPr>
          <a:lstStyle>
            <a:lvl1pPr>
              <a:defRPr sz="4330"/>
            </a:lvl1pPr>
          </a:lstStyle>
          <a:p>
            <a:r>
              <a:rPr lang="es-ES" err="1"/>
              <a:t>Lorem</a:t>
            </a:r>
            <a:r>
              <a:rPr lang="es-ES"/>
              <a:t> </a:t>
            </a:r>
            <a:r>
              <a:rPr lang="es-ES" err="1"/>
              <a:t>ipsum</a:t>
            </a:r>
            <a:r>
              <a:rPr lang="es-ES"/>
              <a:t> dolor </a:t>
            </a:r>
            <a:r>
              <a:rPr lang="es-ES" err="1"/>
              <a:t>sit</a:t>
            </a:r>
            <a:endParaRPr lang="en-US"/>
          </a:p>
        </p:txBody>
      </p:sp>
      <p:sp>
        <p:nvSpPr>
          <p:cNvPr id="3" name="Marcador de número de diapositiva 2">
            <a:extLst>
              <a:ext uri="{FF2B5EF4-FFF2-40B4-BE49-F238E27FC236}">
                <a16:creationId xmlns:a16="http://schemas.microsoft.com/office/drawing/2014/main" id="{298F2FCB-7E2F-400B-81B1-18B456AE6C0D}"/>
              </a:ext>
            </a:extLst>
          </p:cNvPr>
          <p:cNvSpPr>
            <a:spLocks noGrp="1"/>
          </p:cNvSpPr>
          <p:nvPr>
            <p:ph type="sldNum" sz="quarter" idx="16"/>
          </p:nvPr>
        </p:nvSpPr>
        <p:spPr/>
        <p:txBody>
          <a:bodyPr/>
          <a:lstStyle/>
          <a:p>
            <a:fld id="{B005B2D1-880E-4846-A216-7D6770BA1332}" type="slidenum">
              <a:rPr lang="es-ES" smtClean="0"/>
              <a:pPr/>
              <a:t>‹nr.›</a:t>
            </a:fld>
            <a:endParaRPr lang="es-ES"/>
          </a:p>
        </p:txBody>
      </p:sp>
      <p:sp>
        <p:nvSpPr>
          <p:cNvPr id="17" name="Marcador de texto 17">
            <a:extLst>
              <a:ext uri="{FF2B5EF4-FFF2-40B4-BE49-F238E27FC236}">
                <a16:creationId xmlns:a16="http://schemas.microsoft.com/office/drawing/2014/main" id="{ED651845-DE33-4174-8EA2-DF23E49F4C48}"/>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9" name="CuadroTexto 18">
            <a:extLst>
              <a:ext uri="{FF2B5EF4-FFF2-40B4-BE49-F238E27FC236}">
                <a16:creationId xmlns:a16="http://schemas.microsoft.com/office/drawing/2014/main" id="{D2CA20B9-F60F-45EA-A71A-63C33406C8E7}"/>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sp>
        <p:nvSpPr>
          <p:cNvPr id="14" name="Marcador de texto 4">
            <a:extLst>
              <a:ext uri="{FF2B5EF4-FFF2-40B4-BE49-F238E27FC236}">
                <a16:creationId xmlns:a16="http://schemas.microsoft.com/office/drawing/2014/main" id="{5F7258E8-5EEE-41BC-A766-C5459F5AE71E}"/>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11" name="Gráfico 10">
            <a:extLst>
              <a:ext uri="{FF2B5EF4-FFF2-40B4-BE49-F238E27FC236}">
                <a16:creationId xmlns:a16="http://schemas.microsoft.com/office/drawing/2014/main" id="{CB975C40-683D-4BF3-A2D4-C7AC360FC5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23884" y="7585901"/>
            <a:ext cx="1400054" cy="385200"/>
          </a:xfrm>
          <a:prstGeom prst="rect">
            <a:avLst/>
          </a:prstGeom>
        </p:spPr>
      </p:pic>
      <p:sp>
        <p:nvSpPr>
          <p:cNvPr id="15" name="Rectángulo 14">
            <a:extLst>
              <a:ext uri="{FF2B5EF4-FFF2-40B4-BE49-F238E27FC236}">
                <a16:creationId xmlns:a16="http://schemas.microsoft.com/office/drawing/2014/main" id="{9304000E-70C0-40A1-AA99-159C4A36121B}"/>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02848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o rojo">
    <p:bg>
      <p:bgPr>
        <a:solidFill>
          <a:srgbClr val="FF3228"/>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46C5DE1-03AD-457A-98FC-D90BEC62DC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3" name="Marcador de número de diapositiva 2">
            <a:extLst>
              <a:ext uri="{FF2B5EF4-FFF2-40B4-BE49-F238E27FC236}">
                <a16:creationId xmlns:a16="http://schemas.microsoft.com/office/drawing/2014/main" id="{7CECDC97-706A-4416-9EA1-C9FD7EDD00EB}"/>
              </a:ext>
            </a:extLst>
          </p:cNvPr>
          <p:cNvSpPr>
            <a:spLocks noGrp="1"/>
          </p:cNvSpPr>
          <p:nvPr>
            <p:ph type="sldNum" sz="quarter" idx="10"/>
          </p:nvPr>
        </p:nvSpPr>
        <p:spPr/>
        <p:txBody>
          <a:bodyPr/>
          <a:lstStyle>
            <a:lvl1pPr>
              <a:defRPr>
                <a:solidFill>
                  <a:schemeClr val="bg1"/>
                </a:solidFill>
              </a:defRPr>
            </a:lvl1pPr>
          </a:lstStyle>
          <a:p>
            <a:fld id="{B005B2D1-880E-4846-A216-7D6770BA1332}" type="slidenum">
              <a:rPr lang="es-ES" smtClean="0"/>
              <a:pPr/>
              <a:t>‹nr.›</a:t>
            </a:fld>
            <a:endParaRPr lang="es-ES"/>
          </a:p>
        </p:txBody>
      </p:sp>
      <p:sp>
        <p:nvSpPr>
          <p:cNvPr id="6" name="CuadroTexto 5">
            <a:extLst>
              <a:ext uri="{FF2B5EF4-FFF2-40B4-BE49-F238E27FC236}">
                <a16:creationId xmlns:a16="http://schemas.microsoft.com/office/drawing/2014/main" id="{A9B12B4E-C17A-41FB-86C3-4075B88FFB48}"/>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chemeClr val="bg1"/>
                </a:solidFill>
                <a:latin typeface="Century Gothic" panose="020B0502020202020204" pitchFamily="34" charset="0"/>
              </a:rPr>
              <a:t>© Copyright Universidad Europea. Todos los derechos reservados</a:t>
            </a:r>
            <a:endParaRPr lang="es-ES">
              <a:solidFill>
                <a:schemeClr val="bg1"/>
              </a:solidFill>
            </a:endParaRPr>
          </a:p>
        </p:txBody>
      </p:sp>
      <p:sp>
        <p:nvSpPr>
          <p:cNvPr id="8" name="Rectángulo 7">
            <a:extLst>
              <a:ext uri="{FF2B5EF4-FFF2-40B4-BE49-F238E27FC236}">
                <a16:creationId xmlns:a16="http://schemas.microsoft.com/office/drawing/2014/main" id="{EF3A0E82-FF4A-4767-8F46-4CEFBC357853}"/>
              </a:ext>
            </a:extLst>
          </p:cNvPr>
          <p:cNvSpPr/>
          <p:nvPr userDrawn="1"/>
        </p:nvSpPr>
        <p:spPr>
          <a:xfrm>
            <a:off x="524442" y="332974"/>
            <a:ext cx="384969" cy="384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itle 1">
            <a:extLst>
              <a:ext uri="{FF2B5EF4-FFF2-40B4-BE49-F238E27FC236}">
                <a16:creationId xmlns:a16="http://schemas.microsoft.com/office/drawing/2014/main" id="{C2F6031E-C802-4044-BF57-B5270148E9C7}"/>
              </a:ext>
            </a:extLst>
          </p:cNvPr>
          <p:cNvSpPr>
            <a:spLocks noGrp="1"/>
          </p:cNvSpPr>
          <p:nvPr>
            <p:ph type="title" hasCustomPrompt="1"/>
          </p:nvPr>
        </p:nvSpPr>
        <p:spPr>
          <a:xfrm>
            <a:off x="906463" y="1182159"/>
            <a:ext cx="6561949" cy="703086"/>
          </a:xfrm>
        </p:spPr>
        <p:txBody>
          <a:bodyPr lIns="0" anchor="t">
            <a:noAutofit/>
          </a:bodyPr>
          <a:lstStyle>
            <a:lvl1pPr>
              <a:defRPr sz="4330">
                <a:solidFill>
                  <a:schemeClr val="bg1"/>
                </a:solidFill>
              </a:defRPr>
            </a:lvl1pPr>
          </a:lstStyle>
          <a:p>
            <a:r>
              <a:rPr lang="es-ES" err="1"/>
              <a:t>Lorem</a:t>
            </a:r>
            <a:r>
              <a:rPr lang="es-ES"/>
              <a:t> </a:t>
            </a:r>
            <a:r>
              <a:rPr lang="es-ES" err="1"/>
              <a:t>ipsum</a:t>
            </a:r>
            <a:r>
              <a:rPr lang="es-ES"/>
              <a:t> dolor </a:t>
            </a:r>
            <a:r>
              <a:rPr lang="es-ES" err="1"/>
              <a:t>sit</a:t>
            </a:r>
            <a:endParaRPr lang="en-US"/>
          </a:p>
        </p:txBody>
      </p:sp>
      <p:sp>
        <p:nvSpPr>
          <p:cNvPr id="11" name="Marcador de texto 17">
            <a:extLst>
              <a:ext uri="{FF2B5EF4-FFF2-40B4-BE49-F238E27FC236}">
                <a16:creationId xmlns:a16="http://schemas.microsoft.com/office/drawing/2014/main" id="{8541B8B5-4A34-4941-9A02-3D8AEA86CD1F}"/>
              </a:ext>
            </a:extLst>
          </p:cNvPr>
          <p:cNvSpPr>
            <a:spLocks noGrp="1"/>
          </p:cNvSpPr>
          <p:nvPr>
            <p:ph type="body" sz="quarter" idx="17" hasCustomPrompt="1"/>
          </p:nvPr>
        </p:nvSpPr>
        <p:spPr>
          <a:xfrm>
            <a:off x="906463" y="2767066"/>
            <a:ext cx="8951912" cy="4551309"/>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cusdae</a:t>
            </a:r>
            <a:r>
              <a:rPr lang="es-ES"/>
              <a:t> </a:t>
            </a:r>
            <a:r>
              <a:rPr lang="es-ES" err="1"/>
              <a:t>etur</a:t>
            </a:r>
            <a:r>
              <a:rPr lang="es-ES"/>
              <a:t> </a:t>
            </a:r>
            <a:r>
              <a:rPr lang="es-ES" err="1"/>
              <a:t>apic</a:t>
            </a:r>
            <a:r>
              <a:rPr lang="es-ES"/>
              <a:t> </a:t>
            </a:r>
            <a:r>
              <a:rPr lang="es-ES" err="1"/>
              <a:t>to</a:t>
            </a:r>
            <a:r>
              <a:rPr lang="es-ES"/>
              <a:t> </a:t>
            </a:r>
            <a:r>
              <a:rPr lang="es-ES" err="1"/>
              <a:t>testi</a:t>
            </a:r>
            <a:r>
              <a:rPr lang="es-ES"/>
              <a:t> sed este </a:t>
            </a:r>
            <a:r>
              <a:rPr lang="es-ES" err="1"/>
              <a:t>eum</a:t>
            </a:r>
            <a:r>
              <a:rPr lang="es-ES"/>
              <a:t> fuga. </a:t>
            </a:r>
            <a:r>
              <a:rPr lang="es-ES" err="1"/>
              <a:t>Lenet</a:t>
            </a:r>
            <a:r>
              <a:rPr lang="es-ES"/>
              <a:t> et </a:t>
            </a:r>
            <a:r>
              <a:rPr lang="es-ES" err="1"/>
              <a:t>laborerum</a:t>
            </a:r>
            <a:r>
              <a:rPr lang="es-ES"/>
              <a:t> </a:t>
            </a:r>
            <a:r>
              <a:rPr lang="es-ES" err="1"/>
              <a:t>aut</a:t>
            </a:r>
            <a:r>
              <a:rPr lang="es-ES"/>
              <a:t> </a:t>
            </a:r>
            <a:r>
              <a:rPr lang="es-ES" err="1"/>
              <a:t>quamus</a:t>
            </a:r>
            <a:r>
              <a:rPr lang="es-ES"/>
              <a:t> </a:t>
            </a:r>
            <a:r>
              <a:rPr lang="es-ES" err="1"/>
              <a:t>sinventio</a:t>
            </a:r>
            <a:r>
              <a:rPr lang="es-ES"/>
              <a:t> </a:t>
            </a:r>
            <a:r>
              <a:rPr lang="es-ES" err="1"/>
              <a:t>molentur</a:t>
            </a:r>
            <a:r>
              <a:rPr lang="es-ES"/>
              <a:t> </a:t>
            </a:r>
            <a:r>
              <a:rPr lang="es-ES" err="1"/>
              <a:t>maio</a:t>
            </a:r>
            <a:r>
              <a:rPr lang="es-ES"/>
              <a:t> </a:t>
            </a:r>
            <a:r>
              <a:rPr lang="es-ES" err="1"/>
              <a:t>bernam</a:t>
            </a:r>
            <a:r>
              <a:rPr lang="es-ES"/>
              <a:t> </a:t>
            </a:r>
            <a:r>
              <a:rPr lang="es-ES" err="1"/>
              <a:t>dollandel</a:t>
            </a:r>
            <a:r>
              <a:rPr lang="es-ES"/>
              <a:t> </a:t>
            </a:r>
            <a:r>
              <a:rPr lang="es-ES" err="1"/>
              <a:t>experovit</a:t>
            </a:r>
            <a:r>
              <a:rPr lang="es-ES"/>
              <a:t>, </a:t>
            </a:r>
            <a:r>
              <a:rPr lang="es-ES" err="1"/>
              <a:t>odictatum</a:t>
            </a:r>
            <a:r>
              <a:rPr lang="es-ES"/>
              <a:t> re </a:t>
            </a:r>
            <a:r>
              <a:rPr lang="es-ES" err="1"/>
              <a:t>accus</a:t>
            </a:r>
            <a:r>
              <a:rPr lang="es-ES"/>
              <a:t> </a:t>
            </a:r>
            <a:r>
              <a:rPr lang="es-ES" err="1"/>
              <a:t>dolorruptium</a:t>
            </a:r>
            <a:r>
              <a:rPr lang="es-ES"/>
              <a:t> </a:t>
            </a:r>
            <a:r>
              <a:rPr lang="es-ES" err="1"/>
              <a:t>vel</a:t>
            </a:r>
            <a:r>
              <a:rPr lang="es-ES"/>
              <a:t> </a:t>
            </a:r>
            <a:r>
              <a:rPr lang="es-ES" err="1"/>
              <a:t>ma</a:t>
            </a:r>
            <a:r>
              <a:rPr lang="es-ES"/>
              <a:t> </a:t>
            </a:r>
            <a:r>
              <a:rPr lang="es-ES" err="1"/>
              <a:t>cus</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Ommos</a:t>
            </a:r>
            <a:r>
              <a:rPr lang="es-ES"/>
              <a:t> </a:t>
            </a:r>
            <a:r>
              <a:rPr lang="es-ES" err="1"/>
              <a:t>num</a:t>
            </a:r>
            <a:r>
              <a:rPr lang="es-ES"/>
              <a:t> ad </a:t>
            </a:r>
            <a:r>
              <a:rPr lang="es-ES" err="1"/>
              <a:t>est</a:t>
            </a:r>
            <a:r>
              <a:rPr lang="es-ES"/>
              <a:t> </a:t>
            </a:r>
            <a:r>
              <a:rPr lang="es-ES" err="1"/>
              <a:t>ilitatur</a:t>
            </a:r>
            <a:r>
              <a:rPr lang="es-ES"/>
              <a:t> </a:t>
            </a:r>
            <a:r>
              <a:rPr lang="es-ES" err="1"/>
              <a:t>sitiam</a:t>
            </a:r>
            <a:r>
              <a:rPr lang="es-ES"/>
              <a:t> </a:t>
            </a:r>
            <a:r>
              <a:rPr lang="es-ES" err="1"/>
              <a:t>fugiamet</a:t>
            </a:r>
            <a:r>
              <a:rPr lang="es-ES"/>
              <a:t> </a:t>
            </a:r>
            <a:r>
              <a:rPr lang="es-ES" err="1"/>
              <a:t>dipsant</a:t>
            </a:r>
            <a:r>
              <a:rPr lang="es-ES"/>
              <a:t> </a:t>
            </a:r>
            <a:r>
              <a:rPr lang="es-ES" err="1"/>
              <a:t>incime</a:t>
            </a:r>
            <a:r>
              <a:rPr lang="es-ES"/>
              <a:t> </a:t>
            </a:r>
            <a:r>
              <a:rPr lang="es-ES" err="1"/>
              <a:t>voluptibus</a:t>
            </a:r>
            <a:r>
              <a:rPr lang="es-ES"/>
              <a:t> </a:t>
            </a:r>
            <a:r>
              <a:rPr lang="es-ES" err="1"/>
              <a:t>eumquo</a:t>
            </a:r>
            <a:r>
              <a:rPr lang="es-ES"/>
              <a:t> et </a:t>
            </a:r>
            <a:r>
              <a:rPr lang="es-ES" err="1"/>
              <a:t>elibusa</a:t>
            </a:r>
            <a:r>
              <a:rPr lang="es-ES"/>
              <a:t> </a:t>
            </a:r>
            <a:r>
              <a:rPr lang="es-ES" err="1"/>
              <a:t>consed</a:t>
            </a:r>
            <a:r>
              <a:rPr lang="es-ES"/>
              <a:t> </a:t>
            </a:r>
            <a:r>
              <a:rPr lang="es-ES" err="1"/>
              <a:t>quam</a:t>
            </a:r>
            <a:r>
              <a:rPr lang="es-ES"/>
              <a:t>, </a:t>
            </a:r>
            <a:r>
              <a:rPr lang="es-ES" err="1"/>
              <a:t>tecesciis</a:t>
            </a:r>
            <a:r>
              <a:rPr lang="es-ES"/>
              <a:t> </a:t>
            </a:r>
            <a:r>
              <a:rPr lang="es-ES" err="1"/>
              <a:t>velignimus</a:t>
            </a:r>
            <a:r>
              <a:rPr lang="es-ES"/>
              <a:t>, </a:t>
            </a:r>
            <a:r>
              <a:rPr lang="es-ES" err="1"/>
              <a:t>exped</a:t>
            </a:r>
            <a:r>
              <a:rPr lang="es-ES"/>
              <a:t> </a:t>
            </a:r>
            <a:r>
              <a:rPr lang="es-ES" err="1"/>
              <a:t>ma</a:t>
            </a:r>
            <a:r>
              <a:rPr lang="es-ES"/>
              <a:t> con </a:t>
            </a:r>
            <a:r>
              <a:rPr lang="es-ES" err="1"/>
              <a:t>nis</a:t>
            </a:r>
            <a:r>
              <a:rPr lang="es-ES"/>
              <a:t> dolor sunt opta qui </a:t>
            </a:r>
            <a:r>
              <a:rPr lang="es-ES" err="1"/>
              <a:t>bero</a:t>
            </a:r>
            <a:r>
              <a:rPr lang="es-ES"/>
              <a:t> con </a:t>
            </a:r>
            <a:r>
              <a:rPr lang="es-ES" err="1"/>
              <a:t>porum</a:t>
            </a:r>
            <a:r>
              <a:rPr lang="es-ES"/>
              <a:t> </a:t>
            </a:r>
            <a:r>
              <a:rPr lang="es-ES" err="1"/>
              <a:t>delique</a:t>
            </a:r>
            <a:r>
              <a:rPr lang="es-ES"/>
              <a:t> </a:t>
            </a:r>
            <a:r>
              <a:rPr lang="es-ES" err="1"/>
              <a:t>cus</a:t>
            </a:r>
            <a:r>
              <a:rPr lang="es-ES"/>
              <a:t> et </a:t>
            </a:r>
            <a:r>
              <a:rPr lang="es-ES" err="1"/>
              <a:t>et</a:t>
            </a:r>
            <a:r>
              <a:rPr lang="es-ES"/>
              <a:t> </a:t>
            </a:r>
            <a:r>
              <a:rPr lang="es-ES" err="1"/>
              <a:t>voloribus</a:t>
            </a:r>
            <a:r>
              <a:rPr lang="es-ES"/>
              <a:t> </a:t>
            </a:r>
            <a:r>
              <a:rPr lang="es-ES" err="1"/>
              <a:t>expella</a:t>
            </a:r>
            <a:r>
              <a:rPr lang="es-ES"/>
              <a:t> </a:t>
            </a:r>
            <a:r>
              <a:rPr lang="es-ES" err="1"/>
              <a:t>borepe</a:t>
            </a:r>
            <a:r>
              <a:rPr lang="es-ES"/>
              <a:t> </a:t>
            </a:r>
            <a:r>
              <a:rPr lang="es-ES" err="1"/>
              <a:t>ped</a:t>
            </a:r>
            <a:r>
              <a:rPr lang="es-ES"/>
              <a:t> </a:t>
            </a:r>
            <a:r>
              <a:rPr lang="es-ES" err="1"/>
              <a:t>eum</a:t>
            </a:r>
            <a:r>
              <a:rPr lang="es-ES"/>
              <a:t> </a:t>
            </a:r>
            <a:r>
              <a:rPr lang="es-ES" err="1"/>
              <a:t>endios</a:t>
            </a:r>
            <a:r>
              <a:rPr lang="es-ES"/>
              <a:t> </a:t>
            </a:r>
            <a:r>
              <a:rPr lang="es-ES" err="1"/>
              <a:t>exerat</a:t>
            </a:r>
            <a:r>
              <a:rPr lang="es-ES"/>
              <a:t> </a:t>
            </a:r>
            <a:r>
              <a:rPr lang="es-ES" err="1"/>
              <a:t>debiti</a:t>
            </a:r>
            <a:r>
              <a:rPr lang="es-ES"/>
              <a:t> </a:t>
            </a:r>
            <a:r>
              <a:rPr lang="es-ES" err="1"/>
              <a:t>doluptatur</a:t>
            </a:r>
            <a:r>
              <a:rPr lang="es-ES"/>
              <a:t>, que dicto </a:t>
            </a:r>
            <a:r>
              <a:rPr lang="es-ES" err="1"/>
              <a:t>consecume</a:t>
            </a:r>
            <a:r>
              <a:rPr lang="es-ES"/>
              <a:t> re, </a:t>
            </a:r>
            <a:r>
              <a:rPr lang="es-ES" err="1"/>
              <a:t>nusam</a:t>
            </a:r>
            <a:r>
              <a:rPr lang="es-ES"/>
              <a:t> et </a:t>
            </a:r>
            <a:r>
              <a:rPr lang="es-ES" err="1"/>
              <a:t>videllu</a:t>
            </a:r>
            <a:r>
              <a:rPr lang="es-ES"/>
              <a:t> </a:t>
            </a:r>
            <a:r>
              <a:rPr lang="es-ES" err="1"/>
              <a:t>picient</a:t>
            </a:r>
            <a:r>
              <a:rPr lang="es-ES"/>
              <a:t> </a:t>
            </a:r>
            <a:r>
              <a:rPr lang="es-ES" err="1"/>
              <a:t>iasperc</a:t>
            </a:r>
            <a:r>
              <a:rPr lang="es-ES"/>
              <a:t> </a:t>
            </a:r>
            <a:r>
              <a:rPr lang="es-ES" err="1"/>
              <a:t>hitatur</a:t>
            </a:r>
            <a:r>
              <a:rPr lang="es-ES"/>
              <a:t> </a:t>
            </a:r>
            <a:r>
              <a:rPr lang="es-ES" err="1"/>
              <a:t>ectibus</a:t>
            </a:r>
            <a:r>
              <a:rPr lang="es-ES"/>
              <a:t> </a:t>
            </a:r>
            <a:r>
              <a:rPr lang="es-ES" err="1"/>
              <a:t>eatenih</a:t>
            </a:r>
            <a:r>
              <a:rPr lang="es-ES"/>
              <a:t> </a:t>
            </a:r>
            <a:r>
              <a:rPr lang="es-ES" err="1"/>
              <a:t>iliquatibus</a:t>
            </a:r>
            <a:r>
              <a:rPr lang="es-ES"/>
              <a:t> </a:t>
            </a:r>
            <a:r>
              <a:rPr lang="es-ES" err="1"/>
              <a:t>volora</a:t>
            </a:r>
            <a:r>
              <a:rPr lang="es-ES"/>
              <a:t> </a:t>
            </a:r>
            <a:r>
              <a:rPr lang="es-ES" err="1"/>
              <a:t>vel</a:t>
            </a:r>
            <a:r>
              <a:rPr lang="es-ES"/>
              <a:t> </a:t>
            </a:r>
            <a:r>
              <a:rPr lang="es-ES" err="1"/>
              <a:t>earions</a:t>
            </a:r>
            <a:r>
              <a:rPr lang="es-ES"/>
              <a:t> </a:t>
            </a:r>
            <a:r>
              <a:rPr lang="es-ES" err="1"/>
              <a:t>equi</a:t>
            </a:r>
            <a:r>
              <a:rPr lang="es-ES"/>
              <a:t>. </a:t>
            </a:r>
            <a:br>
              <a:rPr lang="es-ES"/>
            </a:br>
            <a:r>
              <a:rPr lang="es-ES" err="1"/>
              <a:t>volorumqui</a:t>
            </a:r>
            <a:r>
              <a:rPr lang="es-ES"/>
              <a:t> con </a:t>
            </a:r>
            <a:r>
              <a:rPr lang="es-ES" err="1"/>
              <a:t>est</a:t>
            </a:r>
            <a:r>
              <a:rPr lang="es-ES"/>
              <a:t> </a:t>
            </a:r>
            <a:r>
              <a:rPr lang="es-ES" err="1"/>
              <a:t>rerferibus</a:t>
            </a:r>
            <a:r>
              <a:rPr lang="es-ES"/>
              <a:t> </a:t>
            </a:r>
            <a:r>
              <a:rPr lang="es-ES" err="1"/>
              <a:t>alit</a:t>
            </a:r>
            <a:r>
              <a:rPr lang="es-ES"/>
              <a:t> </a:t>
            </a:r>
            <a:r>
              <a:rPr lang="es-ES" err="1"/>
              <a:t>accabor</a:t>
            </a:r>
            <a:r>
              <a:rPr lang="es-ES"/>
              <a:t> </a:t>
            </a:r>
            <a:r>
              <a:rPr lang="es-ES" err="1"/>
              <a:t>itatem</a:t>
            </a:r>
            <a:r>
              <a:rPr lang="es-ES"/>
              <a:t> </a:t>
            </a:r>
            <a:r>
              <a:rPr lang="es-ES" err="1"/>
              <a:t>simolorio</a:t>
            </a:r>
            <a:r>
              <a:rPr lang="es-ES"/>
              <a:t> es </a:t>
            </a:r>
            <a:r>
              <a:rPr lang="es-ES" err="1"/>
              <a:t>etus</a:t>
            </a:r>
            <a:r>
              <a:rPr lang="es-ES"/>
              <a:t> </a:t>
            </a:r>
            <a:r>
              <a:rPr lang="es-ES" err="1"/>
              <a:t>esseque</a:t>
            </a:r>
            <a:r>
              <a:rPr lang="es-ES"/>
              <a:t> veles es </a:t>
            </a:r>
            <a:r>
              <a:rPr lang="es-ES" err="1"/>
              <a:t>dunt</a:t>
            </a:r>
            <a:r>
              <a:rPr lang="es-ES"/>
              <a:t> </a:t>
            </a:r>
            <a:r>
              <a:rPr lang="es-ES" err="1"/>
              <a:t>officta</a:t>
            </a:r>
            <a:r>
              <a:rPr lang="es-ES"/>
              <a:t> </a:t>
            </a:r>
            <a:r>
              <a:rPr lang="es-ES" err="1"/>
              <a:t>erupta</a:t>
            </a:r>
            <a:r>
              <a:rPr lang="es-ES"/>
              <a:t> </a:t>
            </a:r>
            <a:r>
              <a:rPr lang="es-ES" err="1"/>
              <a:t>ant</a:t>
            </a:r>
            <a:r>
              <a:rPr lang="es-ES"/>
              <a:t> </a:t>
            </a:r>
            <a:r>
              <a:rPr lang="es-ES" err="1"/>
              <a:t>omniment</a:t>
            </a:r>
            <a:r>
              <a:rPr lang="es-ES"/>
              <a:t> </a:t>
            </a:r>
            <a:r>
              <a:rPr lang="es-ES" err="1"/>
              <a:t>odi</a:t>
            </a:r>
            <a:r>
              <a:rPr lang="es-ES"/>
              <a:t> </a:t>
            </a:r>
            <a:r>
              <a:rPr lang="es-ES" err="1"/>
              <a:t>deria</a:t>
            </a:r>
            <a:r>
              <a:rPr lang="es-ES"/>
              <a:t> </a:t>
            </a:r>
            <a:r>
              <a:rPr lang="es-ES" err="1"/>
              <a:t>evelibuscia</a:t>
            </a:r>
            <a:r>
              <a:rPr lang="es-ES"/>
              <a:t> non re </a:t>
            </a:r>
            <a:r>
              <a:rPr lang="es-ES" err="1"/>
              <a:t>voleste</a:t>
            </a:r>
            <a:r>
              <a:rPr lang="es-ES"/>
              <a:t>.</a:t>
            </a:r>
          </a:p>
        </p:txBody>
      </p:sp>
      <p:sp>
        <p:nvSpPr>
          <p:cNvPr id="12" name="Marcador de texto 4">
            <a:extLst>
              <a:ext uri="{FF2B5EF4-FFF2-40B4-BE49-F238E27FC236}">
                <a16:creationId xmlns:a16="http://schemas.microsoft.com/office/drawing/2014/main" id="{570181F8-E3DA-40CA-993C-3FA1859900AB}"/>
              </a:ext>
            </a:extLst>
          </p:cNvPr>
          <p:cNvSpPr>
            <a:spLocks noGrp="1"/>
          </p:cNvSpPr>
          <p:nvPr>
            <p:ph type="body" sz="quarter" idx="18" hasCustomPrompt="1"/>
          </p:nvPr>
        </p:nvSpPr>
        <p:spPr>
          <a:xfrm>
            <a:off x="906463" y="2172974"/>
            <a:ext cx="5672137" cy="594092"/>
          </a:xfrm>
        </p:spPr>
        <p:txBody>
          <a:bodyPr lIns="0">
            <a:normAutofit/>
          </a:bodyPr>
          <a:lstStyle>
            <a:lvl1pPr marL="0" indent="0">
              <a:lnSpc>
                <a:spcPct val="100000"/>
              </a:lnSpc>
              <a:buNone/>
              <a:defRPr lang="es-ES" sz="2400" b="1" kern="1200" dirty="0">
                <a:solidFill>
                  <a:schemeClr val="bg1"/>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13" name="Gráfico 12">
            <a:extLst>
              <a:ext uri="{FF2B5EF4-FFF2-40B4-BE49-F238E27FC236}">
                <a16:creationId xmlns:a16="http://schemas.microsoft.com/office/drawing/2014/main" id="{094E685F-C14D-482F-9A0A-9F0AB3CA73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23884" y="7585901"/>
            <a:ext cx="1400054" cy="385200"/>
          </a:xfrm>
          <a:prstGeom prst="rect">
            <a:avLst/>
          </a:prstGeom>
        </p:spPr>
      </p:pic>
    </p:spTree>
    <p:extLst>
      <p:ext uri="{BB962C8B-B14F-4D97-AF65-F5344CB8AC3E}">
        <p14:creationId xmlns:p14="http://schemas.microsoft.com/office/powerpoint/2010/main" val="1455080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o 2 columna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EB0F94-859D-44E4-A1AF-507F3F6D3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2" name="Title 1"/>
          <p:cNvSpPr>
            <a:spLocks noGrp="1"/>
          </p:cNvSpPr>
          <p:nvPr>
            <p:ph type="title" hasCustomPrompt="1"/>
          </p:nvPr>
        </p:nvSpPr>
        <p:spPr>
          <a:xfrm>
            <a:off x="906463" y="1182159"/>
            <a:ext cx="6561949" cy="703086"/>
          </a:xfrm>
        </p:spPr>
        <p:txBody>
          <a:bodyPr lIns="0" anchor="t">
            <a:noAutofit/>
          </a:bodyPr>
          <a:lstStyle>
            <a:lvl1pPr>
              <a:defRPr sz="4330"/>
            </a:lvl1pPr>
          </a:lstStyle>
          <a:p>
            <a:r>
              <a:rPr lang="es-ES" err="1"/>
              <a:t>Lorem</a:t>
            </a:r>
            <a:r>
              <a:rPr lang="es-ES"/>
              <a:t> </a:t>
            </a:r>
            <a:r>
              <a:rPr lang="es-ES" err="1"/>
              <a:t>ipsum</a:t>
            </a:r>
            <a:r>
              <a:rPr lang="es-ES"/>
              <a:t> dolor </a:t>
            </a:r>
            <a:r>
              <a:rPr lang="es-ES" err="1"/>
              <a:t>sit</a:t>
            </a:r>
            <a:endParaRPr lang="en-US"/>
          </a:p>
        </p:txBody>
      </p:sp>
      <p:sp>
        <p:nvSpPr>
          <p:cNvPr id="3" name="Marcador de número de diapositiva 2">
            <a:extLst>
              <a:ext uri="{FF2B5EF4-FFF2-40B4-BE49-F238E27FC236}">
                <a16:creationId xmlns:a16="http://schemas.microsoft.com/office/drawing/2014/main" id="{298F2FCB-7E2F-400B-81B1-18B456AE6C0D}"/>
              </a:ext>
            </a:extLst>
          </p:cNvPr>
          <p:cNvSpPr>
            <a:spLocks noGrp="1"/>
          </p:cNvSpPr>
          <p:nvPr>
            <p:ph type="sldNum" sz="quarter" idx="16"/>
          </p:nvPr>
        </p:nvSpPr>
        <p:spPr/>
        <p:txBody>
          <a:bodyPr/>
          <a:lstStyle/>
          <a:p>
            <a:fld id="{B005B2D1-880E-4846-A216-7D6770BA1332}" type="slidenum">
              <a:rPr lang="es-ES" smtClean="0"/>
              <a:pPr/>
              <a:t>‹nr.›</a:t>
            </a:fld>
            <a:endParaRPr lang="es-ES"/>
          </a:p>
        </p:txBody>
      </p:sp>
      <p:sp>
        <p:nvSpPr>
          <p:cNvPr id="17" name="Marcador de texto 17">
            <a:extLst>
              <a:ext uri="{FF2B5EF4-FFF2-40B4-BE49-F238E27FC236}">
                <a16:creationId xmlns:a16="http://schemas.microsoft.com/office/drawing/2014/main" id="{ED651845-DE33-4174-8EA2-DF23E49F4C48}"/>
              </a:ext>
            </a:extLst>
          </p:cNvPr>
          <p:cNvSpPr>
            <a:spLocks noGrp="1"/>
          </p:cNvSpPr>
          <p:nvPr>
            <p:ph type="body" sz="quarter" idx="17" hasCustomPrompt="1"/>
          </p:nvPr>
        </p:nvSpPr>
        <p:spPr>
          <a:xfrm>
            <a:off x="906463" y="3115112"/>
            <a:ext cx="4872037" cy="1660088"/>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19" name="CuadroTexto 18">
            <a:extLst>
              <a:ext uri="{FF2B5EF4-FFF2-40B4-BE49-F238E27FC236}">
                <a16:creationId xmlns:a16="http://schemas.microsoft.com/office/drawing/2014/main" id="{D2CA20B9-F60F-45EA-A71A-63C33406C8E7}"/>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sp>
        <p:nvSpPr>
          <p:cNvPr id="9" name="Marcador de texto 8">
            <a:extLst>
              <a:ext uri="{FF2B5EF4-FFF2-40B4-BE49-F238E27FC236}">
                <a16:creationId xmlns:a16="http://schemas.microsoft.com/office/drawing/2014/main" id="{B65DF388-3408-4AF2-9B3A-3FEA357FE26B}"/>
              </a:ext>
            </a:extLst>
          </p:cNvPr>
          <p:cNvSpPr>
            <a:spLocks noGrp="1"/>
          </p:cNvSpPr>
          <p:nvPr>
            <p:ph type="body" sz="quarter" idx="19" hasCustomPrompt="1"/>
          </p:nvPr>
        </p:nvSpPr>
        <p:spPr>
          <a:xfrm>
            <a:off x="906463" y="5209791"/>
            <a:ext cx="4872038" cy="1324359"/>
          </a:xfrm>
        </p:spPr>
        <p:txBody>
          <a:bodyPr lIns="0">
            <a:normAutofit/>
          </a:bodyPr>
          <a:lstStyle>
            <a:lvl1pPr marL="273050" indent="-187325">
              <a:lnSpc>
                <a:spcPts val="1700"/>
              </a:lnSpc>
              <a:spcBef>
                <a:spcPts val="0"/>
              </a:spcBef>
              <a:buSzPct val="120000"/>
              <a:defRPr sz="1440"/>
            </a:lvl1pPr>
          </a:lstStyle>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endParaRPr lang="es-ES"/>
          </a:p>
        </p:txBody>
      </p:sp>
      <p:sp>
        <p:nvSpPr>
          <p:cNvPr id="24" name="Marcador de texto 17">
            <a:extLst>
              <a:ext uri="{FF2B5EF4-FFF2-40B4-BE49-F238E27FC236}">
                <a16:creationId xmlns:a16="http://schemas.microsoft.com/office/drawing/2014/main" id="{1B566430-C516-4659-9CF0-413B38884746}"/>
              </a:ext>
            </a:extLst>
          </p:cNvPr>
          <p:cNvSpPr>
            <a:spLocks noGrp="1"/>
          </p:cNvSpPr>
          <p:nvPr>
            <p:ph type="body" sz="quarter" idx="20" hasCustomPrompt="1"/>
          </p:nvPr>
        </p:nvSpPr>
        <p:spPr>
          <a:xfrm>
            <a:off x="6517040" y="3115112"/>
            <a:ext cx="4872037" cy="1660088"/>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26" name="Marcador de texto 8">
            <a:extLst>
              <a:ext uri="{FF2B5EF4-FFF2-40B4-BE49-F238E27FC236}">
                <a16:creationId xmlns:a16="http://schemas.microsoft.com/office/drawing/2014/main" id="{573ECFD9-1700-48BC-9A10-1EEB57FE21FE}"/>
              </a:ext>
            </a:extLst>
          </p:cNvPr>
          <p:cNvSpPr>
            <a:spLocks noGrp="1"/>
          </p:cNvSpPr>
          <p:nvPr>
            <p:ph type="body" sz="quarter" idx="21" hasCustomPrompt="1"/>
          </p:nvPr>
        </p:nvSpPr>
        <p:spPr>
          <a:xfrm>
            <a:off x="6517040" y="5209791"/>
            <a:ext cx="4872038" cy="1324359"/>
          </a:xfrm>
        </p:spPr>
        <p:txBody>
          <a:bodyPr lIns="0">
            <a:normAutofit/>
          </a:bodyPr>
          <a:lstStyle>
            <a:lvl1pPr marL="273050" indent="-187325">
              <a:lnSpc>
                <a:spcPts val="1700"/>
              </a:lnSpc>
              <a:spcBef>
                <a:spcPts val="0"/>
              </a:spcBef>
              <a:buSzPct val="120000"/>
              <a:defRPr sz="1440"/>
            </a:lvl1pPr>
          </a:lstStyle>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endParaRPr lang="es-ES"/>
          </a:p>
        </p:txBody>
      </p:sp>
      <p:sp>
        <p:nvSpPr>
          <p:cNvPr id="22" name="Marcador de texto 4">
            <a:extLst>
              <a:ext uri="{FF2B5EF4-FFF2-40B4-BE49-F238E27FC236}">
                <a16:creationId xmlns:a16="http://schemas.microsoft.com/office/drawing/2014/main" id="{05E4FB7B-722D-4BE7-8CC0-B75626895DD0}"/>
              </a:ext>
            </a:extLst>
          </p:cNvPr>
          <p:cNvSpPr>
            <a:spLocks noGrp="1"/>
          </p:cNvSpPr>
          <p:nvPr>
            <p:ph type="body" sz="quarter" idx="18" hasCustomPrompt="1"/>
          </p:nvPr>
        </p:nvSpPr>
        <p:spPr>
          <a:xfrm>
            <a:off x="906464" y="2172974"/>
            <a:ext cx="3089804" cy="894430"/>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sp>
        <p:nvSpPr>
          <p:cNvPr id="27" name="Marcador de texto 4">
            <a:extLst>
              <a:ext uri="{FF2B5EF4-FFF2-40B4-BE49-F238E27FC236}">
                <a16:creationId xmlns:a16="http://schemas.microsoft.com/office/drawing/2014/main" id="{F9FC69D8-9723-4F59-88B1-B8A228E30E8C}"/>
              </a:ext>
            </a:extLst>
          </p:cNvPr>
          <p:cNvSpPr>
            <a:spLocks noGrp="1"/>
          </p:cNvSpPr>
          <p:nvPr>
            <p:ph type="body" sz="quarter" idx="22" hasCustomPrompt="1"/>
          </p:nvPr>
        </p:nvSpPr>
        <p:spPr>
          <a:xfrm>
            <a:off x="6517040" y="2172974"/>
            <a:ext cx="3089804" cy="894430"/>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sp>
        <p:nvSpPr>
          <p:cNvPr id="29" name="Marcador de texto 6">
            <a:extLst>
              <a:ext uri="{FF2B5EF4-FFF2-40B4-BE49-F238E27FC236}">
                <a16:creationId xmlns:a16="http://schemas.microsoft.com/office/drawing/2014/main" id="{9B86122E-9AF2-4C6E-92FF-49FE1347FD69}"/>
              </a:ext>
            </a:extLst>
          </p:cNvPr>
          <p:cNvSpPr>
            <a:spLocks noGrp="1"/>
          </p:cNvSpPr>
          <p:nvPr>
            <p:ph type="body" sz="quarter" idx="23" hasCustomPrompt="1"/>
          </p:nvPr>
        </p:nvSpPr>
        <p:spPr>
          <a:xfrm>
            <a:off x="906463" y="4854777"/>
            <a:ext cx="4760912" cy="336157"/>
          </a:xfrm>
        </p:spPr>
        <p:txBody>
          <a:bodyPr lIns="0">
            <a:noAutofit/>
          </a:bodyPr>
          <a:lstStyle>
            <a:lvl1pPr marL="0" indent="0">
              <a:buNone/>
              <a:defRPr sz="1440" b="1"/>
            </a:lvl1pPr>
          </a:lstStyle>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p>
        </p:txBody>
      </p:sp>
      <p:sp>
        <p:nvSpPr>
          <p:cNvPr id="30" name="Marcador de texto 6">
            <a:extLst>
              <a:ext uri="{FF2B5EF4-FFF2-40B4-BE49-F238E27FC236}">
                <a16:creationId xmlns:a16="http://schemas.microsoft.com/office/drawing/2014/main" id="{8EE8A48C-F391-4811-929B-692EE60D9853}"/>
              </a:ext>
            </a:extLst>
          </p:cNvPr>
          <p:cNvSpPr>
            <a:spLocks noGrp="1"/>
          </p:cNvSpPr>
          <p:nvPr>
            <p:ph type="body" sz="quarter" idx="24" hasCustomPrompt="1"/>
          </p:nvPr>
        </p:nvSpPr>
        <p:spPr>
          <a:xfrm>
            <a:off x="6517040" y="4854777"/>
            <a:ext cx="4760912" cy="336157"/>
          </a:xfrm>
        </p:spPr>
        <p:txBody>
          <a:bodyPr lIns="0">
            <a:noAutofit/>
          </a:bodyPr>
          <a:lstStyle>
            <a:lvl1pPr marL="0" indent="0">
              <a:buNone/>
              <a:defRPr sz="1440" b="1"/>
            </a:lvl1pPr>
          </a:lstStyle>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p>
        </p:txBody>
      </p:sp>
      <p:pic>
        <p:nvPicPr>
          <p:cNvPr id="16" name="Gráfico 15">
            <a:extLst>
              <a:ext uri="{FF2B5EF4-FFF2-40B4-BE49-F238E27FC236}">
                <a16:creationId xmlns:a16="http://schemas.microsoft.com/office/drawing/2014/main" id="{1AE249E4-2467-4F87-965C-E68F3597A0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23884" y="7585901"/>
            <a:ext cx="1400054" cy="385200"/>
          </a:xfrm>
          <a:prstGeom prst="rect">
            <a:avLst/>
          </a:prstGeom>
        </p:spPr>
      </p:pic>
      <p:sp>
        <p:nvSpPr>
          <p:cNvPr id="23" name="Rectángulo 22">
            <a:extLst>
              <a:ext uri="{FF2B5EF4-FFF2-40B4-BE49-F238E27FC236}">
                <a16:creationId xmlns:a16="http://schemas.microsoft.com/office/drawing/2014/main" id="{B48D373E-19C2-4CC6-B1E7-2270E696A4BE}"/>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06777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o 3 columnas">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2FB2A9B4-7A25-4B33-B17C-A256109A75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2" name="Title 1"/>
          <p:cNvSpPr>
            <a:spLocks noGrp="1"/>
          </p:cNvSpPr>
          <p:nvPr>
            <p:ph type="title" hasCustomPrompt="1"/>
          </p:nvPr>
        </p:nvSpPr>
        <p:spPr>
          <a:xfrm>
            <a:off x="906463" y="1182159"/>
            <a:ext cx="6561949" cy="703086"/>
          </a:xfrm>
        </p:spPr>
        <p:txBody>
          <a:bodyPr lIns="0" anchor="t">
            <a:noAutofit/>
          </a:bodyPr>
          <a:lstStyle>
            <a:lvl1pPr>
              <a:defRPr sz="4330"/>
            </a:lvl1pPr>
          </a:lstStyle>
          <a:p>
            <a:r>
              <a:rPr lang="es-ES" err="1"/>
              <a:t>Lorem</a:t>
            </a:r>
            <a:r>
              <a:rPr lang="es-ES"/>
              <a:t> </a:t>
            </a:r>
            <a:r>
              <a:rPr lang="es-ES" err="1"/>
              <a:t>ipsum</a:t>
            </a:r>
            <a:r>
              <a:rPr lang="es-ES"/>
              <a:t> dolor </a:t>
            </a:r>
            <a:r>
              <a:rPr lang="es-ES" err="1"/>
              <a:t>sit</a:t>
            </a:r>
            <a:endParaRPr lang="en-US"/>
          </a:p>
        </p:txBody>
      </p:sp>
      <p:sp>
        <p:nvSpPr>
          <p:cNvPr id="3" name="Marcador de número de diapositiva 2">
            <a:extLst>
              <a:ext uri="{FF2B5EF4-FFF2-40B4-BE49-F238E27FC236}">
                <a16:creationId xmlns:a16="http://schemas.microsoft.com/office/drawing/2014/main" id="{298F2FCB-7E2F-400B-81B1-18B456AE6C0D}"/>
              </a:ext>
            </a:extLst>
          </p:cNvPr>
          <p:cNvSpPr>
            <a:spLocks noGrp="1"/>
          </p:cNvSpPr>
          <p:nvPr>
            <p:ph type="sldNum" sz="quarter" idx="16"/>
          </p:nvPr>
        </p:nvSpPr>
        <p:spPr/>
        <p:txBody>
          <a:bodyPr/>
          <a:lstStyle/>
          <a:p>
            <a:fld id="{B005B2D1-880E-4846-A216-7D6770BA1332}" type="slidenum">
              <a:rPr lang="es-ES" smtClean="0"/>
              <a:pPr/>
              <a:t>‹nr.›</a:t>
            </a:fld>
            <a:endParaRPr lang="es-ES"/>
          </a:p>
        </p:txBody>
      </p:sp>
      <p:sp>
        <p:nvSpPr>
          <p:cNvPr id="17" name="Marcador de texto 17">
            <a:extLst>
              <a:ext uri="{FF2B5EF4-FFF2-40B4-BE49-F238E27FC236}">
                <a16:creationId xmlns:a16="http://schemas.microsoft.com/office/drawing/2014/main" id="{ED651845-DE33-4174-8EA2-DF23E49F4C48}"/>
              </a:ext>
            </a:extLst>
          </p:cNvPr>
          <p:cNvSpPr>
            <a:spLocks noGrp="1"/>
          </p:cNvSpPr>
          <p:nvPr>
            <p:ph type="body" sz="quarter" idx="17" hasCustomPrompt="1"/>
          </p:nvPr>
        </p:nvSpPr>
        <p:spPr>
          <a:xfrm>
            <a:off x="906464" y="3339367"/>
            <a:ext cx="3259136" cy="2992177"/>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22" name="Marcador de texto 17">
            <a:extLst>
              <a:ext uri="{FF2B5EF4-FFF2-40B4-BE49-F238E27FC236}">
                <a16:creationId xmlns:a16="http://schemas.microsoft.com/office/drawing/2014/main" id="{36D8D383-D93A-4BEA-81C5-5D99296574CF}"/>
              </a:ext>
            </a:extLst>
          </p:cNvPr>
          <p:cNvSpPr>
            <a:spLocks noGrp="1"/>
          </p:cNvSpPr>
          <p:nvPr>
            <p:ph type="body" sz="quarter" idx="18" hasCustomPrompt="1"/>
          </p:nvPr>
        </p:nvSpPr>
        <p:spPr>
          <a:xfrm>
            <a:off x="4914020" y="3339367"/>
            <a:ext cx="3259136" cy="2992177"/>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28" name="Marcador de texto 17">
            <a:extLst>
              <a:ext uri="{FF2B5EF4-FFF2-40B4-BE49-F238E27FC236}">
                <a16:creationId xmlns:a16="http://schemas.microsoft.com/office/drawing/2014/main" id="{9DEF0FCB-D24A-41C6-B6B1-2A1A3EA97F9A}"/>
              </a:ext>
            </a:extLst>
          </p:cNvPr>
          <p:cNvSpPr>
            <a:spLocks noGrp="1"/>
          </p:cNvSpPr>
          <p:nvPr>
            <p:ph type="body" sz="quarter" idx="19" hasCustomPrompt="1"/>
          </p:nvPr>
        </p:nvSpPr>
        <p:spPr>
          <a:xfrm>
            <a:off x="8912051" y="3339367"/>
            <a:ext cx="3259136" cy="2992177"/>
          </a:xfrm>
        </p:spPr>
        <p:txBody>
          <a:bodyPr lIns="0">
            <a:noAutofit/>
          </a:bodyPr>
          <a:lstStyle>
            <a:lvl1pPr marL="0" indent="0">
              <a:lnSpc>
                <a:spcPts val="1700"/>
              </a:lnSpc>
              <a:spcBef>
                <a:spcPts val="900"/>
              </a:spcBef>
              <a:spcAft>
                <a:spcPts val="900"/>
              </a:spcAft>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29" name="CuadroTexto 28">
            <a:extLst>
              <a:ext uri="{FF2B5EF4-FFF2-40B4-BE49-F238E27FC236}">
                <a16:creationId xmlns:a16="http://schemas.microsoft.com/office/drawing/2014/main" id="{2C51ABAD-344B-4945-9333-5C20ED89FE3B}"/>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31" name="Rectángulo 30">
            <a:extLst>
              <a:ext uri="{FF2B5EF4-FFF2-40B4-BE49-F238E27FC236}">
                <a16:creationId xmlns:a16="http://schemas.microsoft.com/office/drawing/2014/main" id="{410E6A35-FD8D-424A-963C-27B2367EF978}"/>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4">
            <a:extLst>
              <a:ext uri="{FF2B5EF4-FFF2-40B4-BE49-F238E27FC236}">
                <a16:creationId xmlns:a16="http://schemas.microsoft.com/office/drawing/2014/main" id="{A6690533-EFD2-44B8-9B43-A66D920F5C7F}"/>
              </a:ext>
            </a:extLst>
          </p:cNvPr>
          <p:cNvSpPr>
            <a:spLocks noGrp="1"/>
          </p:cNvSpPr>
          <p:nvPr>
            <p:ph type="body" sz="quarter" idx="20" hasCustomPrompt="1"/>
          </p:nvPr>
        </p:nvSpPr>
        <p:spPr>
          <a:xfrm>
            <a:off x="906464" y="2392356"/>
            <a:ext cx="3089804" cy="894430"/>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sp>
        <p:nvSpPr>
          <p:cNvPr id="18" name="Marcador de texto 4">
            <a:extLst>
              <a:ext uri="{FF2B5EF4-FFF2-40B4-BE49-F238E27FC236}">
                <a16:creationId xmlns:a16="http://schemas.microsoft.com/office/drawing/2014/main" id="{6F4B1AF0-3B4D-48F1-B8BA-5E80B030E5D1}"/>
              </a:ext>
            </a:extLst>
          </p:cNvPr>
          <p:cNvSpPr>
            <a:spLocks noGrp="1"/>
          </p:cNvSpPr>
          <p:nvPr>
            <p:ph type="body" sz="quarter" idx="21" hasCustomPrompt="1"/>
          </p:nvPr>
        </p:nvSpPr>
        <p:spPr>
          <a:xfrm>
            <a:off x="4914020" y="2392356"/>
            <a:ext cx="3089804" cy="894430"/>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sp>
        <p:nvSpPr>
          <p:cNvPr id="19" name="Marcador de texto 4">
            <a:extLst>
              <a:ext uri="{FF2B5EF4-FFF2-40B4-BE49-F238E27FC236}">
                <a16:creationId xmlns:a16="http://schemas.microsoft.com/office/drawing/2014/main" id="{8684ACDC-92BA-4BD5-ACC0-23F86F94CEAF}"/>
              </a:ext>
            </a:extLst>
          </p:cNvPr>
          <p:cNvSpPr>
            <a:spLocks noGrp="1"/>
          </p:cNvSpPr>
          <p:nvPr>
            <p:ph type="body" sz="quarter" idx="22" hasCustomPrompt="1"/>
          </p:nvPr>
        </p:nvSpPr>
        <p:spPr>
          <a:xfrm>
            <a:off x="8912051" y="2392356"/>
            <a:ext cx="3089804" cy="894430"/>
          </a:xfrm>
        </p:spPr>
        <p:txBody>
          <a:bodyPr lIns="0">
            <a:normAutofit/>
          </a:bodyPr>
          <a:lstStyle>
            <a:lvl1pPr marL="0" indent="0">
              <a:lnSpc>
                <a:spcPct val="100000"/>
              </a:lnSpc>
              <a:buNone/>
              <a:defRPr lang="es-ES" sz="2400" b="1" kern="1200" dirty="0">
                <a:solidFill>
                  <a:srgbClr val="1E1E1E"/>
                </a:solidFill>
                <a:latin typeface="Century Gothic" panose="020B0502020202020204" pitchFamily="34" charset="0"/>
                <a:ea typeface="+mj-ea"/>
                <a:cs typeface="+mj-cs"/>
              </a:defRPr>
            </a:lvl1pPr>
          </a:lstStyle>
          <a:p>
            <a:r>
              <a:rPr lang="es-ES" sz="2400" err="1"/>
              <a:t>Aximinct</a:t>
            </a:r>
            <a:r>
              <a:rPr lang="es-ES" sz="2400"/>
              <a:t> </a:t>
            </a:r>
            <a:r>
              <a:rPr lang="es-ES" sz="2400" err="1"/>
              <a:t>emquibus</a:t>
            </a:r>
            <a:r>
              <a:rPr lang="es-ES" sz="2400"/>
              <a:t> et </a:t>
            </a:r>
            <a:r>
              <a:rPr lang="es-ES" sz="2400" err="1"/>
              <a:t>facium</a:t>
            </a:r>
            <a:r>
              <a:rPr lang="es-ES" sz="2400"/>
              <a:t> </a:t>
            </a:r>
            <a:r>
              <a:rPr lang="es-ES" sz="2400" err="1"/>
              <a:t>natur</a:t>
            </a:r>
            <a:endParaRPr lang="en-US" sz="2400"/>
          </a:p>
        </p:txBody>
      </p:sp>
      <p:pic>
        <p:nvPicPr>
          <p:cNvPr id="15" name="Gráfico 14">
            <a:extLst>
              <a:ext uri="{FF2B5EF4-FFF2-40B4-BE49-F238E27FC236}">
                <a16:creationId xmlns:a16="http://schemas.microsoft.com/office/drawing/2014/main" id="{0F89C5E3-7842-4B5D-9A6A-5CF3A0E318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4442" y="332974"/>
            <a:ext cx="1400054" cy="385200"/>
          </a:xfrm>
          <a:prstGeom prst="rect">
            <a:avLst/>
          </a:prstGeom>
        </p:spPr>
      </p:pic>
    </p:spTree>
    <p:extLst>
      <p:ext uri="{BB962C8B-B14F-4D97-AF65-F5344CB8AC3E}">
        <p14:creationId xmlns:p14="http://schemas.microsoft.com/office/powerpoint/2010/main" val="244803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 02 blanc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3AA131F7-FE48-4A37-99A2-4382148F7C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4630400" cy="8229600"/>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7690871" y="2730479"/>
            <a:ext cx="4902086" cy="1442094"/>
          </a:xfrm>
        </p:spPr>
        <p:txBody>
          <a:bodyPr anchor="t">
            <a:normAutofit/>
          </a:bodyPr>
          <a:lstStyle>
            <a:lvl1pPr>
              <a:defRPr sz="4300" b="1">
                <a:solidFill>
                  <a:schemeClr val="bg1"/>
                </a:solidFill>
                <a:latin typeface="Century Gothic" panose="020B0502020202020204" pitchFamily="34" charset="0"/>
              </a:defRPr>
            </a:lvl1pPr>
          </a:lstStyle>
          <a:p>
            <a:r>
              <a:rPr lang="es-ES" err="1"/>
              <a:t>Opienscre</a:t>
            </a:r>
            <a:r>
              <a:rPr lang="es-ES"/>
              <a:t> in </a:t>
            </a:r>
            <a:r>
              <a:rPr lang="es-ES" err="1"/>
              <a:t>restiam</a:t>
            </a:r>
            <a:r>
              <a:rPr lang="es-ES"/>
              <a:t> </a:t>
            </a:r>
            <a:r>
              <a:rPr lang="es-ES" err="1"/>
              <a:t>publis</a:t>
            </a:r>
            <a:r>
              <a:rPr lang="es-ES"/>
              <a:t> </a:t>
            </a:r>
            <a:r>
              <a:rPr lang="es-ES" err="1"/>
              <a:t>hor</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7690871" y="4237320"/>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Restiam</a:t>
            </a:r>
            <a:r>
              <a:rPr lang="es-ES"/>
              <a:t> </a:t>
            </a:r>
            <a:r>
              <a:rPr lang="es-ES" err="1"/>
              <a:t>publis</a:t>
            </a:r>
            <a:r>
              <a:rPr lang="es-ES"/>
              <a:t> </a:t>
            </a:r>
            <a:r>
              <a:rPr lang="es-ES" err="1"/>
              <a:t>hore</a:t>
            </a:r>
            <a:r>
              <a:rPr lang="es-ES"/>
              <a:t> </a:t>
            </a:r>
            <a:r>
              <a:rPr lang="es-ES" err="1"/>
              <a:t>estiam</a:t>
            </a:r>
            <a:endParaRPr lang="es-ES"/>
          </a:p>
          <a:p>
            <a:pPr lvl="0"/>
            <a:r>
              <a:rPr lang="es-ES" err="1"/>
              <a:t>Publis</a:t>
            </a:r>
            <a:r>
              <a:rPr lang="es-ES"/>
              <a:t> </a:t>
            </a:r>
            <a:r>
              <a:rPr lang="es-ES" err="1"/>
              <a:t>hore</a:t>
            </a:r>
            <a:r>
              <a:rPr lang="es-ES"/>
              <a:t> </a:t>
            </a:r>
            <a:r>
              <a:rPr lang="es-ES" err="1"/>
              <a:t>hore</a:t>
            </a:r>
            <a:endParaRPr lang="es-ES"/>
          </a:p>
        </p:txBody>
      </p:sp>
      <p:sp>
        <p:nvSpPr>
          <p:cNvPr id="11" name="Marcador de texto 6">
            <a:extLst>
              <a:ext uri="{FF2B5EF4-FFF2-40B4-BE49-F238E27FC236}">
                <a16:creationId xmlns:a16="http://schemas.microsoft.com/office/drawing/2014/main" id="{0A95CA33-F0F0-4110-8F61-E718D61611DC}"/>
              </a:ext>
            </a:extLst>
          </p:cNvPr>
          <p:cNvSpPr>
            <a:spLocks noGrp="1"/>
          </p:cNvSpPr>
          <p:nvPr>
            <p:ph type="body" sz="quarter" idx="11" hasCustomPrompt="1"/>
          </p:nvPr>
        </p:nvSpPr>
        <p:spPr>
          <a:xfrm>
            <a:off x="7690871" y="4979647"/>
            <a:ext cx="4902086" cy="696630"/>
          </a:xfrm>
        </p:spPr>
        <p:txBody>
          <a:bodyPr>
            <a:noAutofit/>
          </a:bodyPr>
          <a:lstStyle>
            <a:lvl1pPr marL="0" indent="0">
              <a:lnSpc>
                <a:spcPts val="2600"/>
              </a:lnSpc>
              <a:spcBef>
                <a:spcPts val="0"/>
              </a:spcBef>
              <a:buNone/>
              <a:defRPr sz="2600" b="1">
                <a:solidFill>
                  <a:schemeClr val="bg1"/>
                </a:solidFill>
              </a:defRPr>
            </a:lvl1pPr>
            <a:lvl2pPr marL="271463" indent="0">
              <a:buNone/>
              <a:defRPr/>
            </a:lvl2pPr>
          </a:lstStyle>
          <a:p>
            <a:pPr lvl="0"/>
            <a:r>
              <a:rPr lang="es-ES"/>
              <a:t>09 de febrero de 2021</a:t>
            </a:r>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6689024" y="5867012"/>
            <a:ext cx="1800493" cy="430887"/>
          </a:xfrm>
          <a:prstGeom prst="rect">
            <a:avLst/>
          </a:prstGeom>
          <a:noFill/>
        </p:spPr>
        <p:txBody>
          <a:bodyPr wrap="none" rtlCol="0">
            <a:spAutoFit/>
          </a:bodyPr>
          <a:lstStyle/>
          <a:p>
            <a:r>
              <a:rPr lang="es-ES" sz="2200" b="1">
                <a:solidFill>
                  <a:schemeClr val="bg1"/>
                </a:solidFill>
              </a:rPr>
              <a:t>Ve más allá</a:t>
            </a:r>
          </a:p>
        </p:txBody>
      </p:sp>
      <p:pic>
        <p:nvPicPr>
          <p:cNvPr id="9" name="Gráfico 8">
            <a:extLst>
              <a:ext uri="{FF2B5EF4-FFF2-40B4-BE49-F238E27FC236}">
                <a16:creationId xmlns:a16="http://schemas.microsoft.com/office/drawing/2014/main" id="{CEDA1D87-413B-4A5E-A34F-3C9CA2BA7C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038" y="908844"/>
            <a:ext cx="2910840" cy="800100"/>
          </a:xfrm>
          <a:prstGeom prst="rect">
            <a:avLst/>
          </a:prstGeom>
        </p:spPr>
      </p:pic>
    </p:spTree>
    <p:extLst>
      <p:ext uri="{BB962C8B-B14F-4D97-AF65-F5344CB8AC3E}">
        <p14:creationId xmlns:p14="http://schemas.microsoft.com/office/powerpoint/2010/main" val="263083585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o + Imagen 01">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B6BA599-5F15-4877-AA2D-F2A9867085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5" name="Marcador de texto 17">
            <a:extLst>
              <a:ext uri="{FF2B5EF4-FFF2-40B4-BE49-F238E27FC236}">
                <a16:creationId xmlns:a16="http://schemas.microsoft.com/office/drawing/2014/main" id="{FD03CA6B-5CA5-4C89-B920-7021E2BD3D7E}"/>
              </a:ext>
            </a:extLst>
          </p:cNvPr>
          <p:cNvSpPr>
            <a:spLocks noGrp="1"/>
          </p:cNvSpPr>
          <p:nvPr>
            <p:ph type="body" sz="quarter" idx="14" hasCustomPrompt="1"/>
          </p:nvPr>
        </p:nvSpPr>
        <p:spPr>
          <a:xfrm>
            <a:off x="1881552" y="3506644"/>
            <a:ext cx="2967851" cy="859873"/>
          </a:xfrm>
        </p:spPr>
        <p:txBody>
          <a:bodyPr>
            <a:normAutofit/>
          </a:bodyPr>
          <a:lstStyle>
            <a:lvl1pPr marL="0" indent="0">
              <a:lnSpc>
                <a:spcPct val="90000"/>
              </a:lnSpc>
              <a:buNone/>
              <a:defRPr lang="es-ES" sz="275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a:t>
            </a:r>
            <a:r>
              <a:rPr lang="es-ES" err="1">
                <a:solidFill>
                  <a:schemeClr val="bg1"/>
                </a:solidFill>
              </a:rPr>
              <a:t>Imus</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endParaRPr lang="es-ES">
              <a:solidFill>
                <a:schemeClr val="bg1"/>
              </a:solidFill>
            </a:endParaRPr>
          </a:p>
        </p:txBody>
      </p:sp>
      <p:sp>
        <p:nvSpPr>
          <p:cNvPr id="18" name="Marcador de texto 17">
            <a:extLst>
              <a:ext uri="{FF2B5EF4-FFF2-40B4-BE49-F238E27FC236}">
                <a16:creationId xmlns:a16="http://schemas.microsoft.com/office/drawing/2014/main" id="{B66AA8DE-E799-4ECE-B015-6D7A4D7F44DB}"/>
              </a:ext>
            </a:extLst>
          </p:cNvPr>
          <p:cNvSpPr>
            <a:spLocks noGrp="1"/>
          </p:cNvSpPr>
          <p:nvPr>
            <p:ph type="body" sz="quarter" idx="15" hasCustomPrompt="1"/>
          </p:nvPr>
        </p:nvSpPr>
        <p:spPr>
          <a:xfrm>
            <a:off x="6389266" y="3791413"/>
            <a:ext cx="7334672" cy="575103"/>
          </a:xfrm>
        </p:spPr>
        <p:txBody>
          <a:bodyPr>
            <a:normAutofit/>
          </a:bodyPr>
          <a:lstStyle>
            <a:lvl1pPr marL="0" indent="0">
              <a:lnSpc>
                <a:spcPts val="2800"/>
              </a:lnSpc>
              <a:buNone/>
              <a:defRPr sz="2400" b="1"/>
            </a:lvl1pPr>
          </a:lstStyle>
          <a:p>
            <a:pPr lvl="0"/>
            <a:r>
              <a:rPr lang="es-ES" err="1"/>
              <a:t>Aximinct</a:t>
            </a:r>
            <a:r>
              <a:rPr lang="es-ES"/>
              <a:t> </a:t>
            </a:r>
            <a:r>
              <a:rPr lang="es-ES" err="1"/>
              <a:t>emquibus</a:t>
            </a:r>
            <a:r>
              <a:rPr lang="es-ES"/>
              <a:t> et </a:t>
            </a:r>
            <a:r>
              <a:rPr lang="es-ES" err="1"/>
              <a:t>facium</a:t>
            </a:r>
            <a:r>
              <a:rPr lang="es-ES"/>
              <a:t> </a:t>
            </a:r>
            <a:r>
              <a:rPr lang="es-ES" err="1"/>
              <a:t>natur</a:t>
            </a:r>
            <a:endParaRPr lang="es-ES"/>
          </a:p>
        </p:txBody>
      </p:sp>
      <p:sp>
        <p:nvSpPr>
          <p:cNvPr id="19" name="Marcador de texto 17">
            <a:extLst>
              <a:ext uri="{FF2B5EF4-FFF2-40B4-BE49-F238E27FC236}">
                <a16:creationId xmlns:a16="http://schemas.microsoft.com/office/drawing/2014/main" id="{AD3EB5F9-F938-40BF-A1F5-C2F0B3B89612}"/>
              </a:ext>
            </a:extLst>
          </p:cNvPr>
          <p:cNvSpPr>
            <a:spLocks noGrp="1"/>
          </p:cNvSpPr>
          <p:nvPr>
            <p:ph type="body" sz="quarter" idx="16" hasCustomPrompt="1"/>
          </p:nvPr>
        </p:nvSpPr>
        <p:spPr>
          <a:xfrm>
            <a:off x="6386091" y="4376791"/>
            <a:ext cx="7334672" cy="2941584"/>
          </a:xfrm>
        </p:spPr>
        <p:txBody>
          <a:bodyPr>
            <a:noAutofit/>
          </a:bodyPr>
          <a:lstStyle>
            <a:lvl1pPr marL="0" indent="0">
              <a:lnSpc>
                <a:spcPts val="1700"/>
              </a:lnSpc>
              <a:spcBef>
                <a:spcPts val="900"/>
              </a:spcBef>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a:t>
            </a:r>
          </a:p>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a:t>
            </a:r>
          </a:p>
        </p:txBody>
      </p:sp>
      <p:sp>
        <p:nvSpPr>
          <p:cNvPr id="20" name="Marcador de texto 17">
            <a:extLst>
              <a:ext uri="{FF2B5EF4-FFF2-40B4-BE49-F238E27FC236}">
                <a16:creationId xmlns:a16="http://schemas.microsoft.com/office/drawing/2014/main" id="{F31B79CC-203A-485E-A8C2-5CF4EF2C6E5B}"/>
              </a:ext>
            </a:extLst>
          </p:cNvPr>
          <p:cNvSpPr>
            <a:spLocks noGrp="1"/>
          </p:cNvSpPr>
          <p:nvPr>
            <p:ph type="body" sz="quarter" idx="17" hasCustomPrompt="1"/>
          </p:nvPr>
        </p:nvSpPr>
        <p:spPr>
          <a:xfrm>
            <a:off x="1881552" y="4450064"/>
            <a:ext cx="3460068" cy="1049036"/>
          </a:xfrm>
        </p:spPr>
        <p:txBody>
          <a:bodyPr>
            <a:noAutofit/>
          </a:bodyPr>
          <a:lstStyle>
            <a:lvl1pPr marL="0" indent="0">
              <a:lnSpc>
                <a:spcPts val="1800"/>
              </a:lnSpc>
              <a:buNone/>
              <a:defRPr sz="1440" b="0">
                <a:solidFill>
                  <a:schemeClr val="bg1"/>
                </a:solidFill>
              </a:defRPr>
            </a:lvl1pPr>
          </a:lstStyle>
          <a:p>
            <a:pPr lvl="0"/>
            <a:r>
              <a:rPr lang="es-ES"/>
              <a:t>Ma </a:t>
            </a:r>
            <a:r>
              <a:rPr lang="es-ES" err="1"/>
              <a:t>vendest</a:t>
            </a:r>
            <a:r>
              <a:rPr lang="es-ES"/>
              <a:t> as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a:t>
            </a:r>
          </a:p>
        </p:txBody>
      </p:sp>
      <p:sp>
        <p:nvSpPr>
          <p:cNvPr id="21" name="Marcador de posición de imagen 7">
            <a:extLst>
              <a:ext uri="{FF2B5EF4-FFF2-40B4-BE49-F238E27FC236}">
                <a16:creationId xmlns:a16="http://schemas.microsoft.com/office/drawing/2014/main" id="{288C9D37-B96B-4F74-A547-EEFFABD3F7CA}"/>
              </a:ext>
            </a:extLst>
          </p:cNvPr>
          <p:cNvSpPr>
            <a:spLocks noGrp="1"/>
          </p:cNvSpPr>
          <p:nvPr>
            <p:ph type="pic" sz="quarter" idx="13"/>
          </p:nvPr>
        </p:nvSpPr>
        <p:spPr>
          <a:xfrm>
            <a:off x="906996" y="911225"/>
            <a:ext cx="12813767" cy="2403957"/>
          </a:xfrm>
          <a:solidFill>
            <a:schemeClr val="bg1">
              <a:lumMod val="95000"/>
            </a:schemeClr>
          </a:solidFill>
          <a:ln w="12700">
            <a:solidFill>
              <a:srgbClr val="FF3228"/>
            </a:solidFill>
          </a:ln>
        </p:spPr>
        <p:txBody>
          <a:bodyPr/>
          <a:lstStyle/>
          <a:p>
            <a:endParaRPr lang="es-ES"/>
          </a:p>
        </p:txBody>
      </p:sp>
      <p:sp>
        <p:nvSpPr>
          <p:cNvPr id="4" name="Marcador de número de diapositiva 3">
            <a:extLst>
              <a:ext uri="{FF2B5EF4-FFF2-40B4-BE49-F238E27FC236}">
                <a16:creationId xmlns:a16="http://schemas.microsoft.com/office/drawing/2014/main" id="{30459E2A-3164-49CE-8E2D-6CEA93FB23A7}"/>
              </a:ext>
            </a:extLst>
          </p:cNvPr>
          <p:cNvSpPr>
            <a:spLocks noGrp="1"/>
          </p:cNvSpPr>
          <p:nvPr>
            <p:ph type="sldNum" sz="quarter" idx="18"/>
          </p:nvPr>
        </p:nvSpPr>
        <p:spPr/>
        <p:txBody>
          <a:bodyPr/>
          <a:lstStyle/>
          <a:p>
            <a:fld id="{B005B2D1-880E-4846-A216-7D6770BA1332}" type="slidenum">
              <a:rPr lang="es-ES" smtClean="0"/>
              <a:pPr/>
              <a:t>‹nr.›</a:t>
            </a:fld>
            <a:endParaRPr lang="es-ES"/>
          </a:p>
        </p:txBody>
      </p:sp>
      <p:sp>
        <p:nvSpPr>
          <p:cNvPr id="14" name="CuadroTexto 13">
            <a:extLst>
              <a:ext uri="{FF2B5EF4-FFF2-40B4-BE49-F238E27FC236}">
                <a16:creationId xmlns:a16="http://schemas.microsoft.com/office/drawing/2014/main" id="{15024829-CBD6-4287-87FC-8DF3F1318403}"/>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pic>
        <p:nvPicPr>
          <p:cNvPr id="16" name="Gráfico 15">
            <a:extLst>
              <a:ext uri="{FF2B5EF4-FFF2-40B4-BE49-F238E27FC236}">
                <a16:creationId xmlns:a16="http://schemas.microsoft.com/office/drawing/2014/main" id="{53EBFAFB-103E-4A3C-9756-4659E64154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23884" y="7585901"/>
            <a:ext cx="1400054" cy="385200"/>
          </a:xfrm>
          <a:prstGeom prst="rect">
            <a:avLst/>
          </a:prstGeom>
        </p:spPr>
      </p:pic>
      <p:sp>
        <p:nvSpPr>
          <p:cNvPr id="22" name="Rectángulo 21">
            <a:extLst>
              <a:ext uri="{FF2B5EF4-FFF2-40B4-BE49-F238E27FC236}">
                <a16:creationId xmlns:a16="http://schemas.microsoft.com/office/drawing/2014/main" id="{D1AD40A5-A897-4731-BF12-1367B540BA97}"/>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62467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o + Imagen 02">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B6BA599-5F15-4877-AA2D-F2A9867085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2" name="Rectángulo 1">
            <a:extLst>
              <a:ext uri="{FF2B5EF4-FFF2-40B4-BE49-F238E27FC236}">
                <a16:creationId xmlns:a16="http://schemas.microsoft.com/office/drawing/2014/main" id="{21D4F7DB-0F2C-408A-ABA7-11AAC130F2AE}"/>
              </a:ext>
            </a:extLst>
          </p:cNvPr>
          <p:cNvSpPr/>
          <p:nvPr userDrawn="1"/>
        </p:nvSpPr>
        <p:spPr>
          <a:xfrm>
            <a:off x="12908496" y="797150"/>
            <a:ext cx="968580" cy="2668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v</a:t>
            </a:r>
          </a:p>
        </p:txBody>
      </p:sp>
      <p:sp>
        <p:nvSpPr>
          <p:cNvPr id="15" name="Marcador de texto 17">
            <a:extLst>
              <a:ext uri="{FF2B5EF4-FFF2-40B4-BE49-F238E27FC236}">
                <a16:creationId xmlns:a16="http://schemas.microsoft.com/office/drawing/2014/main" id="{FD03CA6B-5CA5-4C89-B920-7021E2BD3D7E}"/>
              </a:ext>
            </a:extLst>
          </p:cNvPr>
          <p:cNvSpPr>
            <a:spLocks noGrp="1"/>
          </p:cNvSpPr>
          <p:nvPr>
            <p:ph type="body" sz="quarter" idx="14" hasCustomPrompt="1"/>
          </p:nvPr>
        </p:nvSpPr>
        <p:spPr>
          <a:xfrm>
            <a:off x="1881552" y="3506644"/>
            <a:ext cx="2967851" cy="859873"/>
          </a:xfrm>
        </p:spPr>
        <p:txBody>
          <a:bodyPr>
            <a:normAutofit/>
          </a:bodyPr>
          <a:lstStyle>
            <a:lvl1pPr marL="0" indent="0">
              <a:lnSpc>
                <a:spcPct val="90000"/>
              </a:lnSpc>
              <a:buNone/>
              <a:defRPr lang="es-ES" sz="275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a:t>
            </a:r>
            <a:r>
              <a:rPr lang="es-ES" err="1">
                <a:solidFill>
                  <a:schemeClr val="bg1"/>
                </a:solidFill>
              </a:rPr>
              <a:t>Imus</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endParaRPr lang="es-ES">
              <a:solidFill>
                <a:schemeClr val="bg1"/>
              </a:solidFill>
            </a:endParaRPr>
          </a:p>
        </p:txBody>
      </p:sp>
      <p:sp>
        <p:nvSpPr>
          <p:cNvPr id="18" name="Marcador de texto 17">
            <a:extLst>
              <a:ext uri="{FF2B5EF4-FFF2-40B4-BE49-F238E27FC236}">
                <a16:creationId xmlns:a16="http://schemas.microsoft.com/office/drawing/2014/main" id="{B66AA8DE-E799-4ECE-B015-6D7A4D7F44DB}"/>
              </a:ext>
            </a:extLst>
          </p:cNvPr>
          <p:cNvSpPr>
            <a:spLocks noGrp="1"/>
          </p:cNvSpPr>
          <p:nvPr>
            <p:ph type="body" sz="quarter" idx="15" hasCustomPrompt="1"/>
          </p:nvPr>
        </p:nvSpPr>
        <p:spPr>
          <a:xfrm>
            <a:off x="6389266" y="3791413"/>
            <a:ext cx="7334672" cy="585377"/>
          </a:xfrm>
        </p:spPr>
        <p:txBody>
          <a:bodyPr>
            <a:normAutofit/>
          </a:bodyPr>
          <a:lstStyle>
            <a:lvl1pPr marL="0" indent="0">
              <a:lnSpc>
                <a:spcPts val="2800"/>
              </a:lnSpc>
              <a:buNone/>
              <a:defRPr sz="2400" b="1"/>
            </a:lvl1pPr>
          </a:lstStyle>
          <a:p>
            <a:pPr lvl="0"/>
            <a:r>
              <a:rPr lang="es-ES" err="1"/>
              <a:t>Aximinct</a:t>
            </a:r>
            <a:r>
              <a:rPr lang="es-ES"/>
              <a:t> </a:t>
            </a:r>
            <a:r>
              <a:rPr lang="es-ES" err="1"/>
              <a:t>emquibus</a:t>
            </a:r>
            <a:r>
              <a:rPr lang="es-ES"/>
              <a:t> et </a:t>
            </a:r>
            <a:r>
              <a:rPr lang="es-ES" err="1"/>
              <a:t>facium</a:t>
            </a:r>
            <a:r>
              <a:rPr lang="es-ES"/>
              <a:t> </a:t>
            </a:r>
            <a:r>
              <a:rPr lang="es-ES" err="1"/>
              <a:t>natur</a:t>
            </a:r>
            <a:endParaRPr lang="es-ES"/>
          </a:p>
        </p:txBody>
      </p:sp>
      <p:sp>
        <p:nvSpPr>
          <p:cNvPr id="19" name="Marcador de texto 17">
            <a:extLst>
              <a:ext uri="{FF2B5EF4-FFF2-40B4-BE49-F238E27FC236}">
                <a16:creationId xmlns:a16="http://schemas.microsoft.com/office/drawing/2014/main" id="{AD3EB5F9-F938-40BF-A1F5-C2F0B3B89612}"/>
              </a:ext>
            </a:extLst>
          </p:cNvPr>
          <p:cNvSpPr>
            <a:spLocks noGrp="1"/>
          </p:cNvSpPr>
          <p:nvPr>
            <p:ph type="body" sz="quarter" idx="16" hasCustomPrompt="1"/>
          </p:nvPr>
        </p:nvSpPr>
        <p:spPr>
          <a:xfrm>
            <a:off x="6386091" y="4376791"/>
            <a:ext cx="7334672" cy="2941584"/>
          </a:xfrm>
        </p:spPr>
        <p:txBody>
          <a:bodyPr>
            <a:noAutofit/>
          </a:bodyPr>
          <a:lstStyle>
            <a:lvl1pPr marL="0" indent="0">
              <a:lnSpc>
                <a:spcPts val="1700"/>
              </a:lnSpc>
              <a:spcBef>
                <a:spcPts val="900"/>
              </a:spcBef>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a:t>
            </a:r>
          </a:p>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a:t>
            </a:r>
          </a:p>
        </p:txBody>
      </p:sp>
      <p:sp>
        <p:nvSpPr>
          <p:cNvPr id="20" name="Marcador de texto 17">
            <a:extLst>
              <a:ext uri="{FF2B5EF4-FFF2-40B4-BE49-F238E27FC236}">
                <a16:creationId xmlns:a16="http://schemas.microsoft.com/office/drawing/2014/main" id="{F31B79CC-203A-485E-A8C2-5CF4EF2C6E5B}"/>
              </a:ext>
            </a:extLst>
          </p:cNvPr>
          <p:cNvSpPr>
            <a:spLocks noGrp="1"/>
          </p:cNvSpPr>
          <p:nvPr>
            <p:ph type="body" sz="quarter" idx="17" hasCustomPrompt="1"/>
          </p:nvPr>
        </p:nvSpPr>
        <p:spPr>
          <a:xfrm>
            <a:off x="1881552" y="4450064"/>
            <a:ext cx="3460068" cy="1049036"/>
          </a:xfrm>
        </p:spPr>
        <p:txBody>
          <a:bodyPr>
            <a:noAutofit/>
          </a:bodyPr>
          <a:lstStyle>
            <a:lvl1pPr marL="0" indent="0">
              <a:lnSpc>
                <a:spcPts val="1800"/>
              </a:lnSpc>
              <a:buNone/>
              <a:defRPr sz="1440" b="0">
                <a:solidFill>
                  <a:schemeClr val="bg1"/>
                </a:solidFill>
              </a:defRPr>
            </a:lvl1pPr>
          </a:lstStyle>
          <a:p>
            <a:pPr lvl="0"/>
            <a:r>
              <a:rPr lang="es-ES"/>
              <a:t>Ma </a:t>
            </a:r>
            <a:r>
              <a:rPr lang="es-ES" err="1"/>
              <a:t>vendest</a:t>
            </a:r>
            <a:r>
              <a:rPr lang="es-ES"/>
              <a:t> as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a:t>
            </a:r>
          </a:p>
        </p:txBody>
      </p:sp>
      <p:sp>
        <p:nvSpPr>
          <p:cNvPr id="21" name="Marcador de posición de imagen 7">
            <a:extLst>
              <a:ext uri="{FF2B5EF4-FFF2-40B4-BE49-F238E27FC236}">
                <a16:creationId xmlns:a16="http://schemas.microsoft.com/office/drawing/2014/main" id="{288C9D37-B96B-4F74-A547-EEFFABD3F7CA}"/>
              </a:ext>
            </a:extLst>
          </p:cNvPr>
          <p:cNvSpPr>
            <a:spLocks noGrp="1"/>
          </p:cNvSpPr>
          <p:nvPr>
            <p:ph type="pic" sz="quarter" idx="13"/>
          </p:nvPr>
        </p:nvSpPr>
        <p:spPr>
          <a:xfrm>
            <a:off x="906996" y="911225"/>
            <a:ext cx="2400300" cy="2400300"/>
          </a:xfrm>
          <a:solidFill>
            <a:schemeClr val="bg1">
              <a:lumMod val="95000"/>
            </a:schemeClr>
          </a:solidFill>
          <a:ln w="12700">
            <a:solidFill>
              <a:srgbClr val="FF3228"/>
            </a:solidFill>
          </a:ln>
        </p:spPr>
        <p:txBody>
          <a:bodyPr/>
          <a:lstStyle/>
          <a:p>
            <a:endParaRPr lang="es-ES"/>
          </a:p>
        </p:txBody>
      </p:sp>
      <p:sp>
        <p:nvSpPr>
          <p:cNvPr id="4" name="Marcador de número de diapositiva 3">
            <a:extLst>
              <a:ext uri="{FF2B5EF4-FFF2-40B4-BE49-F238E27FC236}">
                <a16:creationId xmlns:a16="http://schemas.microsoft.com/office/drawing/2014/main" id="{30459E2A-3164-49CE-8E2D-6CEA93FB23A7}"/>
              </a:ext>
            </a:extLst>
          </p:cNvPr>
          <p:cNvSpPr>
            <a:spLocks noGrp="1"/>
          </p:cNvSpPr>
          <p:nvPr>
            <p:ph type="sldNum" sz="quarter" idx="18"/>
          </p:nvPr>
        </p:nvSpPr>
        <p:spPr/>
        <p:txBody>
          <a:bodyPr/>
          <a:lstStyle/>
          <a:p>
            <a:fld id="{B005B2D1-880E-4846-A216-7D6770BA1332}" type="slidenum">
              <a:rPr lang="es-ES" smtClean="0"/>
              <a:pPr/>
              <a:t>‹nr.›</a:t>
            </a:fld>
            <a:endParaRPr lang="es-ES"/>
          </a:p>
        </p:txBody>
      </p:sp>
      <p:sp>
        <p:nvSpPr>
          <p:cNvPr id="12" name="Marcador de posición de imagen 7">
            <a:extLst>
              <a:ext uri="{FF2B5EF4-FFF2-40B4-BE49-F238E27FC236}">
                <a16:creationId xmlns:a16="http://schemas.microsoft.com/office/drawing/2014/main" id="{8EEBCDF9-525E-480A-BD30-3DC3F3908675}"/>
              </a:ext>
            </a:extLst>
          </p:cNvPr>
          <p:cNvSpPr>
            <a:spLocks noGrp="1"/>
          </p:cNvSpPr>
          <p:nvPr>
            <p:ph type="pic" sz="quarter" idx="19"/>
          </p:nvPr>
        </p:nvSpPr>
        <p:spPr>
          <a:xfrm>
            <a:off x="3307296" y="911225"/>
            <a:ext cx="2400300" cy="2400300"/>
          </a:xfrm>
          <a:solidFill>
            <a:schemeClr val="bg1">
              <a:lumMod val="95000"/>
            </a:schemeClr>
          </a:solidFill>
          <a:ln w="12700">
            <a:solidFill>
              <a:srgbClr val="FF3228"/>
            </a:solidFill>
          </a:ln>
        </p:spPr>
        <p:txBody>
          <a:bodyPr/>
          <a:lstStyle/>
          <a:p>
            <a:endParaRPr lang="es-ES"/>
          </a:p>
        </p:txBody>
      </p:sp>
      <p:sp>
        <p:nvSpPr>
          <p:cNvPr id="14" name="Marcador de posición de imagen 7">
            <a:extLst>
              <a:ext uri="{FF2B5EF4-FFF2-40B4-BE49-F238E27FC236}">
                <a16:creationId xmlns:a16="http://schemas.microsoft.com/office/drawing/2014/main" id="{7D4767B1-EEF0-4371-8332-D3584B57D6BD}"/>
              </a:ext>
            </a:extLst>
          </p:cNvPr>
          <p:cNvSpPr>
            <a:spLocks noGrp="1"/>
          </p:cNvSpPr>
          <p:nvPr>
            <p:ph type="pic" sz="quarter" idx="20"/>
          </p:nvPr>
        </p:nvSpPr>
        <p:spPr>
          <a:xfrm>
            <a:off x="5707596" y="911225"/>
            <a:ext cx="2400300" cy="2400300"/>
          </a:xfrm>
          <a:solidFill>
            <a:schemeClr val="bg1">
              <a:lumMod val="95000"/>
            </a:schemeClr>
          </a:solidFill>
          <a:ln w="12700">
            <a:solidFill>
              <a:srgbClr val="FF3228"/>
            </a:solidFill>
          </a:ln>
        </p:spPr>
        <p:txBody>
          <a:bodyPr/>
          <a:lstStyle/>
          <a:p>
            <a:endParaRPr lang="es-ES"/>
          </a:p>
        </p:txBody>
      </p:sp>
      <p:sp>
        <p:nvSpPr>
          <p:cNvPr id="17" name="Marcador de posición de imagen 7">
            <a:extLst>
              <a:ext uri="{FF2B5EF4-FFF2-40B4-BE49-F238E27FC236}">
                <a16:creationId xmlns:a16="http://schemas.microsoft.com/office/drawing/2014/main" id="{7081F02A-6A0D-4B68-9D54-11675DB5A120}"/>
              </a:ext>
            </a:extLst>
          </p:cNvPr>
          <p:cNvSpPr>
            <a:spLocks noGrp="1"/>
          </p:cNvSpPr>
          <p:nvPr>
            <p:ph type="pic" sz="quarter" idx="21"/>
          </p:nvPr>
        </p:nvSpPr>
        <p:spPr>
          <a:xfrm>
            <a:off x="8107896" y="911225"/>
            <a:ext cx="2400300" cy="2400300"/>
          </a:xfrm>
          <a:solidFill>
            <a:schemeClr val="bg1">
              <a:lumMod val="95000"/>
            </a:schemeClr>
          </a:solidFill>
          <a:ln w="12700">
            <a:solidFill>
              <a:srgbClr val="FF3228"/>
            </a:solidFill>
          </a:ln>
        </p:spPr>
        <p:txBody>
          <a:bodyPr/>
          <a:lstStyle/>
          <a:p>
            <a:endParaRPr lang="es-ES"/>
          </a:p>
        </p:txBody>
      </p:sp>
      <p:sp>
        <p:nvSpPr>
          <p:cNvPr id="22" name="Marcador de posición de imagen 7">
            <a:extLst>
              <a:ext uri="{FF2B5EF4-FFF2-40B4-BE49-F238E27FC236}">
                <a16:creationId xmlns:a16="http://schemas.microsoft.com/office/drawing/2014/main" id="{AF085857-2F63-4136-A540-34D82EA7541D}"/>
              </a:ext>
            </a:extLst>
          </p:cNvPr>
          <p:cNvSpPr>
            <a:spLocks noGrp="1"/>
          </p:cNvSpPr>
          <p:nvPr>
            <p:ph type="pic" sz="quarter" idx="22"/>
          </p:nvPr>
        </p:nvSpPr>
        <p:spPr>
          <a:xfrm>
            <a:off x="10508196" y="911225"/>
            <a:ext cx="2400300" cy="2400300"/>
          </a:xfrm>
          <a:solidFill>
            <a:schemeClr val="bg1">
              <a:lumMod val="95000"/>
            </a:schemeClr>
          </a:solidFill>
          <a:ln w="12700">
            <a:solidFill>
              <a:srgbClr val="FF3228"/>
            </a:solidFill>
          </a:ln>
        </p:spPr>
        <p:txBody>
          <a:bodyPr/>
          <a:lstStyle/>
          <a:p>
            <a:endParaRPr lang="es-ES"/>
          </a:p>
        </p:txBody>
      </p:sp>
      <p:sp>
        <p:nvSpPr>
          <p:cNvPr id="24" name="CuadroTexto 23">
            <a:extLst>
              <a:ext uri="{FF2B5EF4-FFF2-40B4-BE49-F238E27FC236}">
                <a16:creationId xmlns:a16="http://schemas.microsoft.com/office/drawing/2014/main" id="{F8B3236A-804A-4183-8846-B27391FDDD3F}"/>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pic>
        <p:nvPicPr>
          <p:cNvPr id="26" name="Gráfico 25">
            <a:extLst>
              <a:ext uri="{FF2B5EF4-FFF2-40B4-BE49-F238E27FC236}">
                <a16:creationId xmlns:a16="http://schemas.microsoft.com/office/drawing/2014/main" id="{13A9EBC3-242B-40BD-B095-2470C84FBE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23884" y="7585901"/>
            <a:ext cx="1400054" cy="385200"/>
          </a:xfrm>
          <a:prstGeom prst="rect">
            <a:avLst/>
          </a:prstGeom>
        </p:spPr>
      </p:pic>
      <p:sp>
        <p:nvSpPr>
          <p:cNvPr id="27" name="Rectángulo 26">
            <a:extLst>
              <a:ext uri="{FF2B5EF4-FFF2-40B4-BE49-F238E27FC236}">
                <a16:creationId xmlns:a16="http://schemas.microsoft.com/office/drawing/2014/main" id="{8259DAC4-CED6-4B6A-841A-8EDBC7FCA487}"/>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4400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o + Imagen 03">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4E4C891-5756-47D0-997B-DC9C981D72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3" name="Marcador de número de diapositiva 2">
            <a:extLst>
              <a:ext uri="{FF2B5EF4-FFF2-40B4-BE49-F238E27FC236}">
                <a16:creationId xmlns:a16="http://schemas.microsoft.com/office/drawing/2014/main" id="{42F2A480-3D7B-4147-AD69-DDD775FA9708}"/>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9" name="Marcador de posición de imagen 7">
            <a:extLst>
              <a:ext uri="{FF2B5EF4-FFF2-40B4-BE49-F238E27FC236}">
                <a16:creationId xmlns:a16="http://schemas.microsoft.com/office/drawing/2014/main" id="{20C05316-F7DB-4F8C-8A8D-5AF098474019}"/>
              </a:ext>
            </a:extLst>
          </p:cNvPr>
          <p:cNvSpPr>
            <a:spLocks noGrp="1"/>
          </p:cNvSpPr>
          <p:nvPr>
            <p:ph type="pic" sz="quarter" idx="13"/>
          </p:nvPr>
        </p:nvSpPr>
        <p:spPr>
          <a:xfrm>
            <a:off x="4914900" y="911225"/>
            <a:ext cx="6400800" cy="3203575"/>
          </a:xfrm>
          <a:solidFill>
            <a:schemeClr val="bg1">
              <a:lumMod val="95000"/>
            </a:schemeClr>
          </a:solidFill>
          <a:ln w="12700">
            <a:solidFill>
              <a:srgbClr val="FF3228"/>
            </a:solidFill>
          </a:ln>
        </p:spPr>
        <p:txBody>
          <a:bodyPr/>
          <a:lstStyle/>
          <a:p>
            <a:endParaRPr lang="es-ES"/>
          </a:p>
        </p:txBody>
      </p:sp>
      <p:sp>
        <p:nvSpPr>
          <p:cNvPr id="11" name="Marcador de posición de imagen 7">
            <a:extLst>
              <a:ext uri="{FF2B5EF4-FFF2-40B4-BE49-F238E27FC236}">
                <a16:creationId xmlns:a16="http://schemas.microsoft.com/office/drawing/2014/main" id="{4DF422DF-D807-4DB2-8BAC-FB9ED7EDF7F6}"/>
              </a:ext>
            </a:extLst>
          </p:cNvPr>
          <p:cNvSpPr>
            <a:spLocks noGrp="1"/>
          </p:cNvSpPr>
          <p:nvPr>
            <p:ph type="pic" sz="quarter" idx="15"/>
          </p:nvPr>
        </p:nvSpPr>
        <p:spPr>
          <a:xfrm>
            <a:off x="1711325" y="4918073"/>
            <a:ext cx="2400300" cy="2400300"/>
          </a:xfrm>
          <a:solidFill>
            <a:schemeClr val="bg1">
              <a:lumMod val="95000"/>
            </a:schemeClr>
          </a:solidFill>
          <a:ln w="12700">
            <a:solidFill>
              <a:srgbClr val="FF3228"/>
            </a:solidFill>
          </a:ln>
        </p:spPr>
        <p:txBody>
          <a:bodyPr/>
          <a:lstStyle/>
          <a:p>
            <a:endParaRPr lang="es-ES"/>
          </a:p>
        </p:txBody>
      </p:sp>
      <p:sp>
        <p:nvSpPr>
          <p:cNvPr id="12" name="Marcador de posición de imagen 7">
            <a:extLst>
              <a:ext uri="{FF2B5EF4-FFF2-40B4-BE49-F238E27FC236}">
                <a16:creationId xmlns:a16="http://schemas.microsoft.com/office/drawing/2014/main" id="{F14FF012-533F-48E5-AE0A-E08EA28EC6AD}"/>
              </a:ext>
            </a:extLst>
          </p:cNvPr>
          <p:cNvSpPr>
            <a:spLocks noGrp="1"/>
          </p:cNvSpPr>
          <p:nvPr>
            <p:ph type="pic" sz="quarter" idx="16"/>
          </p:nvPr>
        </p:nvSpPr>
        <p:spPr>
          <a:xfrm>
            <a:off x="8915400" y="4918073"/>
            <a:ext cx="2400300" cy="2400300"/>
          </a:xfrm>
          <a:solidFill>
            <a:schemeClr val="bg1">
              <a:lumMod val="95000"/>
            </a:schemeClr>
          </a:solidFill>
          <a:ln w="12700">
            <a:solidFill>
              <a:srgbClr val="FF3228"/>
            </a:solidFill>
          </a:ln>
        </p:spPr>
        <p:txBody>
          <a:bodyPr/>
          <a:lstStyle/>
          <a:p>
            <a:endParaRPr lang="es-ES"/>
          </a:p>
        </p:txBody>
      </p:sp>
      <p:sp>
        <p:nvSpPr>
          <p:cNvPr id="13" name="Marcador de posición de imagen 7">
            <a:extLst>
              <a:ext uri="{FF2B5EF4-FFF2-40B4-BE49-F238E27FC236}">
                <a16:creationId xmlns:a16="http://schemas.microsoft.com/office/drawing/2014/main" id="{EBC33655-F9A5-4750-B5DC-FF30B140D5E2}"/>
              </a:ext>
            </a:extLst>
          </p:cNvPr>
          <p:cNvSpPr>
            <a:spLocks noGrp="1"/>
          </p:cNvSpPr>
          <p:nvPr>
            <p:ph type="pic" sz="quarter" idx="17"/>
          </p:nvPr>
        </p:nvSpPr>
        <p:spPr>
          <a:xfrm>
            <a:off x="2514600" y="1714500"/>
            <a:ext cx="2400300" cy="2400300"/>
          </a:xfrm>
          <a:solidFill>
            <a:schemeClr val="bg1">
              <a:lumMod val="95000"/>
            </a:schemeClr>
          </a:solidFill>
          <a:ln w="12700">
            <a:solidFill>
              <a:srgbClr val="FF3228"/>
            </a:solidFill>
          </a:ln>
        </p:spPr>
        <p:txBody>
          <a:bodyPr/>
          <a:lstStyle/>
          <a:p>
            <a:endParaRPr lang="es-ES"/>
          </a:p>
        </p:txBody>
      </p:sp>
      <p:sp>
        <p:nvSpPr>
          <p:cNvPr id="17" name="Marcador de texto 17">
            <a:extLst>
              <a:ext uri="{FF2B5EF4-FFF2-40B4-BE49-F238E27FC236}">
                <a16:creationId xmlns:a16="http://schemas.microsoft.com/office/drawing/2014/main" id="{84C5C295-7660-4294-86D6-F055C7864050}"/>
              </a:ext>
            </a:extLst>
          </p:cNvPr>
          <p:cNvSpPr>
            <a:spLocks noGrp="1"/>
          </p:cNvSpPr>
          <p:nvPr>
            <p:ph type="body" sz="quarter" idx="14" hasCustomPrompt="1"/>
          </p:nvPr>
        </p:nvSpPr>
        <p:spPr>
          <a:xfrm>
            <a:off x="4276230" y="4280885"/>
            <a:ext cx="3524392" cy="1082223"/>
          </a:xfrm>
        </p:spPr>
        <p:txBody>
          <a:bodyPr>
            <a:normAutofit/>
          </a:bodyPr>
          <a:lstStyle>
            <a:lvl1pPr marL="0" indent="0">
              <a:lnSpc>
                <a:spcPct val="90000"/>
              </a:lnSpc>
              <a:buNone/>
              <a:defRPr lang="es-ES" sz="360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a:t>
            </a:r>
            <a:r>
              <a:rPr lang="es-ES" err="1">
                <a:solidFill>
                  <a:schemeClr val="bg1"/>
                </a:solidFill>
              </a:rPr>
              <a:t>Imus</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endParaRPr lang="es-ES">
              <a:solidFill>
                <a:schemeClr val="bg1"/>
              </a:solidFill>
            </a:endParaRPr>
          </a:p>
        </p:txBody>
      </p:sp>
      <p:sp>
        <p:nvSpPr>
          <p:cNvPr id="20" name="Marcador de texto 17">
            <a:extLst>
              <a:ext uri="{FF2B5EF4-FFF2-40B4-BE49-F238E27FC236}">
                <a16:creationId xmlns:a16="http://schemas.microsoft.com/office/drawing/2014/main" id="{EF6AC1CD-A42B-449C-9062-B24D8C18EBAE}"/>
              </a:ext>
            </a:extLst>
          </p:cNvPr>
          <p:cNvSpPr>
            <a:spLocks noGrp="1"/>
          </p:cNvSpPr>
          <p:nvPr>
            <p:ph type="body" sz="quarter" idx="18" hasCustomPrompt="1"/>
          </p:nvPr>
        </p:nvSpPr>
        <p:spPr>
          <a:xfrm>
            <a:off x="4219785" y="5586905"/>
            <a:ext cx="2271326" cy="554251"/>
          </a:xfrm>
        </p:spPr>
        <p:txBody>
          <a:bodyPr lIns="0">
            <a:noAutofit/>
          </a:bodyPr>
          <a:lstStyle>
            <a:lvl1pPr marL="358775" indent="-176213">
              <a:lnSpc>
                <a:spcPts val="1700"/>
              </a:lnSpc>
              <a:spcBef>
                <a:spcPts val="0"/>
              </a:spcBef>
              <a:buSzPct val="120000"/>
              <a:buFont typeface="Wingdings" panose="05000000000000000000" pitchFamily="2" charset="2"/>
              <a:buChar char="§"/>
              <a:defRPr sz="1550" b="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p:txBody>
      </p:sp>
      <p:sp>
        <p:nvSpPr>
          <p:cNvPr id="21" name="Marcador de texto 17">
            <a:extLst>
              <a:ext uri="{FF2B5EF4-FFF2-40B4-BE49-F238E27FC236}">
                <a16:creationId xmlns:a16="http://schemas.microsoft.com/office/drawing/2014/main" id="{FF27EF60-FC31-487D-AE53-BFC9EC47CADF}"/>
              </a:ext>
            </a:extLst>
          </p:cNvPr>
          <p:cNvSpPr>
            <a:spLocks noGrp="1"/>
          </p:cNvSpPr>
          <p:nvPr>
            <p:ph type="body" sz="quarter" idx="19" hasCustomPrompt="1"/>
          </p:nvPr>
        </p:nvSpPr>
        <p:spPr>
          <a:xfrm>
            <a:off x="6436359" y="5586905"/>
            <a:ext cx="2271326" cy="554251"/>
          </a:xfrm>
        </p:spPr>
        <p:txBody>
          <a:bodyPr lIns="0">
            <a:noAutofit/>
          </a:bodyPr>
          <a:lstStyle>
            <a:lvl1pPr marL="358775" indent="-176213">
              <a:lnSpc>
                <a:spcPts val="1700"/>
              </a:lnSpc>
              <a:spcBef>
                <a:spcPts val="0"/>
              </a:spcBef>
              <a:buSzPct val="120000"/>
              <a:buFont typeface="Wingdings" panose="05000000000000000000" pitchFamily="2" charset="2"/>
              <a:buChar char="§"/>
              <a:defRPr sz="1550" b="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p:txBody>
      </p:sp>
      <p:sp>
        <p:nvSpPr>
          <p:cNvPr id="15" name="CuadroTexto 14">
            <a:extLst>
              <a:ext uri="{FF2B5EF4-FFF2-40B4-BE49-F238E27FC236}">
                <a16:creationId xmlns:a16="http://schemas.microsoft.com/office/drawing/2014/main" id="{348634AE-F32A-42A0-9C13-614B9BE2595E}"/>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pic>
        <p:nvPicPr>
          <p:cNvPr id="18" name="Gráfico 17">
            <a:extLst>
              <a:ext uri="{FF2B5EF4-FFF2-40B4-BE49-F238E27FC236}">
                <a16:creationId xmlns:a16="http://schemas.microsoft.com/office/drawing/2014/main" id="{E19F5ADF-2B33-46BA-AF4D-0A33637B19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23884" y="7585901"/>
            <a:ext cx="1400054" cy="385200"/>
          </a:xfrm>
          <a:prstGeom prst="rect">
            <a:avLst/>
          </a:prstGeom>
        </p:spPr>
      </p:pic>
      <p:sp>
        <p:nvSpPr>
          <p:cNvPr id="19" name="Rectángulo 18">
            <a:extLst>
              <a:ext uri="{FF2B5EF4-FFF2-40B4-BE49-F238E27FC236}">
                <a16:creationId xmlns:a16="http://schemas.microsoft.com/office/drawing/2014/main" id="{048F2720-14B1-43D3-99D8-439269AD9D4D}"/>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2146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o + Imagen 04">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C736E012-FDE3-42BC-B1F9-A1FC3B60AE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3" name="Marcador de número de diapositiva 2">
            <a:extLst>
              <a:ext uri="{FF2B5EF4-FFF2-40B4-BE49-F238E27FC236}">
                <a16:creationId xmlns:a16="http://schemas.microsoft.com/office/drawing/2014/main" id="{42F2A480-3D7B-4147-AD69-DDD775FA9708}"/>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13" name="Marcador de posición de imagen 7">
            <a:extLst>
              <a:ext uri="{FF2B5EF4-FFF2-40B4-BE49-F238E27FC236}">
                <a16:creationId xmlns:a16="http://schemas.microsoft.com/office/drawing/2014/main" id="{EBC33655-F9A5-4750-B5DC-FF30B140D5E2}"/>
              </a:ext>
            </a:extLst>
          </p:cNvPr>
          <p:cNvSpPr>
            <a:spLocks noGrp="1"/>
          </p:cNvSpPr>
          <p:nvPr>
            <p:ph type="pic" sz="quarter" idx="17"/>
          </p:nvPr>
        </p:nvSpPr>
        <p:spPr>
          <a:xfrm>
            <a:off x="2514600" y="1714500"/>
            <a:ext cx="2400300" cy="2400300"/>
          </a:xfrm>
          <a:solidFill>
            <a:schemeClr val="bg1">
              <a:lumMod val="95000"/>
            </a:schemeClr>
          </a:solidFill>
          <a:ln w="12700">
            <a:solidFill>
              <a:srgbClr val="FF3228"/>
            </a:solidFill>
          </a:ln>
        </p:spPr>
        <p:txBody>
          <a:bodyPr/>
          <a:lstStyle/>
          <a:p>
            <a:endParaRPr lang="es-ES"/>
          </a:p>
        </p:txBody>
      </p:sp>
      <p:sp>
        <p:nvSpPr>
          <p:cNvPr id="17" name="Marcador de texto 17">
            <a:extLst>
              <a:ext uri="{FF2B5EF4-FFF2-40B4-BE49-F238E27FC236}">
                <a16:creationId xmlns:a16="http://schemas.microsoft.com/office/drawing/2014/main" id="{84C5C295-7660-4294-86D6-F055C7864050}"/>
              </a:ext>
            </a:extLst>
          </p:cNvPr>
          <p:cNvSpPr>
            <a:spLocks noGrp="1"/>
          </p:cNvSpPr>
          <p:nvPr>
            <p:ph type="body" sz="quarter" idx="14" hasCustomPrompt="1"/>
          </p:nvPr>
        </p:nvSpPr>
        <p:spPr>
          <a:xfrm>
            <a:off x="3587607" y="4298452"/>
            <a:ext cx="7170703" cy="554251"/>
          </a:xfrm>
        </p:spPr>
        <p:txBody>
          <a:bodyPr>
            <a:normAutofit/>
          </a:bodyPr>
          <a:lstStyle>
            <a:lvl1pPr marL="0" indent="0">
              <a:lnSpc>
                <a:spcPct val="90000"/>
              </a:lnSpc>
              <a:buNone/>
              <a:defRPr lang="es-ES" sz="289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a:t>
            </a:r>
            <a:r>
              <a:rPr lang="es-ES" err="1">
                <a:solidFill>
                  <a:schemeClr val="bg1"/>
                </a:solidFill>
              </a:rPr>
              <a:t>lmus</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endParaRPr lang="es-ES">
              <a:solidFill>
                <a:schemeClr val="bg1"/>
              </a:solidFill>
            </a:endParaRPr>
          </a:p>
        </p:txBody>
      </p:sp>
      <p:sp>
        <p:nvSpPr>
          <p:cNvPr id="18" name="Marcador de posición de imagen 7">
            <a:extLst>
              <a:ext uri="{FF2B5EF4-FFF2-40B4-BE49-F238E27FC236}">
                <a16:creationId xmlns:a16="http://schemas.microsoft.com/office/drawing/2014/main" id="{98F82C54-E041-4961-B68A-84A13C1FB2D8}"/>
              </a:ext>
            </a:extLst>
          </p:cNvPr>
          <p:cNvSpPr>
            <a:spLocks noGrp="1"/>
          </p:cNvSpPr>
          <p:nvPr>
            <p:ph type="pic" sz="quarter" idx="20"/>
          </p:nvPr>
        </p:nvSpPr>
        <p:spPr>
          <a:xfrm>
            <a:off x="4914900" y="1714500"/>
            <a:ext cx="2400300" cy="2400300"/>
          </a:xfrm>
          <a:solidFill>
            <a:schemeClr val="bg1">
              <a:lumMod val="95000"/>
            </a:schemeClr>
          </a:solidFill>
          <a:ln w="12700">
            <a:solidFill>
              <a:srgbClr val="FF3228"/>
            </a:solidFill>
          </a:ln>
        </p:spPr>
        <p:txBody>
          <a:bodyPr/>
          <a:lstStyle/>
          <a:p>
            <a:endParaRPr lang="es-ES"/>
          </a:p>
        </p:txBody>
      </p:sp>
      <p:sp>
        <p:nvSpPr>
          <p:cNvPr id="19" name="Marcador de posición de imagen 7">
            <a:extLst>
              <a:ext uri="{FF2B5EF4-FFF2-40B4-BE49-F238E27FC236}">
                <a16:creationId xmlns:a16="http://schemas.microsoft.com/office/drawing/2014/main" id="{498F53C0-25B8-4416-BB17-5CFFE7E97B0C}"/>
              </a:ext>
            </a:extLst>
          </p:cNvPr>
          <p:cNvSpPr>
            <a:spLocks noGrp="1"/>
          </p:cNvSpPr>
          <p:nvPr>
            <p:ph type="pic" sz="quarter" idx="21"/>
          </p:nvPr>
        </p:nvSpPr>
        <p:spPr>
          <a:xfrm>
            <a:off x="7315200" y="1714500"/>
            <a:ext cx="2400300" cy="2400300"/>
          </a:xfrm>
          <a:solidFill>
            <a:schemeClr val="bg1">
              <a:lumMod val="95000"/>
            </a:schemeClr>
          </a:solidFill>
          <a:ln w="12700">
            <a:solidFill>
              <a:srgbClr val="FF3228"/>
            </a:solidFill>
          </a:ln>
        </p:spPr>
        <p:txBody>
          <a:bodyPr/>
          <a:lstStyle/>
          <a:p>
            <a:endParaRPr lang="es-ES"/>
          </a:p>
        </p:txBody>
      </p:sp>
      <p:sp>
        <p:nvSpPr>
          <p:cNvPr id="22" name="Marcador de posición de imagen 7">
            <a:extLst>
              <a:ext uri="{FF2B5EF4-FFF2-40B4-BE49-F238E27FC236}">
                <a16:creationId xmlns:a16="http://schemas.microsoft.com/office/drawing/2014/main" id="{E4299396-37C3-47E4-B635-8BE73AC26544}"/>
              </a:ext>
            </a:extLst>
          </p:cNvPr>
          <p:cNvSpPr>
            <a:spLocks noGrp="1"/>
          </p:cNvSpPr>
          <p:nvPr>
            <p:ph type="pic" sz="quarter" idx="22"/>
          </p:nvPr>
        </p:nvSpPr>
        <p:spPr>
          <a:xfrm>
            <a:off x="9715500" y="1714500"/>
            <a:ext cx="2400300" cy="2400300"/>
          </a:xfrm>
          <a:solidFill>
            <a:schemeClr val="bg1">
              <a:lumMod val="95000"/>
            </a:schemeClr>
          </a:solidFill>
          <a:ln w="12700">
            <a:solidFill>
              <a:srgbClr val="FF3228"/>
            </a:solidFill>
          </a:ln>
        </p:spPr>
        <p:txBody>
          <a:bodyPr/>
          <a:lstStyle/>
          <a:p>
            <a:endParaRPr lang="es-ES"/>
          </a:p>
        </p:txBody>
      </p:sp>
      <p:sp>
        <p:nvSpPr>
          <p:cNvPr id="24" name="Marcador de texto 17">
            <a:extLst>
              <a:ext uri="{FF2B5EF4-FFF2-40B4-BE49-F238E27FC236}">
                <a16:creationId xmlns:a16="http://schemas.microsoft.com/office/drawing/2014/main" id="{A24DE945-2CE3-4EC7-A127-55E426E25340}"/>
              </a:ext>
            </a:extLst>
          </p:cNvPr>
          <p:cNvSpPr>
            <a:spLocks noGrp="1"/>
          </p:cNvSpPr>
          <p:nvPr>
            <p:ph type="body" sz="quarter" idx="23" hasCustomPrompt="1"/>
          </p:nvPr>
        </p:nvSpPr>
        <p:spPr>
          <a:xfrm>
            <a:off x="3703460" y="4784969"/>
            <a:ext cx="7054849" cy="1344898"/>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a:t>Te </a:t>
            </a:r>
            <a:r>
              <a:rPr lang="es-ES" err="1"/>
              <a:t>cusdaep</a:t>
            </a:r>
            <a:r>
              <a:rPr lang="es-ES"/>
              <a:t> </a:t>
            </a:r>
            <a:r>
              <a:rPr lang="es-ES" err="1"/>
              <a:t>taquuam</a:t>
            </a:r>
            <a:r>
              <a:rPr lang="es-ES"/>
              <a:t>, </a:t>
            </a:r>
            <a:r>
              <a:rPr lang="es-ES" err="1"/>
              <a:t>taquam</a:t>
            </a:r>
            <a:r>
              <a:rPr lang="es-ES"/>
              <a:t>, </a:t>
            </a:r>
            <a:r>
              <a:rPr lang="es-ES" err="1"/>
              <a:t>ea</a:t>
            </a:r>
            <a:r>
              <a:rPr lang="es-ES"/>
              <a:t> </a:t>
            </a:r>
            <a:r>
              <a:rPr lang="es-ES" err="1"/>
              <a:t>dolorisPoribus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25" name="Marcador de texto 8">
            <a:extLst>
              <a:ext uri="{FF2B5EF4-FFF2-40B4-BE49-F238E27FC236}">
                <a16:creationId xmlns:a16="http://schemas.microsoft.com/office/drawing/2014/main" id="{3D775503-C7C8-4604-9DD9-74B7D04AFCCC}"/>
              </a:ext>
            </a:extLst>
          </p:cNvPr>
          <p:cNvSpPr>
            <a:spLocks noGrp="1"/>
          </p:cNvSpPr>
          <p:nvPr>
            <p:ph type="body" sz="quarter" idx="19" hasCustomPrompt="1"/>
          </p:nvPr>
        </p:nvSpPr>
        <p:spPr>
          <a:xfrm>
            <a:off x="3714751"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26" name="Marcador de texto 8">
            <a:extLst>
              <a:ext uri="{FF2B5EF4-FFF2-40B4-BE49-F238E27FC236}">
                <a16:creationId xmlns:a16="http://schemas.microsoft.com/office/drawing/2014/main" id="{FEF82472-BA77-4424-9633-6F836819F35A}"/>
              </a:ext>
            </a:extLst>
          </p:cNvPr>
          <p:cNvSpPr>
            <a:spLocks noGrp="1"/>
          </p:cNvSpPr>
          <p:nvPr>
            <p:ph type="body" sz="quarter" idx="24" hasCustomPrompt="1"/>
          </p:nvPr>
        </p:nvSpPr>
        <p:spPr>
          <a:xfrm>
            <a:off x="5922753"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31" name="Marcador de texto 8">
            <a:extLst>
              <a:ext uri="{FF2B5EF4-FFF2-40B4-BE49-F238E27FC236}">
                <a16:creationId xmlns:a16="http://schemas.microsoft.com/office/drawing/2014/main" id="{2C25FDCB-8A18-4353-AD68-DE9C42E85306}"/>
              </a:ext>
            </a:extLst>
          </p:cNvPr>
          <p:cNvSpPr>
            <a:spLocks noGrp="1"/>
          </p:cNvSpPr>
          <p:nvPr>
            <p:ph type="body" sz="quarter" idx="25" hasCustomPrompt="1"/>
          </p:nvPr>
        </p:nvSpPr>
        <p:spPr>
          <a:xfrm>
            <a:off x="8130755"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32" name="CuadroTexto 31">
            <a:extLst>
              <a:ext uri="{FF2B5EF4-FFF2-40B4-BE49-F238E27FC236}">
                <a16:creationId xmlns:a16="http://schemas.microsoft.com/office/drawing/2014/main" id="{9F4B4B96-4DE9-41D6-8451-E609EA42CEB1}"/>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34" name="Rectángulo 33">
            <a:extLst>
              <a:ext uri="{FF2B5EF4-FFF2-40B4-BE49-F238E27FC236}">
                <a16:creationId xmlns:a16="http://schemas.microsoft.com/office/drawing/2014/main" id="{477BE39B-2C02-47CD-9D3F-4E61D751F409}"/>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Gráfico 15">
            <a:extLst>
              <a:ext uri="{FF2B5EF4-FFF2-40B4-BE49-F238E27FC236}">
                <a16:creationId xmlns:a16="http://schemas.microsoft.com/office/drawing/2014/main" id="{01911160-1F72-43A5-8571-86587F03E3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4442" y="332974"/>
            <a:ext cx="1400054" cy="385200"/>
          </a:xfrm>
          <a:prstGeom prst="rect">
            <a:avLst/>
          </a:prstGeom>
        </p:spPr>
      </p:pic>
    </p:spTree>
    <p:extLst>
      <p:ext uri="{BB962C8B-B14F-4D97-AF65-F5344CB8AC3E}">
        <p14:creationId xmlns:p14="http://schemas.microsoft.com/office/powerpoint/2010/main" val="166776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o + Imagen 05">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C736E012-FDE3-42BC-B1F9-A1FC3B60AE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3" name="Marcador de número de diapositiva 2">
            <a:extLst>
              <a:ext uri="{FF2B5EF4-FFF2-40B4-BE49-F238E27FC236}">
                <a16:creationId xmlns:a16="http://schemas.microsoft.com/office/drawing/2014/main" id="{42F2A480-3D7B-4147-AD69-DDD775FA9708}"/>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13" name="Marcador de posición de imagen 7">
            <a:extLst>
              <a:ext uri="{FF2B5EF4-FFF2-40B4-BE49-F238E27FC236}">
                <a16:creationId xmlns:a16="http://schemas.microsoft.com/office/drawing/2014/main" id="{EBC33655-F9A5-4750-B5DC-FF30B140D5E2}"/>
              </a:ext>
            </a:extLst>
          </p:cNvPr>
          <p:cNvSpPr>
            <a:spLocks noGrp="1"/>
          </p:cNvSpPr>
          <p:nvPr>
            <p:ph type="pic" sz="quarter" idx="17"/>
          </p:nvPr>
        </p:nvSpPr>
        <p:spPr>
          <a:xfrm>
            <a:off x="906463" y="1714500"/>
            <a:ext cx="2400300" cy="2400300"/>
          </a:xfrm>
          <a:solidFill>
            <a:schemeClr val="bg1">
              <a:lumMod val="95000"/>
            </a:schemeClr>
          </a:solidFill>
          <a:ln w="12700">
            <a:solidFill>
              <a:srgbClr val="FF3228"/>
            </a:solidFill>
          </a:ln>
        </p:spPr>
        <p:txBody>
          <a:bodyPr/>
          <a:lstStyle/>
          <a:p>
            <a:endParaRPr lang="es-ES"/>
          </a:p>
        </p:txBody>
      </p:sp>
      <p:sp>
        <p:nvSpPr>
          <p:cNvPr id="17" name="Marcador de texto 17">
            <a:extLst>
              <a:ext uri="{FF2B5EF4-FFF2-40B4-BE49-F238E27FC236}">
                <a16:creationId xmlns:a16="http://schemas.microsoft.com/office/drawing/2014/main" id="{84C5C295-7660-4294-86D6-F055C7864050}"/>
              </a:ext>
            </a:extLst>
          </p:cNvPr>
          <p:cNvSpPr>
            <a:spLocks noGrp="1"/>
          </p:cNvSpPr>
          <p:nvPr>
            <p:ph type="body" sz="quarter" idx="14" hasCustomPrompt="1"/>
          </p:nvPr>
        </p:nvSpPr>
        <p:spPr>
          <a:xfrm>
            <a:off x="3587607" y="4298452"/>
            <a:ext cx="7170703" cy="554251"/>
          </a:xfrm>
        </p:spPr>
        <p:txBody>
          <a:bodyPr>
            <a:normAutofit/>
          </a:bodyPr>
          <a:lstStyle>
            <a:lvl1pPr marL="0" indent="0">
              <a:lnSpc>
                <a:spcPct val="90000"/>
              </a:lnSpc>
              <a:buNone/>
              <a:defRPr lang="es-ES" sz="289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a:t>
            </a:r>
            <a:r>
              <a:rPr lang="es-ES" err="1">
                <a:solidFill>
                  <a:schemeClr val="bg1"/>
                </a:solidFill>
              </a:rPr>
              <a:t>lmus</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endParaRPr lang="es-ES">
              <a:solidFill>
                <a:schemeClr val="bg1"/>
              </a:solidFill>
            </a:endParaRPr>
          </a:p>
        </p:txBody>
      </p:sp>
      <p:sp>
        <p:nvSpPr>
          <p:cNvPr id="18" name="Marcador de posición de imagen 7">
            <a:extLst>
              <a:ext uri="{FF2B5EF4-FFF2-40B4-BE49-F238E27FC236}">
                <a16:creationId xmlns:a16="http://schemas.microsoft.com/office/drawing/2014/main" id="{98F82C54-E041-4961-B68A-84A13C1FB2D8}"/>
              </a:ext>
            </a:extLst>
          </p:cNvPr>
          <p:cNvSpPr>
            <a:spLocks noGrp="1"/>
          </p:cNvSpPr>
          <p:nvPr>
            <p:ph type="pic" sz="quarter" idx="20"/>
          </p:nvPr>
        </p:nvSpPr>
        <p:spPr>
          <a:xfrm>
            <a:off x="3309938" y="1714500"/>
            <a:ext cx="2400300" cy="2400300"/>
          </a:xfrm>
          <a:solidFill>
            <a:schemeClr val="bg1">
              <a:lumMod val="95000"/>
            </a:schemeClr>
          </a:solidFill>
          <a:ln w="12700">
            <a:solidFill>
              <a:srgbClr val="FF3228"/>
            </a:solidFill>
          </a:ln>
        </p:spPr>
        <p:txBody>
          <a:bodyPr/>
          <a:lstStyle/>
          <a:p>
            <a:endParaRPr lang="es-ES"/>
          </a:p>
        </p:txBody>
      </p:sp>
      <p:sp>
        <p:nvSpPr>
          <p:cNvPr id="19" name="Marcador de posición de imagen 7">
            <a:extLst>
              <a:ext uri="{FF2B5EF4-FFF2-40B4-BE49-F238E27FC236}">
                <a16:creationId xmlns:a16="http://schemas.microsoft.com/office/drawing/2014/main" id="{498F53C0-25B8-4416-BB17-5CFFE7E97B0C}"/>
              </a:ext>
            </a:extLst>
          </p:cNvPr>
          <p:cNvSpPr>
            <a:spLocks noGrp="1"/>
          </p:cNvSpPr>
          <p:nvPr>
            <p:ph type="pic" sz="quarter" idx="21"/>
          </p:nvPr>
        </p:nvSpPr>
        <p:spPr>
          <a:xfrm>
            <a:off x="5710238" y="1714500"/>
            <a:ext cx="2400300" cy="2400300"/>
          </a:xfrm>
          <a:solidFill>
            <a:schemeClr val="bg1">
              <a:lumMod val="95000"/>
            </a:schemeClr>
          </a:solidFill>
          <a:ln w="12700">
            <a:solidFill>
              <a:srgbClr val="FF3228"/>
            </a:solidFill>
          </a:ln>
        </p:spPr>
        <p:txBody>
          <a:bodyPr/>
          <a:lstStyle/>
          <a:p>
            <a:endParaRPr lang="es-ES"/>
          </a:p>
        </p:txBody>
      </p:sp>
      <p:sp>
        <p:nvSpPr>
          <p:cNvPr id="22" name="Marcador de posición de imagen 7">
            <a:extLst>
              <a:ext uri="{FF2B5EF4-FFF2-40B4-BE49-F238E27FC236}">
                <a16:creationId xmlns:a16="http://schemas.microsoft.com/office/drawing/2014/main" id="{E4299396-37C3-47E4-B635-8BE73AC26544}"/>
              </a:ext>
            </a:extLst>
          </p:cNvPr>
          <p:cNvSpPr>
            <a:spLocks noGrp="1"/>
          </p:cNvSpPr>
          <p:nvPr>
            <p:ph type="pic" sz="quarter" idx="22"/>
          </p:nvPr>
        </p:nvSpPr>
        <p:spPr>
          <a:xfrm>
            <a:off x="8110538" y="1714500"/>
            <a:ext cx="2400300" cy="2400300"/>
          </a:xfrm>
          <a:solidFill>
            <a:schemeClr val="bg1">
              <a:lumMod val="95000"/>
            </a:schemeClr>
          </a:solidFill>
          <a:ln w="12700">
            <a:solidFill>
              <a:srgbClr val="FF3228"/>
            </a:solidFill>
          </a:ln>
        </p:spPr>
        <p:txBody>
          <a:bodyPr/>
          <a:lstStyle/>
          <a:p>
            <a:endParaRPr lang="es-ES"/>
          </a:p>
        </p:txBody>
      </p:sp>
      <p:sp>
        <p:nvSpPr>
          <p:cNvPr id="24" name="Marcador de texto 17">
            <a:extLst>
              <a:ext uri="{FF2B5EF4-FFF2-40B4-BE49-F238E27FC236}">
                <a16:creationId xmlns:a16="http://schemas.microsoft.com/office/drawing/2014/main" id="{A24DE945-2CE3-4EC7-A127-55E426E25340}"/>
              </a:ext>
            </a:extLst>
          </p:cNvPr>
          <p:cNvSpPr>
            <a:spLocks noGrp="1"/>
          </p:cNvSpPr>
          <p:nvPr>
            <p:ph type="body" sz="quarter" idx="23" hasCustomPrompt="1"/>
          </p:nvPr>
        </p:nvSpPr>
        <p:spPr>
          <a:xfrm>
            <a:off x="3703460" y="4784969"/>
            <a:ext cx="7054849" cy="1344898"/>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a:t>Te </a:t>
            </a:r>
            <a:r>
              <a:rPr lang="es-ES" err="1"/>
              <a:t>cusdaep</a:t>
            </a:r>
            <a:r>
              <a:rPr lang="es-ES"/>
              <a:t> </a:t>
            </a:r>
            <a:r>
              <a:rPr lang="es-ES" err="1"/>
              <a:t>taquuam</a:t>
            </a:r>
            <a:r>
              <a:rPr lang="es-ES"/>
              <a:t>, </a:t>
            </a:r>
            <a:r>
              <a:rPr lang="es-ES" err="1"/>
              <a:t>taquam</a:t>
            </a:r>
            <a:r>
              <a:rPr lang="es-ES"/>
              <a:t>, </a:t>
            </a:r>
            <a:r>
              <a:rPr lang="es-ES" err="1"/>
              <a:t>ea</a:t>
            </a:r>
            <a:r>
              <a:rPr lang="es-ES"/>
              <a:t> </a:t>
            </a:r>
            <a:r>
              <a:rPr lang="es-ES" err="1"/>
              <a:t>dolorisPoribus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25" name="Marcador de texto 8">
            <a:extLst>
              <a:ext uri="{FF2B5EF4-FFF2-40B4-BE49-F238E27FC236}">
                <a16:creationId xmlns:a16="http://schemas.microsoft.com/office/drawing/2014/main" id="{3D775503-C7C8-4604-9DD9-74B7D04AFCCC}"/>
              </a:ext>
            </a:extLst>
          </p:cNvPr>
          <p:cNvSpPr>
            <a:spLocks noGrp="1"/>
          </p:cNvSpPr>
          <p:nvPr>
            <p:ph type="body" sz="quarter" idx="19" hasCustomPrompt="1"/>
          </p:nvPr>
        </p:nvSpPr>
        <p:spPr>
          <a:xfrm>
            <a:off x="3714751"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26" name="Marcador de texto 8">
            <a:extLst>
              <a:ext uri="{FF2B5EF4-FFF2-40B4-BE49-F238E27FC236}">
                <a16:creationId xmlns:a16="http://schemas.microsoft.com/office/drawing/2014/main" id="{FEF82472-BA77-4424-9633-6F836819F35A}"/>
              </a:ext>
            </a:extLst>
          </p:cNvPr>
          <p:cNvSpPr>
            <a:spLocks noGrp="1"/>
          </p:cNvSpPr>
          <p:nvPr>
            <p:ph type="body" sz="quarter" idx="24" hasCustomPrompt="1"/>
          </p:nvPr>
        </p:nvSpPr>
        <p:spPr>
          <a:xfrm>
            <a:off x="5922753"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31" name="Marcador de texto 8">
            <a:extLst>
              <a:ext uri="{FF2B5EF4-FFF2-40B4-BE49-F238E27FC236}">
                <a16:creationId xmlns:a16="http://schemas.microsoft.com/office/drawing/2014/main" id="{2C25FDCB-8A18-4353-AD68-DE9C42E85306}"/>
              </a:ext>
            </a:extLst>
          </p:cNvPr>
          <p:cNvSpPr>
            <a:spLocks noGrp="1"/>
          </p:cNvSpPr>
          <p:nvPr>
            <p:ph type="body" sz="quarter" idx="25" hasCustomPrompt="1"/>
          </p:nvPr>
        </p:nvSpPr>
        <p:spPr>
          <a:xfrm>
            <a:off x="8130755"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32" name="CuadroTexto 31">
            <a:extLst>
              <a:ext uri="{FF2B5EF4-FFF2-40B4-BE49-F238E27FC236}">
                <a16:creationId xmlns:a16="http://schemas.microsoft.com/office/drawing/2014/main" id="{9F4B4B96-4DE9-41D6-8451-E609EA42CEB1}"/>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34" name="Rectángulo 33">
            <a:extLst>
              <a:ext uri="{FF2B5EF4-FFF2-40B4-BE49-F238E27FC236}">
                <a16:creationId xmlns:a16="http://schemas.microsoft.com/office/drawing/2014/main" id="{477BE39B-2C02-47CD-9D3F-4E61D751F409}"/>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posición de imagen 7">
            <a:extLst>
              <a:ext uri="{FF2B5EF4-FFF2-40B4-BE49-F238E27FC236}">
                <a16:creationId xmlns:a16="http://schemas.microsoft.com/office/drawing/2014/main" id="{8AC1F603-16D4-4B7E-9BC4-BCCDDDAB5BC9}"/>
              </a:ext>
            </a:extLst>
          </p:cNvPr>
          <p:cNvSpPr>
            <a:spLocks noGrp="1"/>
          </p:cNvSpPr>
          <p:nvPr>
            <p:ph type="pic" sz="quarter" idx="26"/>
          </p:nvPr>
        </p:nvSpPr>
        <p:spPr>
          <a:xfrm>
            <a:off x="10510838" y="1714500"/>
            <a:ext cx="2400300" cy="2400300"/>
          </a:xfrm>
          <a:solidFill>
            <a:schemeClr val="bg1">
              <a:lumMod val="95000"/>
            </a:schemeClr>
          </a:solidFill>
          <a:ln w="12700">
            <a:solidFill>
              <a:srgbClr val="FF3228"/>
            </a:solidFill>
          </a:ln>
        </p:spPr>
        <p:txBody>
          <a:bodyPr/>
          <a:lstStyle/>
          <a:p>
            <a:endParaRPr lang="es-ES"/>
          </a:p>
        </p:txBody>
      </p:sp>
      <p:pic>
        <p:nvPicPr>
          <p:cNvPr id="21" name="Gráfico 20">
            <a:extLst>
              <a:ext uri="{FF2B5EF4-FFF2-40B4-BE49-F238E27FC236}">
                <a16:creationId xmlns:a16="http://schemas.microsoft.com/office/drawing/2014/main" id="{A0DCA150-0A3B-41D3-8E22-943C3ACECB0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4442" y="332974"/>
            <a:ext cx="1400054" cy="385200"/>
          </a:xfrm>
          <a:prstGeom prst="rect">
            <a:avLst/>
          </a:prstGeom>
        </p:spPr>
      </p:pic>
    </p:spTree>
    <p:extLst>
      <p:ext uri="{BB962C8B-B14F-4D97-AF65-F5344CB8AC3E}">
        <p14:creationId xmlns:p14="http://schemas.microsoft.com/office/powerpoint/2010/main" val="3749982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o + Imagen 06">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C736E012-FDE3-42BC-B1F9-A1FC3B60AE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3" name="Marcador de número de diapositiva 2">
            <a:extLst>
              <a:ext uri="{FF2B5EF4-FFF2-40B4-BE49-F238E27FC236}">
                <a16:creationId xmlns:a16="http://schemas.microsoft.com/office/drawing/2014/main" id="{42F2A480-3D7B-4147-AD69-DDD775FA9708}"/>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13" name="Marcador de posición de imagen 7">
            <a:extLst>
              <a:ext uri="{FF2B5EF4-FFF2-40B4-BE49-F238E27FC236}">
                <a16:creationId xmlns:a16="http://schemas.microsoft.com/office/drawing/2014/main" id="{EBC33655-F9A5-4750-B5DC-FF30B140D5E2}"/>
              </a:ext>
            </a:extLst>
          </p:cNvPr>
          <p:cNvSpPr>
            <a:spLocks noGrp="1"/>
          </p:cNvSpPr>
          <p:nvPr>
            <p:ph type="pic" sz="quarter" idx="17"/>
          </p:nvPr>
        </p:nvSpPr>
        <p:spPr>
          <a:xfrm>
            <a:off x="906463" y="1714500"/>
            <a:ext cx="2400300" cy="2400300"/>
          </a:xfrm>
          <a:solidFill>
            <a:schemeClr val="bg1">
              <a:lumMod val="95000"/>
            </a:schemeClr>
          </a:solidFill>
          <a:ln w="12700">
            <a:solidFill>
              <a:srgbClr val="FF3228"/>
            </a:solidFill>
          </a:ln>
        </p:spPr>
        <p:txBody>
          <a:bodyPr/>
          <a:lstStyle/>
          <a:p>
            <a:endParaRPr lang="es-ES"/>
          </a:p>
        </p:txBody>
      </p:sp>
      <p:sp>
        <p:nvSpPr>
          <p:cNvPr id="17" name="Marcador de texto 17">
            <a:extLst>
              <a:ext uri="{FF2B5EF4-FFF2-40B4-BE49-F238E27FC236}">
                <a16:creationId xmlns:a16="http://schemas.microsoft.com/office/drawing/2014/main" id="{84C5C295-7660-4294-86D6-F055C7864050}"/>
              </a:ext>
            </a:extLst>
          </p:cNvPr>
          <p:cNvSpPr>
            <a:spLocks noGrp="1"/>
          </p:cNvSpPr>
          <p:nvPr>
            <p:ph type="body" sz="quarter" idx="14" hasCustomPrompt="1"/>
          </p:nvPr>
        </p:nvSpPr>
        <p:spPr>
          <a:xfrm>
            <a:off x="3587607" y="4298452"/>
            <a:ext cx="7170703" cy="554251"/>
          </a:xfrm>
        </p:spPr>
        <p:txBody>
          <a:bodyPr>
            <a:normAutofit/>
          </a:bodyPr>
          <a:lstStyle>
            <a:lvl1pPr marL="0" indent="0">
              <a:lnSpc>
                <a:spcPct val="90000"/>
              </a:lnSpc>
              <a:buNone/>
              <a:defRPr lang="es-ES" sz="289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a:t>
            </a:r>
            <a:r>
              <a:rPr lang="es-ES" err="1">
                <a:solidFill>
                  <a:schemeClr val="bg1"/>
                </a:solidFill>
              </a:rPr>
              <a:t>lmus</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endParaRPr lang="es-ES">
              <a:solidFill>
                <a:schemeClr val="bg1"/>
              </a:solidFill>
            </a:endParaRPr>
          </a:p>
        </p:txBody>
      </p:sp>
      <p:sp>
        <p:nvSpPr>
          <p:cNvPr id="18" name="Marcador de posición de imagen 7">
            <a:extLst>
              <a:ext uri="{FF2B5EF4-FFF2-40B4-BE49-F238E27FC236}">
                <a16:creationId xmlns:a16="http://schemas.microsoft.com/office/drawing/2014/main" id="{98F82C54-E041-4961-B68A-84A13C1FB2D8}"/>
              </a:ext>
            </a:extLst>
          </p:cNvPr>
          <p:cNvSpPr>
            <a:spLocks noGrp="1"/>
          </p:cNvSpPr>
          <p:nvPr>
            <p:ph type="pic" sz="quarter" idx="20"/>
          </p:nvPr>
        </p:nvSpPr>
        <p:spPr>
          <a:xfrm>
            <a:off x="3309938" y="1714500"/>
            <a:ext cx="2400300" cy="2400300"/>
          </a:xfrm>
          <a:solidFill>
            <a:schemeClr val="bg1">
              <a:lumMod val="95000"/>
            </a:schemeClr>
          </a:solidFill>
          <a:ln w="12700">
            <a:solidFill>
              <a:srgbClr val="FF3228"/>
            </a:solidFill>
          </a:ln>
        </p:spPr>
        <p:txBody>
          <a:bodyPr/>
          <a:lstStyle/>
          <a:p>
            <a:endParaRPr lang="es-ES"/>
          </a:p>
        </p:txBody>
      </p:sp>
      <p:sp>
        <p:nvSpPr>
          <p:cNvPr id="19" name="Marcador de posición de imagen 7">
            <a:extLst>
              <a:ext uri="{FF2B5EF4-FFF2-40B4-BE49-F238E27FC236}">
                <a16:creationId xmlns:a16="http://schemas.microsoft.com/office/drawing/2014/main" id="{498F53C0-25B8-4416-BB17-5CFFE7E97B0C}"/>
              </a:ext>
            </a:extLst>
          </p:cNvPr>
          <p:cNvSpPr>
            <a:spLocks noGrp="1"/>
          </p:cNvSpPr>
          <p:nvPr>
            <p:ph type="pic" sz="quarter" idx="21"/>
          </p:nvPr>
        </p:nvSpPr>
        <p:spPr>
          <a:xfrm>
            <a:off x="5710238" y="1714500"/>
            <a:ext cx="2400300" cy="2400300"/>
          </a:xfrm>
          <a:solidFill>
            <a:schemeClr val="bg1">
              <a:lumMod val="95000"/>
            </a:schemeClr>
          </a:solidFill>
          <a:ln w="12700">
            <a:solidFill>
              <a:srgbClr val="FF3228"/>
            </a:solidFill>
          </a:ln>
        </p:spPr>
        <p:txBody>
          <a:bodyPr/>
          <a:lstStyle/>
          <a:p>
            <a:endParaRPr lang="es-ES"/>
          </a:p>
        </p:txBody>
      </p:sp>
      <p:sp>
        <p:nvSpPr>
          <p:cNvPr id="22" name="Marcador de posición de imagen 7">
            <a:extLst>
              <a:ext uri="{FF2B5EF4-FFF2-40B4-BE49-F238E27FC236}">
                <a16:creationId xmlns:a16="http://schemas.microsoft.com/office/drawing/2014/main" id="{E4299396-37C3-47E4-B635-8BE73AC26544}"/>
              </a:ext>
            </a:extLst>
          </p:cNvPr>
          <p:cNvSpPr>
            <a:spLocks noGrp="1"/>
          </p:cNvSpPr>
          <p:nvPr>
            <p:ph type="pic" sz="quarter" idx="22"/>
          </p:nvPr>
        </p:nvSpPr>
        <p:spPr>
          <a:xfrm>
            <a:off x="8110538" y="1714500"/>
            <a:ext cx="2400300" cy="2400300"/>
          </a:xfrm>
          <a:solidFill>
            <a:schemeClr val="bg1">
              <a:lumMod val="95000"/>
            </a:schemeClr>
          </a:solidFill>
          <a:ln w="12700">
            <a:solidFill>
              <a:srgbClr val="FF3228"/>
            </a:solidFill>
          </a:ln>
        </p:spPr>
        <p:txBody>
          <a:bodyPr/>
          <a:lstStyle/>
          <a:p>
            <a:endParaRPr lang="es-ES"/>
          </a:p>
        </p:txBody>
      </p:sp>
      <p:sp>
        <p:nvSpPr>
          <p:cNvPr id="24" name="Marcador de texto 17">
            <a:extLst>
              <a:ext uri="{FF2B5EF4-FFF2-40B4-BE49-F238E27FC236}">
                <a16:creationId xmlns:a16="http://schemas.microsoft.com/office/drawing/2014/main" id="{A24DE945-2CE3-4EC7-A127-55E426E25340}"/>
              </a:ext>
            </a:extLst>
          </p:cNvPr>
          <p:cNvSpPr>
            <a:spLocks noGrp="1"/>
          </p:cNvSpPr>
          <p:nvPr>
            <p:ph type="body" sz="quarter" idx="23" hasCustomPrompt="1"/>
          </p:nvPr>
        </p:nvSpPr>
        <p:spPr>
          <a:xfrm>
            <a:off x="3703460" y="4784969"/>
            <a:ext cx="7054849" cy="1344898"/>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a:t>Te </a:t>
            </a:r>
            <a:r>
              <a:rPr lang="es-ES" err="1"/>
              <a:t>cusdaep</a:t>
            </a:r>
            <a:r>
              <a:rPr lang="es-ES"/>
              <a:t> </a:t>
            </a:r>
            <a:r>
              <a:rPr lang="es-ES" err="1"/>
              <a:t>taquuam</a:t>
            </a:r>
            <a:r>
              <a:rPr lang="es-ES"/>
              <a:t>, </a:t>
            </a:r>
            <a:r>
              <a:rPr lang="es-ES" err="1"/>
              <a:t>taquam</a:t>
            </a:r>
            <a:r>
              <a:rPr lang="es-ES"/>
              <a:t>, </a:t>
            </a:r>
            <a:r>
              <a:rPr lang="es-ES" err="1"/>
              <a:t>ea</a:t>
            </a:r>
            <a:r>
              <a:rPr lang="es-ES"/>
              <a:t> </a:t>
            </a:r>
            <a:r>
              <a:rPr lang="es-ES" err="1"/>
              <a:t>dolorisPoribus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25" name="Marcador de texto 8">
            <a:extLst>
              <a:ext uri="{FF2B5EF4-FFF2-40B4-BE49-F238E27FC236}">
                <a16:creationId xmlns:a16="http://schemas.microsoft.com/office/drawing/2014/main" id="{3D775503-C7C8-4604-9DD9-74B7D04AFCCC}"/>
              </a:ext>
            </a:extLst>
          </p:cNvPr>
          <p:cNvSpPr>
            <a:spLocks noGrp="1"/>
          </p:cNvSpPr>
          <p:nvPr>
            <p:ph type="body" sz="quarter" idx="19" hasCustomPrompt="1"/>
          </p:nvPr>
        </p:nvSpPr>
        <p:spPr>
          <a:xfrm>
            <a:off x="3714751"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26" name="Marcador de texto 8">
            <a:extLst>
              <a:ext uri="{FF2B5EF4-FFF2-40B4-BE49-F238E27FC236}">
                <a16:creationId xmlns:a16="http://schemas.microsoft.com/office/drawing/2014/main" id="{FEF82472-BA77-4424-9633-6F836819F35A}"/>
              </a:ext>
            </a:extLst>
          </p:cNvPr>
          <p:cNvSpPr>
            <a:spLocks noGrp="1"/>
          </p:cNvSpPr>
          <p:nvPr>
            <p:ph type="body" sz="quarter" idx="24" hasCustomPrompt="1"/>
          </p:nvPr>
        </p:nvSpPr>
        <p:spPr>
          <a:xfrm>
            <a:off x="5922753"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31" name="Marcador de texto 8">
            <a:extLst>
              <a:ext uri="{FF2B5EF4-FFF2-40B4-BE49-F238E27FC236}">
                <a16:creationId xmlns:a16="http://schemas.microsoft.com/office/drawing/2014/main" id="{2C25FDCB-8A18-4353-AD68-DE9C42E85306}"/>
              </a:ext>
            </a:extLst>
          </p:cNvPr>
          <p:cNvSpPr>
            <a:spLocks noGrp="1"/>
          </p:cNvSpPr>
          <p:nvPr>
            <p:ph type="body" sz="quarter" idx="25" hasCustomPrompt="1"/>
          </p:nvPr>
        </p:nvSpPr>
        <p:spPr>
          <a:xfrm>
            <a:off x="8130755"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32" name="CuadroTexto 31">
            <a:extLst>
              <a:ext uri="{FF2B5EF4-FFF2-40B4-BE49-F238E27FC236}">
                <a16:creationId xmlns:a16="http://schemas.microsoft.com/office/drawing/2014/main" id="{9F4B4B96-4DE9-41D6-8451-E609EA42CEB1}"/>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34" name="Rectángulo 33">
            <a:extLst>
              <a:ext uri="{FF2B5EF4-FFF2-40B4-BE49-F238E27FC236}">
                <a16:creationId xmlns:a16="http://schemas.microsoft.com/office/drawing/2014/main" id="{477BE39B-2C02-47CD-9D3F-4E61D751F409}"/>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posición de imagen 7">
            <a:extLst>
              <a:ext uri="{FF2B5EF4-FFF2-40B4-BE49-F238E27FC236}">
                <a16:creationId xmlns:a16="http://schemas.microsoft.com/office/drawing/2014/main" id="{8AC1F603-16D4-4B7E-9BC4-BCCDDDAB5BC9}"/>
              </a:ext>
            </a:extLst>
          </p:cNvPr>
          <p:cNvSpPr>
            <a:spLocks noGrp="1"/>
          </p:cNvSpPr>
          <p:nvPr>
            <p:ph type="pic" sz="quarter" idx="26"/>
          </p:nvPr>
        </p:nvSpPr>
        <p:spPr>
          <a:xfrm>
            <a:off x="10510838" y="1714500"/>
            <a:ext cx="2400300" cy="2400300"/>
          </a:xfrm>
          <a:solidFill>
            <a:schemeClr val="bg1">
              <a:lumMod val="95000"/>
            </a:schemeClr>
          </a:solidFill>
          <a:ln w="12700">
            <a:solidFill>
              <a:srgbClr val="FF3228"/>
            </a:solidFill>
          </a:ln>
        </p:spPr>
        <p:txBody>
          <a:bodyPr/>
          <a:lstStyle/>
          <a:p>
            <a:endParaRPr lang="es-ES"/>
          </a:p>
        </p:txBody>
      </p:sp>
      <p:sp>
        <p:nvSpPr>
          <p:cNvPr id="20" name="Marcador de posición de imagen 7">
            <a:extLst>
              <a:ext uri="{FF2B5EF4-FFF2-40B4-BE49-F238E27FC236}">
                <a16:creationId xmlns:a16="http://schemas.microsoft.com/office/drawing/2014/main" id="{67D034BC-BB8D-49E7-947F-922C5A5DACEE}"/>
              </a:ext>
            </a:extLst>
          </p:cNvPr>
          <p:cNvSpPr>
            <a:spLocks noGrp="1"/>
          </p:cNvSpPr>
          <p:nvPr>
            <p:ph type="pic" sz="quarter" idx="27"/>
          </p:nvPr>
        </p:nvSpPr>
        <p:spPr>
          <a:xfrm>
            <a:off x="906463" y="4114800"/>
            <a:ext cx="2400300" cy="2400300"/>
          </a:xfrm>
          <a:solidFill>
            <a:schemeClr val="bg1">
              <a:lumMod val="95000"/>
            </a:schemeClr>
          </a:solidFill>
          <a:ln w="12700">
            <a:solidFill>
              <a:srgbClr val="FF3228"/>
            </a:solidFill>
          </a:ln>
        </p:spPr>
        <p:txBody>
          <a:bodyPr/>
          <a:lstStyle/>
          <a:p>
            <a:endParaRPr lang="es-ES"/>
          </a:p>
        </p:txBody>
      </p:sp>
      <p:pic>
        <p:nvPicPr>
          <p:cNvPr id="23" name="Gráfico 22">
            <a:extLst>
              <a:ext uri="{FF2B5EF4-FFF2-40B4-BE49-F238E27FC236}">
                <a16:creationId xmlns:a16="http://schemas.microsoft.com/office/drawing/2014/main" id="{C809E736-77B4-449E-910C-BC628E508A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4442" y="332974"/>
            <a:ext cx="1400054" cy="385200"/>
          </a:xfrm>
          <a:prstGeom prst="rect">
            <a:avLst/>
          </a:prstGeom>
        </p:spPr>
      </p:pic>
    </p:spTree>
    <p:extLst>
      <p:ext uri="{BB962C8B-B14F-4D97-AF65-F5344CB8AC3E}">
        <p14:creationId xmlns:p14="http://schemas.microsoft.com/office/powerpoint/2010/main" val="491400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o + Imagen 07">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C736E012-FDE3-42BC-B1F9-A1FC3B60AE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3" name="Marcador de número de diapositiva 2">
            <a:extLst>
              <a:ext uri="{FF2B5EF4-FFF2-40B4-BE49-F238E27FC236}">
                <a16:creationId xmlns:a16="http://schemas.microsoft.com/office/drawing/2014/main" id="{42F2A480-3D7B-4147-AD69-DDD775FA9708}"/>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13" name="Marcador de posición de imagen 7">
            <a:extLst>
              <a:ext uri="{FF2B5EF4-FFF2-40B4-BE49-F238E27FC236}">
                <a16:creationId xmlns:a16="http://schemas.microsoft.com/office/drawing/2014/main" id="{EBC33655-F9A5-4750-B5DC-FF30B140D5E2}"/>
              </a:ext>
            </a:extLst>
          </p:cNvPr>
          <p:cNvSpPr>
            <a:spLocks noGrp="1"/>
          </p:cNvSpPr>
          <p:nvPr>
            <p:ph type="pic" sz="quarter" idx="17"/>
          </p:nvPr>
        </p:nvSpPr>
        <p:spPr>
          <a:xfrm>
            <a:off x="1716087" y="1714500"/>
            <a:ext cx="2400300" cy="2400300"/>
          </a:xfrm>
          <a:solidFill>
            <a:schemeClr val="bg1">
              <a:lumMod val="95000"/>
            </a:schemeClr>
          </a:solidFill>
          <a:ln w="12700">
            <a:solidFill>
              <a:srgbClr val="FF3228"/>
            </a:solidFill>
          </a:ln>
        </p:spPr>
        <p:txBody>
          <a:bodyPr/>
          <a:lstStyle/>
          <a:p>
            <a:endParaRPr lang="es-ES"/>
          </a:p>
        </p:txBody>
      </p:sp>
      <p:sp>
        <p:nvSpPr>
          <p:cNvPr id="17" name="Marcador de texto 17">
            <a:extLst>
              <a:ext uri="{FF2B5EF4-FFF2-40B4-BE49-F238E27FC236}">
                <a16:creationId xmlns:a16="http://schemas.microsoft.com/office/drawing/2014/main" id="{84C5C295-7660-4294-86D6-F055C7864050}"/>
              </a:ext>
            </a:extLst>
          </p:cNvPr>
          <p:cNvSpPr>
            <a:spLocks noGrp="1"/>
          </p:cNvSpPr>
          <p:nvPr>
            <p:ph type="body" sz="quarter" idx="14" hasCustomPrompt="1"/>
          </p:nvPr>
        </p:nvSpPr>
        <p:spPr>
          <a:xfrm>
            <a:off x="3587607" y="4298452"/>
            <a:ext cx="7170703" cy="554251"/>
          </a:xfrm>
        </p:spPr>
        <p:txBody>
          <a:bodyPr>
            <a:normAutofit/>
          </a:bodyPr>
          <a:lstStyle>
            <a:lvl1pPr marL="0" indent="0">
              <a:lnSpc>
                <a:spcPct val="90000"/>
              </a:lnSpc>
              <a:buNone/>
              <a:defRPr lang="es-ES" sz="289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a:t>
            </a:r>
            <a:r>
              <a:rPr lang="es-ES" err="1">
                <a:solidFill>
                  <a:schemeClr val="bg1"/>
                </a:solidFill>
              </a:rPr>
              <a:t>lmus</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r>
              <a:rPr lang="es-ES">
                <a:solidFill>
                  <a:schemeClr val="bg1"/>
                </a:solidFill>
              </a:rPr>
              <a:t> </a:t>
            </a:r>
            <a:r>
              <a:rPr lang="es-ES" err="1">
                <a:solidFill>
                  <a:schemeClr val="bg1"/>
                </a:solidFill>
              </a:rPr>
              <a:t>deru</a:t>
            </a:r>
            <a:r>
              <a:rPr lang="es-ES">
                <a:solidFill>
                  <a:schemeClr val="bg1"/>
                </a:solidFill>
              </a:rPr>
              <a:t> </a:t>
            </a:r>
            <a:r>
              <a:rPr lang="es-ES" err="1">
                <a:solidFill>
                  <a:schemeClr val="bg1"/>
                </a:solidFill>
              </a:rPr>
              <a:t>llam</a:t>
            </a:r>
            <a:endParaRPr lang="es-ES">
              <a:solidFill>
                <a:schemeClr val="bg1"/>
              </a:solidFill>
            </a:endParaRPr>
          </a:p>
        </p:txBody>
      </p:sp>
      <p:sp>
        <p:nvSpPr>
          <p:cNvPr id="18" name="Marcador de posición de imagen 7">
            <a:extLst>
              <a:ext uri="{FF2B5EF4-FFF2-40B4-BE49-F238E27FC236}">
                <a16:creationId xmlns:a16="http://schemas.microsoft.com/office/drawing/2014/main" id="{98F82C54-E041-4961-B68A-84A13C1FB2D8}"/>
              </a:ext>
            </a:extLst>
          </p:cNvPr>
          <p:cNvSpPr>
            <a:spLocks noGrp="1"/>
          </p:cNvSpPr>
          <p:nvPr>
            <p:ph type="pic" sz="quarter" idx="20"/>
          </p:nvPr>
        </p:nvSpPr>
        <p:spPr>
          <a:xfrm>
            <a:off x="4119562" y="1714500"/>
            <a:ext cx="2400300" cy="2400300"/>
          </a:xfrm>
          <a:solidFill>
            <a:schemeClr val="bg1">
              <a:lumMod val="95000"/>
            </a:schemeClr>
          </a:solidFill>
          <a:ln w="12700">
            <a:solidFill>
              <a:srgbClr val="FF3228"/>
            </a:solidFill>
          </a:ln>
        </p:spPr>
        <p:txBody>
          <a:bodyPr/>
          <a:lstStyle/>
          <a:p>
            <a:endParaRPr lang="es-ES"/>
          </a:p>
        </p:txBody>
      </p:sp>
      <p:sp>
        <p:nvSpPr>
          <p:cNvPr id="19" name="Marcador de posición de imagen 7">
            <a:extLst>
              <a:ext uri="{FF2B5EF4-FFF2-40B4-BE49-F238E27FC236}">
                <a16:creationId xmlns:a16="http://schemas.microsoft.com/office/drawing/2014/main" id="{498F53C0-25B8-4416-BB17-5CFFE7E97B0C}"/>
              </a:ext>
            </a:extLst>
          </p:cNvPr>
          <p:cNvSpPr>
            <a:spLocks noGrp="1"/>
          </p:cNvSpPr>
          <p:nvPr>
            <p:ph type="pic" sz="quarter" idx="21"/>
          </p:nvPr>
        </p:nvSpPr>
        <p:spPr>
          <a:xfrm>
            <a:off x="6519862" y="1714500"/>
            <a:ext cx="2400300" cy="2400300"/>
          </a:xfrm>
          <a:solidFill>
            <a:schemeClr val="bg1">
              <a:lumMod val="95000"/>
            </a:schemeClr>
          </a:solidFill>
          <a:ln w="12700">
            <a:solidFill>
              <a:srgbClr val="FF3228"/>
            </a:solidFill>
          </a:ln>
        </p:spPr>
        <p:txBody>
          <a:bodyPr/>
          <a:lstStyle/>
          <a:p>
            <a:endParaRPr lang="es-ES"/>
          </a:p>
        </p:txBody>
      </p:sp>
      <p:sp>
        <p:nvSpPr>
          <p:cNvPr id="22" name="Marcador de posición de imagen 7">
            <a:extLst>
              <a:ext uri="{FF2B5EF4-FFF2-40B4-BE49-F238E27FC236}">
                <a16:creationId xmlns:a16="http://schemas.microsoft.com/office/drawing/2014/main" id="{E4299396-37C3-47E4-B635-8BE73AC26544}"/>
              </a:ext>
            </a:extLst>
          </p:cNvPr>
          <p:cNvSpPr>
            <a:spLocks noGrp="1"/>
          </p:cNvSpPr>
          <p:nvPr>
            <p:ph type="pic" sz="quarter" idx="22"/>
          </p:nvPr>
        </p:nvSpPr>
        <p:spPr>
          <a:xfrm>
            <a:off x="8920162" y="1714500"/>
            <a:ext cx="2400300" cy="2400300"/>
          </a:xfrm>
          <a:solidFill>
            <a:schemeClr val="bg1">
              <a:lumMod val="95000"/>
            </a:schemeClr>
          </a:solidFill>
          <a:ln w="12700">
            <a:solidFill>
              <a:srgbClr val="FF3228"/>
            </a:solidFill>
          </a:ln>
        </p:spPr>
        <p:txBody>
          <a:bodyPr/>
          <a:lstStyle/>
          <a:p>
            <a:endParaRPr lang="es-ES"/>
          </a:p>
        </p:txBody>
      </p:sp>
      <p:sp>
        <p:nvSpPr>
          <p:cNvPr id="24" name="Marcador de texto 17">
            <a:extLst>
              <a:ext uri="{FF2B5EF4-FFF2-40B4-BE49-F238E27FC236}">
                <a16:creationId xmlns:a16="http://schemas.microsoft.com/office/drawing/2014/main" id="{A24DE945-2CE3-4EC7-A127-55E426E25340}"/>
              </a:ext>
            </a:extLst>
          </p:cNvPr>
          <p:cNvSpPr>
            <a:spLocks noGrp="1"/>
          </p:cNvSpPr>
          <p:nvPr>
            <p:ph type="body" sz="quarter" idx="23" hasCustomPrompt="1"/>
          </p:nvPr>
        </p:nvSpPr>
        <p:spPr>
          <a:xfrm>
            <a:off x="3703460" y="4784969"/>
            <a:ext cx="7054849" cy="1344898"/>
          </a:xfrm>
        </p:spPr>
        <p:txBody>
          <a:bodyPr lIns="0">
            <a:noAutofit/>
          </a:bodyPr>
          <a:lstStyle>
            <a:lvl1pPr marL="0" indent="0">
              <a:lnSpc>
                <a:spcPts val="1700"/>
              </a:lnSpc>
              <a:spcBef>
                <a:spcPts val="900"/>
              </a:spcBef>
              <a:spcAft>
                <a:spcPts val="900"/>
              </a:spcAft>
              <a:buNone/>
              <a:defRPr sz="1440" b="0">
                <a:solidFill>
                  <a:schemeClr val="bg1"/>
                </a:solidFill>
              </a:defRPr>
            </a:lvl1pPr>
          </a:lstStyle>
          <a:p>
            <a:pPr lvl="0"/>
            <a:r>
              <a:rPr lang="es-ES"/>
              <a:t>Te </a:t>
            </a:r>
            <a:r>
              <a:rPr lang="es-ES" err="1"/>
              <a:t>cusdaep</a:t>
            </a:r>
            <a:r>
              <a:rPr lang="es-ES"/>
              <a:t> </a:t>
            </a:r>
            <a:r>
              <a:rPr lang="es-ES" err="1"/>
              <a:t>taquuam</a:t>
            </a:r>
            <a:r>
              <a:rPr lang="es-ES"/>
              <a:t>, </a:t>
            </a:r>
            <a:r>
              <a:rPr lang="es-ES" err="1"/>
              <a:t>taquam</a:t>
            </a:r>
            <a:r>
              <a:rPr lang="es-ES"/>
              <a:t>, </a:t>
            </a:r>
            <a:r>
              <a:rPr lang="es-ES" err="1"/>
              <a:t>ea</a:t>
            </a:r>
            <a:r>
              <a:rPr lang="es-ES"/>
              <a:t> </a:t>
            </a:r>
            <a:r>
              <a:rPr lang="es-ES" err="1"/>
              <a:t>dolorisPoribus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idundam</a:t>
            </a:r>
            <a:r>
              <a:rPr lang="es-ES"/>
              <a:t> qui </a:t>
            </a:r>
            <a:r>
              <a:rPr lang="es-ES" err="1"/>
              <a:t>alitiis</a:t>
            </a:r>
            <a:r>
              <a:rPr lang="es-ES"/>
              <a:t> sitia quo </a:t>
            </a:r>
            <a:r>
              <a:rPr lang="es-ES" err="1"/>
              <a:t>totationsedi</a:t>
            </a:r>
            <a:r>
              <a:rPr lang="es-ES"/>
              <a:t> </a:t>
            </a:r>
            <a:r>
              <a:rPr lang="es-ES" err="1"/>
              <a:t>dolorpor</a:t>
            </a:r>
            <a:r>
              <a:rPr lang="es-ES"/>
              <a:t> </a:t>
            </a:r>
            <a:r>
              <a:rPr lang="es-ES" err="1"/>
              <a:t>samus</a:t>
            </a:r>
            <a:r>
              <a:rPr lang="es-ES"/>
              <a:t> am, </a:t>
            </a:r>
            <a:r>
              <a:rPr lang="es-ES" err="1"/>
              <a:t>ullabore</a:t>
            </a:r>
            <a:r>
              <a:rPr lang="es-ES"/>
              <a:t> </a:t>
            </a:r>
            <a:r>
              <a:rPr lang="es-ES" err="1"/>
              <a:t>nihicipsusa</a:t>
            </a:r>
            <a:r>
              <a:rPr lang="es-ES"/>
              <a:t> </a:t>
            </a:r>
            <a:r>
              <a:rPr lang="es-ES" err="1"/>
              <a:t>conse</a:t>
            </a:r>
            <a:r>
              <a:rPr lang="es-ES"/>
              <a:t> </a:t>
            </a:r>
            <a:r>
              <a:rPr lang="es-ES" err="1"/>
              <a:t>conet</a:t>
            </a:r>
            <a:r>
              <a:rPr lang="es-ES"/>
              <a:t> </a:t>
            </a:r>
            <a:r>
              <a:rPr lang="es-ES" err="1"/>
              <a:t>quuntin</a:t>
            </a:r>
            <a:r>
              <a:rPr lang="es-ES"/>
              <a:t> </a:t>
            </a:r>
            <a:r>
              <a:rPr lang="es-ES" err="1"/>
              <a:t>ullabor</a:t>
            </a:r>
            <a:r>
              <a:rPr lang="es-ES"/>
              <a:t> </a:t>
            </a:r>
            <a:r>
              <a:rPr lang="es-ES" err="1"/>
              <a:t>ionsequos</a:t>
            </a:r>
            <a:r>
              <a:rPr lang="es-ES"/>
              <a:t> es </a:t>
            </a:r>
            <a:r>
              <a:rPr lang="es-ES" err="1"/>
              <a:t>aut</a:t>
            </a:r>
            <a:r>
              <a:rPr lang="es-ES"/>
              <a:t> </a:t>
            </a:r>
            <a:r>
              <a:rPr lang="es-ES" err="1"/>
              <a:t>moloreptur</a:t>
            </a:r>
            <a:r>
              <a:rPr lang="es-ES"/>
              <a:t> </a:t>
            </a:r>
            <a:r>
              <a:rPr lang="es-ES" err="1"/>
              <a:t>molorep</a:t>
            </a:r>
            <a:r>
              <a:rPr lang="es-ES"/>
              <a:t> </a:t>
            </a:r>
            <a:r>
              <a:rPr lang="es-ES" err="1"/>
              <a:t>erspica</a:t>
            </a:r>
            <a:r>
              <a:rPr lang="es-ES"/>
              <a:t> </a:t>
            </a:r>
            <a:r>
              <a:rPr lang="es-ES" err="1"/>
              <a:t>tiossin</a:t>
            </a:r>
            <a:r>
              <a:rPr lang="es-ES"/>
              <a:t> </a:t>
            </a:r>
            <a:r>
              <a:rPr lang="es-ES" err="1"/>
              <a:t>vendae</a:t>
            </a:r>
            <a:r>
              <a:rPr lang="es-ES"/>
              <a:t> dolor as dolo </a:t>
            </a:r>
            <a:r>
              <a:rPr lang="es-ES" err="1"/>
              <a:t>consendit</a:t>
            </a:r>
            <a:r>
              <a:rPr lang="es-ES"/>
              <a:t>.		</a:t>
            </a:r>
          </a:p>
        </p:txBody>
      </p:sp>
      <p:sp>
        <p:nvSpPr>
          <p:cNvPr id="25" name="Marcador de texto 8">
            <a:extLst>
              <a:ext uri="{FF2B5EF4-FFF2-40B4-BE49-F238E27FC236}">
                <a16:creationId xmlns:a16="http://schemas.microsoft.com/office/drawing/2014/main" id="{3D775503-C7C8-4604-9DD9-74B7D04AFCCC}"/>
              </a:ext>
            </a:extLst>
          </p:cNvPr>
          <p:cNvSpPr>
            <a:spLocks noGrp="1"/>
          </p:cNvSpPr>
          <p:nvPr>
            <p:ph type="body" sz="quarter" idx="19" hasCustomPrompt="1"/>
          </p:nvPr>
        </p:nvSpPr>
        <p:spPr>
          <a:xfrm>
            <a:off x="3714751"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26" name="Marcador de texto 8">
            <a:extLst>
              <a:ext uri="{FF2B5EF4-FFF2-40B4-BE49-F238E27FC236}">
                <a16:creationId xmlns:a16="http://schemas.microsoft.com/office/drawing/2014/main" id="{FEF82472-BA77-4424-9633-6F836819F35A}"/>
              </a:ext>
            </a:extLst>
          </p:cNvPr>
          <p:cNvSpPr>
            <a:spLocks noGrp="1"/>
          </p:cNvSpPr>
          <p:nvPr>
            <p:ph type="body" sz="quarter" idx="24" hasCustomPrompt="1"/>
          </p:nvPr>
        </p:nvSpPr>
        <p:spPr>
          <a:xfrm>
            <a:off x="5922753"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31" name="Marcador de texto 8">
            <a:extLst>
              <a:ext uri="{FF2B5EF4-FFF2-40B4-BE49-F238E27FC236}">
                <a16:creationId xmlns:a16="http://schemas.microsoft.com/office/drawing/2014/main" id="{2C25FDCB-8A18-4353-AD68-DE9C42E85306}"/>
              </a:ext>
            </a:extLst>
          </p:cNvPr>
          <p:cNvSpPr>
            <a:spLocks noGrp="1"/>
          </p:cNvSpPr>
          <p:nvPr>
            <p:ph type="body" sz="quarter" idx="25" hasCustomPrompt="1"/>
          </p:nvPr>
        </p:nvSpPr>
        <p:spPr>
          <a:xfrm>
            <a:off x="8130755" y="6199674"/>
            <a:ext cx="2155472" cy="776860"/>
          </a:xfrm>
        </p:spPr>
        <p:txBody>
          <a:bodyPr lIns="0">
            <a:normAutofit/>
          </a:bodyPr>
          <a:lstStyle>
            <a:lvl1pPr marL="273050" indent="-187325">
              <a:lnSpc>
                <a:spcPts val="1700"/>
              </a:lnSpc>
              <a:spcBef>
                <a:spcPts val="0"/>
              </a:spcBef>
              <a:buClr>
                <a:schemeClr val="bg1"/>
              </a:buClr>
              <a:buSzPct val="120000"/>
              <a:defRPr sz="1440">
                <a:solidFill>
                  <a:schemeClr val="bg1"/>
                </a:solidFill>
              </a:defRPr>
            </a:lvl1pPr>
          </a:lstStyle>
          <a:p>
            <a:pPr lvl="0"/>
            <a:r>
              <a:rPr lang="es-ES" err="1"/>
              <a:t>Lorem</a:t>
            </a:r>
            <a:r>
              <a:rPr lang="es-ES"/>
              <a:t> </a:t>
            </a:r>
            <a:r>
              <a:rPr lang="es-ES" err="1"/>
              <a:t>Ipsum</a:t>
            </a:r>
            <a:r>
              <a:rPr lang="es-ES"/>
              <a:t> dolor</a:t>
            </a:r>
          </a:p>
          <a:p>
            <a:pPr lvl="0"/>
            <a:r>
              <a:rPr lang="es-ES" err="1"/>
              <a:t>Lorem</a:t>
            </a:r>
            <a:r>
              <a:rPr lang="es-ES"/>
              <a:t> </a:t>
            </a:r>
            <a:r>
              <a:rPr lang="es-ES" err="1"/>
              <a:t>Ipsum</a:t>
            </a:r>
            <a:r>
              <a:rPr lang="es-ES"/>
              <a:t> dolor</a:t>
            </a:r>
          </a:p>
          <a:p>
            <a:pPr lvl="0"/>
            <a:endParaRPr lang="es-ES"/>
          </a:p>
        </p:txBody>
      </p:sp>
      <p:sp>
        <p:nvSpPr>
          <p:cNvPr id="32" name="CuadroTexto 31">
            <a:extLst>
              <a:ext uri="{FF2B5EF4-FFF2-40B4-BE49-F238E27FC236}">
                <a16:creationId xmlns:a16="http://schemas.microsoft.com/office/drawing/2014/main" id="{9F4B4B96-4DE9-41D6-8451-E609EA42CEB1}"/>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34" name="Rectángulo 33">
            <a:extLst>
              <a:ext uri="{FF2B5EF4-FFF2-40B4-BE49-F238E27FC236}">
                <a16:creationId xmlns:a16="http://schemas.microsoft.com/office/drawing/2014/main" id="{477BE39B-2C02-47CD-9D3F-4E61D751F409}"/>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posición de imagen 7">
            <a:extLst>
              <a:ext uri="{FF2B5EF4-FFF2-40B4-BE49-F238E27FC236}">
                <a16:creationId xmlns:a16="http://schemas.microsoft.com/office/drawing/2014/main" id="{8AC1F603-16D4-4B7E-9BC4-BCCDDDAB5BC9}"/>
              </a:ext>
            </a:extLst>
          </p:cNvPr>
          <p:cNvSpPr>
            <a:spLocks noGrp="1"/>
          </p:cNvSpPr>
          <p:nvPr>
            <p:ph type="pic" sz="quarter" idx="26"/>
          </p:nvPr>
        </p:nvSpPr>
        <p:spPr>
          <a:xfrm>
            <a:off x="11320462" y="1714500"/>
            <a:ext cx="2400300" cy="2400300"/>
          </a:xfrm>
          <a:solidFill>
            <a:schemeClr val="bg1">
              <a:lumMod val="95000"/>
            </a:schemeClr>
          </a:solidFill>
          <a:ln w="12700">
            <a:solidFill>
              <a:srgbClr val="FF3228"/>
            </a:solidFill>
          </a:ln>
        </p:spPr>
        <p:txBody>
          <a:bodyPr/>
          <a:lstStyle/>
          <a:p>
            <a:endParaRPr lang="es-ES"/>
          </a:p>
        </p:txBody>
      </p:sp>
      <p:sp>
        <p:nvSpPr>
          <p:cNvPr id="20" name="Marcador de posición de imagen 7">
            <a:extLst>
              <a:ext uri="{FF2B5EF4-FFF2-40B4-BE49-F238E27FC236}">
                <a16:creationId xmlns:a16="http://schemas.microsoft.com/office/drawing/2014/main" id="{67D034BC-BB8D-49E7-947F-922C5A5DACEE}"/>
              </a:ext>
            </a:extLst>
          </p:cNvPr>
          <p:cNvSpPr>
            <a:spLocks noGrp="1"/>
          </p:cNvSpPr>
          <p:nvPr>
            <p:ph type="pic" sz="quarter" idx="27"/>
          </p:nvPr>
        </p:nvSpPr>
        <p:spPr>
          <a:xfrm>
            <a:off x="906463" y="4114800"/>
            <a:ext cx="2400300" cy="2400300"/>
          </a:xfrm>
          <a:solidFill>
            <a:schemeClr val="bg1">
              <a:lumMod val="95000"/>
            </a:schemeClr>
          </a:solidFill>
          <a:ln w="12700">
            <a:solidFill>
              <a:srgbClr val="FF3228"/>
            </a:solidFill>
          </a:ln>
        </p:spPr>
        <p:txBody>
          <a:bodyPr/>
          <a:lstStyle/>
          <a:p>
            <a:endParaRPr lang="es-ES"/>
          </a:p>
        </p:txBody>
      </p:sp>
      <p:sp>
        <p:nvSpPr>
          <p:cNvPr id="21" name="Marcador de posición de imagen 7">
            <a:extLst>
              <a:ext uri="{FF2B5EF4-FFF2-40B4-BE49-F238E27FC236}">
                <a16:creationId xmlns:a16="http://schemas.microsoft.com/office/drawing/2014/main" id="{7FAEAF19-22D9-44E7-96B5-170204E4B50A}"/>
              </a:ext>
            </a:extLst>
          </p:cNvPr>
          <p:cNvSpPr>
            <a:spLocks noGrp="1"/>
          </p:cNvSpPr>
          <p:nvPr>
            <p:ph type="pic" sz="quarter" idx="28"/>
          </p:nvPr>
        </p:nvSpPr>
        <p:spPr>
          <a:xfrm>
            <a:off x="11320462" y="4114800"/>
            <a:ext cx="2400300" cy="2400300"/>
          </a:xfrm>
          <a:solidFill>
            <a:schemeClr val="bg1">
              <a:lumMod val="95000"/>
            </a:schemeClr>
          </a:solidFill>
          <a:ln w="12700">
            <a:solidFill>
              <a:srgbClr val="FF3228"/>
            </a:solidFill>
          </a:ln>
        </p:spPr>
        <p:txBody>
          <a:bodyPr/>
          <a:lstStyle/>
          <a:p>
            <a:endParaRPr lang="es-ES"/>
          </a:p>
        </p:txBody>
      </p:sp>
      <p:pic>
        <p:nvPicPr>
          <p:cNvPr id="27" name="Gráfico 26">
            <a:extLst>
              <a:ext uri="{FF2B5EF4-FFF2-40B4-BE49-F238E27FC236}">
                <a16:creationId xmlns:a16="http://schemas.microsoft.com/office/drawing/2014/main" id="{CCDE9E1A-3233-4FBC-8D0F-9343CD5143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4442" y="332974"/>
            <a:ext cx="1400054" cy="385200"/>
          </a:xfrm>
          <a:prstGeom prst="rect">
            <a:avLst/>
          </a:prstGeom>
        </p:spPr>
      </p:pic>
    </p:spTree>
    <p:extLst>
      <p:ext uri="{BB962C8B-B14F-4D97-AF65-F5344CB8AC3E}">
        <p14:creationId xmlns:p14="http://schemas.microsoft.com/office/powerpoint/2010/main" val="247721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o + Imagen 08">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25D4089-B258-44FC-955E-40718A0F12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8" name="CuadroTexto 7">
            <a:extLst>
              <a:ext uri="{FF2B5EF4-FFF2-40B4-BE49-F238E27FC236}">
                <a16:creationId xmlns:a16="http://schemas.microsoft.com/office/drawing/2014/main" id="{B404AC2F-F741-474A-AAAD-A7DB5C81ABB1}"/>
              </a:ext>
            </a:extLst>
          </p:cNvPr>
          <p:cNvSpPr txBox="1"/>
          <p:nvPr userDrawn="1"/>
        </p:nvSpPr>
        <p:spPr>
          <a:xfrm>
            <a:off x="81256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12" name="Marcador de texto 17">
            <a:extLst>
              <a:ext uri="{FF2B5EF4-FFF2-40B4-BE49-F238E27FC236}">
                <a16:creationId xmlns:a16="http://schemas.microsoft.com/office/drawing/2014/main" id="{34A037BA-7E00-432A-9890-BBCE257D6ACC}"/>
              </a:ext>
            </a:extLst>
          </p:cNvPr>
          <p:cNvSpPr>
            <a:spLocks noGrp="1"/>
          </p:cNvSpPr>
          <p:nvPr>
            <p:ph type="body" sz="quarter" idx="14" hasCustomPrompt="1"/>
          </p:nvPr>
        </p:nvSpPr>
        <p:spPr>
          <a:xfrm>
            <a:off x="1121265" y="1923482"/>
            <a:ext cx="4194175" cy="1973263"/>
          </a:xfrm>
        </p:spPr>
        <p:txBody>
          <a:bodyPr>
            <a:normAutofit/>
          </a:bodyPr>
          <a:lstStyle>
            <a:lvl1pPr marL="0" indent="0">
              <a:lnSpc>
                <a:spcPct val="90000"/>
              </a:lnSpc>
              <a:buNone/>
              <a:defRPr lang="es-ES" sz="4300" b="1" kern="1200" dirty="0">
                <a:solidFill>
                  <a:schemeClr val="bg1"/>
                </a:solidFill>
                <a:latin typeface="Century Gothic" panose="020B0502020202020204" pitchFamily="34" charset="0"/>
                <a:ea typeface="+mj-ea"/>
                <a:cs typeface="+mj-cs"/>
              </a:defRPr>
            </a:lvl1pPr>
          </a:lstStyle>
          <a:p>
            <a:r>
              <a:rPr lang="es-ES" err="1">
                <a:solidFill>
                  <a:schemeClr val="bg1"/>
                </a:solidFill>
              </a:rPr>
              <a:t>Lorem</a:t>
            </a:r>
            <a:r>
              <a:rPr lang="es-ES">
                <a:solidFill>
                  <a:schemeClr val="bg1"/>
                </a:solidFill>
              </a:rPr>
              <a:t> </a:t>
            </a:r>
            <a:r>
              <a:rPr lang="es-ES" err="1">
                <a:solidFill>
                  <a:schemeClr val="bg1"/>
                </a:solidFill>
              </a:rPr>
              <a:t>ipsum</a:t>
            </a:r>
            <a:r>
              <a:rPr lang="es-ES">
                <a:solidFill>
                  <a:schemeClr val="bg1"/>
                </a:solidFill>
              </a:rPr>
              <a:t> dolor </a:t>
            </a:r>
            <a:r>
              <a:rPr lang="es-ES" err="1">
                <a:solidFill>
                  <a:schemeClr val="bg1"/>
                </a:solidFill>
              </a:rPr>
              <a:t>sit</a:t>
            </a:r>
            <a:endParaRPr lang="es-ES">
              <a:solidFill>
                <a:schemeClr val="bg1"/>
              </a:solidFill>
            </a:endParaRPr>
          </a:p>
        </p:txBody>
      </p:sp>
      <p:sp>
        <p:nvSpPr>
          <p:cNvPr id="13" name="Marcador de texto 17">
            <a:extLst>
              <a:ext uri="{FF2B5EF4-FFF2-40B4-BE49-F238E27FC236}">
                <a16:creationId xmlns:a16="http://schemas.microsoft.com/office/drawing/2014/main" id="{D5939F23-68EC-42A7-A3F4-31F0B1356364}"/>
              </a:ext>
            </a:extLst>
          </p:cNvPr>
          <p:cNvSpPr>
            <a:spLocks noGrp="1"/>
          </p:cNvSpPr>
          <p:nvPr>
            <p:ph type="body" sz="quarter" idx="15" hasCustomPrompt="1"/>
          </p:nvPr>
        </p:nvSpPr>
        <p:spPr>
          <a:xfrm>
            <a:off x="7315199" y="2174406"/>
            <a:ext cx="5681609" cy="494221"/>
          </a:xfrm>
        </p:spPr>
        <p:txBody>
          <a:bodyPr lIns="0">
            <a:normAutofit/>
          </a:bodyPr>
          <a:lstStyle>
            <a:lvl1pPr marL="0" indent="0">
              <a:lnSpc>
                <a:spcPts val="2800"/>
              </a:lnSpc>
              <a:buNone/>
              <a:defRPr sz="2400" b="1"/>
            </a:lvl1pPr>
          </a:lstStyle>
          <a:p>
            <a:pPr lvl="0"/>
            <a:r>
              <a:rPr lang="es-ES" err="1"/>
              <a:t>Aximinct</a:t>
            </a:r>
            <a:r>
              <a:rPr lang="es-ES"/>
              <a:t> </a:t>
            </a:r>
            <a:r>
              <a:rPr lang="es-ES" err="1"/>
              <a:t>emquibus</a:t>
            </a:r>
            <a:r>
              <a:rPr lang="es-ES"/>
              <a:t> et </a:t>
            </a:r>
            <a:r>
              <a:rPr lang="es-ES" err="1"/>
              <a:t>facium</a:t>
            </a:r>
            <a:r>
              <a:rPr lang="es-ES"/>
              <a:t> </a:t>
            </a:r>
            <a:r>
              <a:rPr lang="es-ES" err="1"/>
              <a:t>natur</a:t>
            </a:r>
            <a:endParaRPr lang="es-ES"/>
          </a:p>
        </p:txBody>
      </p:sp>
      <p:sp>
        <p:nvSpPr>
          <p:cNvPr id="14" name="Marcador de texto 17">
            <a:extLst>
              <a:ext uri="{FF2B5EF4-FFF2-40B4-BE49-F238E27FC236}">
                <a16:creationId xmlns:a16="http://schemas.microsoft.com/office/drawing/2014/main" id="{C4B278FF-4E7D-4239-B497-A558A37A4467}"/>
              </a:ext>
            </a:extLst>
          </p:cNvPr>
          <p:cNvSpPr>
            <a:spLocks noGrp="1"/>
          </p:cNvSpPr>
          <p:nvPr>
            <p:ph type="body" sz="quarter" idx="16" hasCustomPrompt="1"/>
          </p:nvPr>
        </p:nvSpPr>
        <p:spPr>
          <a:xfrm>
            <a:off x="7315200" y="2746447"/>
            <a:ext cx="6408738" cy="1833173"/>
          </a:xfrm>
        </p:spPr>
        <p:txBody>
          <a:bodyPr lIns="0">
            <a:noAutofit/>
          </a:bodyPr>
          <a:lstStyle>
            <a:lvl1pPr marL="0" indent="0">
              <a:lnSpc>
                <a:spcPts val="1700"/>
              </a:lnSpc>
              <a:spcBef>
                <a:spcPts val="900"/>
              </a:spcBef>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a:t>
            </a:r>
            <a:endParaRPr lang="es-ES"/>
          </a:p>
        </p:txBody>
      </p:sp>
      <p:sp>
        <p:nvSpPr>
          <p:cNvPr id="16" name="Marcador de texto 17">
            <a:extLst>
              <a:ext uri="{FF2B5EF4-FFF2-40B4-BE49-F238E27FC236}">
                <a16:creationId xmlns:a16="http://schemas.microsoft.com/office/drawing/2014/main" id="{E00736CE-E999-4D2B-BC2F-789DF823B178}"/>
              </a:ext>
            </a:extLst>
          </p:cNvPr>
          <p:cNvSpPr>
            <a:spLocks noGrp="1"/>
          </p:cNvSpPr>
          <p:nvPr>
            <p:ph type="body" sz="quarter" idx="17" hasCustomPrompt="1"/>
          </p:nvPr>
        </p:nvSpPr>
        <p:spPr>
          <a:xfrm>
            <a:off x="7315200" y="4758127"/>
            <a:ext cx="6408738" cy="1833173"/>
          </a:xfrm>
        </p:spPr>
        <p:txBody>
          <a:bodyPr lIns="0">
            <a:noAutofit/>
          </a:bodyPr>
          <a:lstStyle>
            <a:lvl1pPr marL="358775" indent="-176213">
              <a:lnSpc>
                <a:spcPts val="1700"/>
              </a:lnSpc>
              <a:spcBef>
                <a:spcPts val="800"/>
              </a:spcBef>
              <a:buSzPct val="120000"/>
              <a:buFont typeface="Wingdings" panose="05000000000000000000" pitchFamily="2" charset="2"/>
              <a:buChar char="§"/>
              <a:defRPr sz="1440" b="0">
                <a:solidFill>
                  <a:srgbClr val="1E1E1E"/>
                </a:solidFill>
              </a:defRPr>
            </a:lvl1pPr>
          </a:lstStyle>
          <a:p>
            <a:pPr lvl="0"/>
            <a:r>
              <a:rPr lang="es-ES" err="1"/>
              <a:t>Autest</a:t>
            </a:r>
            <a:r>
              <a:rPr lang="es-ES"/>
              <a:t> </a:t>
            </a:r>
            <a:r>
              <a:rPr lang="es-ES" err="1"/>
              <a:t>ent</a:t>
            </a:r>
            <a:r>
              <a:rPr lang="es-ES"/>
              <a:t> </a:t>
            </a:r>
            <a:r>
              <a:rPr lang="es-ES" err="1"/>
              <a:t>laudant</a:t>
            </a:r>
            <a:r>
              <a:rPr lang="es-ES"/>
              <a:t> ut </a:t>
            </a:r>
            <a:r>
              <a:rPr lang="es-ES" err="1"/>
              <a:t>eatur</a:t>
            </a:r>
            <a:r>
              <a:rPr lang="es-ES"/>
              <a:t>?</a:t>
            </a:r>
          </a:p>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r>
              <a:rPr lang="es-ES" err="1"/>
              <a:t>Autest</a:t>
            </a:r>
            <a:r>
              <a:rPr lang="es-ES"/>
              <a:t> </a:t>
            </a:r>
            <a:r>
              <a:rPr lang="es-ES" err="1"/>
              <a:t>ent</a:t>
            </a:r>
            <a:r>
              <a:rPr lang="es-ES"/>
              <a:t> </a:t>
            </a:r>
            <a:r>
              <a:rPr lang="es-ES" err="1"/>
              <a:t>laudant</a:t>
            </a:r>
            <a:r>
              <a:rPr lang="es-ES"/>
              <a:t> ut </a:t>
            </a:r>
            <a:r>
              <a:rPr lang="es-ES" err="1"/>
              <a:t>eatur</a:t>
            </a:r>
            <a:r>
              <a:rPr lang="es-ES"/>
              <a:t>?</a:t>
            </a:r>
          </a:p>
          <a:p>
            <a:pPr lvl="0"/>
            <a:r>
              <a:rPr lang="es-ES" err="1"/>
              <a:t>Ehenima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a:t>
            </a:r>
          </a:p>
          <a:p>
            <a:pPr lvl="0"/>
            <a:r>
              <a:rPr lang="es-ES" err="1"/>
              <a:t>Autest</a:t>
            </a:r>
            <a:r>
              <a:rPr lang="es-ES"/>
              <a:t> </a:t>
            </a:r>
            <a:r>
              <a:rPr lang="es-ES" err="1"/>
              <a:t>ent</a:t>
            </a:r>
            <a:r>
              <a:rPr lang="es-ES"/>
              <a:t> </a:t>
            </a:r>
            <a:r>
              <a:rPr lang="es-ES" err="1"/>
              <a:t>laudant</a:t>
            </a:r>
            <a:r>
              <a:rPr lang="es-ES"/>
              <a:t> ut </a:t>
            </a:r>
            <a:r>
              <a:rPr lang="es-ES" err="1"/>
              <a:t>eatur</a:t>
            </a:r>
            <a:r>
              <a:rPr lang="es-ES"/>
              <a:t>?</a:t>
            </a:r>
          </a:p>
        </p:txBody>
      </p:sp>
      <p:sp>
        <p:nvSpPr>
          <p:cNvPr id="17" name="Marcador de posición de imagen 7">
            <a:extLst>
              <a:ext uri="{FF2B5EF4-FFF2-40B4-BE49-F238E27FC236}">
                <a16:creationId xmlns:a16="http://schemas.microsoft.com/office/drawing/2014/main" id="{6AB76B8A-2AD0-4548-9313-5716AE13D993}"/>
              </a:ext>
            </a:extLst>
          </p:cNvPr>
          <p:cNvSpPr>
            <a:spLocks noGrp="1"/>
          </p:cNvSpPr>
          <p:nvPr>
            <p:ph type="pic" sz="quarter" idx="13"/>
          </p:nvPr>
        </p:nvSpPr>
        <p:spPr>
          <a:xfrm>
            <a:off x="1712118" y="4108450"/>
            <a:ext cx="4798220" cy="2402682"/>
          </a:xfrm>
          <a:solidFill>
            <a:schemeClr val="bg1">
              <a:lumMod val="95000"/>
            </a:schemeClr>
          </a:solidFill>
          <a:ln w="12700">
            <a:solidFill>
              <a:srgbClr val="FF3228"/>
            </a:solidFill>
          </a:ln>
        </p:spPr>
        <p:txBody>
          <a:bodyPr/>
          <a:lstStyle/>
          <a:p>
            <a:endParaRPr lang="es-ES"/>
          </a:p>
        </p:txBody>
      </p:sp>
      <p:sp>
        <p:nvSpPr>
          <p:cNvPr id="7" name="Marcador de número de diapositiva 6">
            <a:extLst>
              <a:ext uri="{FF2B5EF4-FFF2-40B4-BE49-F238E27FC236}">
                <a16:creationId xmlns:a16="http://schemas.microsoft.com/office/drawing/2014/main" id="{B132D693-3033-44F9-A52D-F0B5E1F45DE5}"/>
              </a:ext>
            </a:extLst>
          </p:cNvPr>
          <p:cNvSpPr>
            <a:spLocks noGrp="1"/>
          </p:cNvSpPr>
          <p:nvPr>
            <p:ph type="sldNum" sz="quarter" idx="18"/>
          </p:nvPr>
        </p:nvSpPr>
        <p:spPr/>
        <p:txBody>
          <a:bodyPr/>
          <a:lstStyle/>
          <a:p>
            <a:fld id="{B005B2D1-880E-4846-A216-7D6770BA1332}" type="slidenum">
              <a:rPr lang="es-ES" smtClean="0"/>
              <a:pPr/>
              <a:t>‹nr.›</a:t>
            </a:fld>
            <a:endParaRPr lang="es-ES"/>
          </a:p>
        </p:txBody>
      </p:sp>
      <p:pic>
        <p:nvPicPr>
          <p:cNvPr id="19" name="Gráfico 18">
            <a:extLst>
              <a:ext uri="{FF2B5EF4-FFF2-40B4-BE49-F238E27FC236}">
                <a16:creationId xmlns:a16="http://schemas.microsoft.com/office/drawing/2014/main" id="{07CC5585-C3DF-4916-9254-C8E54F13CF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463" y="332974"/>
            <a:ext cx="1400054" cy="385200"/>
          </a:xfrm>
          <a:prstGeom prst="rect">
            <a:avLst/>
          </a:prstGeom>
        </p:spPr>
      </p:pic>
      <p:sp>
        <p:nvSpPr>
          <p:cNvPr id="20" name="Rectángulo 19">
            <a:extLst>
              <a:ext uri="{FF2B5EF4-FFF2-40B4-BE49-F238E27FC236}">
                <a16:creationId xmlns:a16="http://schemas.microsoft.com/office/drawing/2014/main" id="{B22C28A2-32AB-417C-B087-61042DD0D4F6}"/>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86240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o + Imagen 09">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69007C6-D80E-40B1-B81B-15B51FA6D666}"/>
              </a:ext>
            </a:extLst>
          </p:cNvPr>
          <p:cNvSpPr>
            <a:spLocks noGrp="1"/>
          </p:cNvSpPr>
          <p:nvPr>
            <p:ph type="sldNum" sz="quarter" idx="10"/>
          </p:nvPr>
        </p:nvSpPr>
        <p:spPr/>
        <p:txBody>
          <a:bodyPr/>
          <a:lstStyle/>
          <a:p>
            <a:fld id="{B005B2D1-880E-4846-A216-7D6770BA1332}" type="slidenum">
              <a:rPr lang="es-ES" smtClean="0"/>
              <a:pPr/>
              <a:t>‹nr.›</a:t>
            </a:fld>
            <a:endParaRPr lang="es-ES"/>
          </a:p>
        </p:txBody>
      </p:sp>
      <p:pic>
        <p:nvPicPr>
          <p:cNvPr id="4" name="Imagen 3">
            <a:extLst>
              <a:ext uri="{FF2B5EF4-FFF2-40B4-BE49-F238E27FC236}">
                <a16:creationId xmlns:a16="http://schemas.microsoft.com/office/drawing/2014/main" id="{C05C30AF-CB23-4780-A834-EF92E7E4CA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5" name="Marcador de posición de imagen 7">
            <a:extLst>
              <a:ext uri="{FF2B5EF4-FFF2-40B4-BE49-F238E27FC236}">
                <a16:creationId xmlns:a16="http://schemas.microsoft.com/office/drawing/2014/main" id="{7093E43B-1BD7-4551-817A-FDBD3494BF4F}"/>
              </a:ext>
            </a:extLst>
          </p:cNvPr>
          <p:cNvSpPr>
            <a:spLocks noGrp="1"/>
          </p:cNvSpPr>
          <p:nvPr>
            <p:ph type="pic" sz="quarter" idx="13"/>
          </p:nvPr>
        </p:nvSpPr>
        <p:spPr>
          <a:xfrm>
            <a:off x="8115617" y="1717675"/>
            <a:ext cx="5600700" cy="5600700"/>
          </a:xfrm>
          <a:solidFill>
            <a:schemeClr val="bg1">
              <a:lumMod val="95000"/>
            </a:schemeClr>
          </a:solidFill>
          <a:ln w="6350">
            <a:solidFill>
              <a:srgbClr val="FF3228"/>
            </a:solidFill>
          </a:ln>
        </p:spPr>
        <p:txBody>
          <a:bodyPr/>
          <a:lstStyle/>
          <a:p>
            <a:endParaRPr lang="es-ES"/>
          </a:p>
        </p:txBody>
      </p:sp>
      <p:sp>
        <p:nvSpPr>
          <p:cNvPr id="6" name="Marcador de posición de imagen 7">
            <a:extLst>
              <a:ext uri="{FF2B5EF4-FFF2-40B4-BE49-F238E27FC236}">
                <a16:creationId xmlns:a16="http://schemas.microsoft.com/office/drawing/2014/main" id="{9032E74F-8093-4998-9665-CE7635E8D4BB}"/>
              </a:ext>
            </a:extLst>
          </p:cNvPr>
          <p:cNvSpPr>
            <a:spLocks noGrp="1"/>
          </p:cNvSpPr>
          <p:nvPr>
            <p:ph type="pic" sz="quarter" idx="17"/>
          </p:nvPr>
        </p:nvSpPr>
        <p:spPr>
          <a:xfrm>
            <a:off x="5707379" y="2514600"/>
            <a:ext cx="2400300" cy="3200400"/>
          </a:xfrm>
          <a:solidFill>
            <a:schemeClr val="bg1">
              <a:lumMod val="95000"/>
            </a:schemeClr>
          </a:solidFill>
          <a:ln w="6350">
            <a:solidFill>
              <a:srgbClr val="FF3228"/>
            </a:solidFill>
          </a:ln>
        </p:spPr>
        <p:txBody>
          <a:bodyPr/>
          <a:lstStyle/>
          <a:p>
            <a:endParaRPr lang="es-ES"/>
          </a:p>
        </p:txBody>
      </p:sp>
      <p:sp>
        <p:nvSpPr>
          <p:cNvPr id="7" name="CuadroTexto 6">
            <a:extLst>
              <a:ext uri="{FF2B5EF4-FFF2-40B4-BE49-F238E27FC236}">
                <a16:creationId xmlns:a16="http://schemas.microsoft.com/office/drawing/2014/main" id="{6C4C39D4-3B2B-4DAB-9583-7FE8D14A6D4C}"/>
              </a:ext>
            </a:extLst>
          </p:cNvPr>
          <p:cNvSpPr txBox="1"/>
          <p:nvPr userDrawn="1"/>
        </p:nvSpPr>
        <p:spPr>
          <a:xfrm>
            <a:off x="10257964"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9" name="Rectángulo 8">
            <a:extLst>
              <a:ext uri="{FF2B5EF4-FFF2-40B4-BE49-F238E27FC236}">
                <a16:creationId xmlns:a16="http://schemas.microsoft.com/office/drawing/2014/main" id="{9C5C2486-3335-460F-B07F-F035951CCDDD}"/>
              </a:ext>
            </a:extLst>
          </p:cNvPr>
          <p:cNvSpPr/>
          <p:nvPr userDrawn="1"/>
        </p:nvSpPr>
        <p:spPr>
          <a:xfrm>
            <a:off x="521494"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ítulo 11">
            <a:extLst>
              <a:ext uri="{FF2B5EF4-FFF2-40B4-BE49-F238E27FC236}">
                <a16:creationId xmlns:a16="http://schemas.microsoft.com/office/drawing/2014/main" id="{F7984858-BC9D-450C-91C7-2F5EC3169F27}"/>
              </a:ext>
            </a:extLst>
          </p:cNvPr>
          <p:cNvSpPr>
            <a:spLocks noGrp="1"/>
          </p:cNvSpPr>
          <p:nvPr>
            <p:ph type="title" hasCustomPrompt="1"/>
          </p:nvPr>
        </p:nvSpPr>
        <p:spPr>
          <a:xfrm>
            <a:off x="906463" y="1200150"/>
            <a:ext cx="3995737" cy="1187450"/>
          </a:xfrm>
        </p:spPr>
        <p:txBody>
          <a:bodyPr lIns="0" anchor="t">
            <a:noAutofit/>
          </a:bodyPr>
          <a:lstStyle>
            <a:lvl1pPr>
              <a:defRPr sz="4300"/>
            </a:lvl1pPr>
          </a:lstStyle>
          <a:p>
            <a:r>
              <a:rPr lang="es-ES" err="1"/>
              <a:t>Lorem</a:t>
            </a:r>
            <a:r>
              <a:rPr lang="es-ES"/>
              <a:t> </a:t>
            </a:r>
            <a:r>
              <a:rPr lang="es-ES" err="1"/>
              <a:t>Ipsum</a:t>
            </a:r>
            <a:r>
              <a:rPr lang="es-ES"/>
              <a:t> dolor </a:t>
            </a:r>
            <a:r>
              <a:rPr lang="es-ES" err="1"/>
              <a:t>est</a:t>
            </a:r>
            <a:endParaRPr lang="es-ES"/>
          </a:p>
        </p:txBody>
      </p:sp>
      <p:sp>
        <p:nvSpPr>
          <p:cNvPr id="11" name="Marcador de texto 17">
            <a:extLst>
              <a:ext uri="{FF2B5EF4-FFF2-40B4-BE49-F238E27FC236}">
                <a16:creationId xmlns:a16="http://schemas.microsoft.com/office/drawing/2014/main" id="{8A0F77EF-0676-46A4-9337-9F2322D962C3}"/>
              </a:ext>
            </a:extLst>
          </p:cNvPr>
          <p:cNvSpPr>
            <a:spLocks noGrp="1"/>
          </p:cNvSpPr>
          <p:nvPr>
            <p:ph type="body" sz="quarter" idx="15" hasCustomPrompt="1"/>
          </p:nvPr>
        </p:nvSpPr>
        <p:spPr>
          <a:xfrm>
            <a:off x="906463" y="3010284"/>
            <a:ext cx="3995737" cy="494221"/>
          </a:xfrm>
        </p:spPr>
        <p:txBody>
          <a:bodyPr lIns="0">
            <a:normAutofit/>
          </a:bodyPr>
          <a:lstStyle>
            <a:lvl1pPr marL="0" indent="0">
              <a:lnSpc>
                <a:spcPts val="2800"/>
              </a:lnSpc>
              <a:buNone/>
              <a:defRPr sz="2100" b="1"/>
            </a:lvl1pPr>
          </a:lstStyle>
          <a:p>
            <a:pPr lvl="0"/>
            <a:r>
              <a:rPr lang="es-ES"/>
              <a:t>CAFYD</a:t>
            </a:r>
          </a:p>
        </p:txBody>
      </p:sp>
      <p:sp>
        <p:nvSpPr>
          <p:cNvPr id="12" name="Marcador de texto 17">
            <a:extLst>
              <a:ext uri="{FF2B5EF4-FFF2-40B4-BE49-F238E27FC236}">
                <a16:creationId xmlns:a16="http://schemas.microsoft.com/office/drawing/2014/main" id="{C2AE6F78-3D6D-4C25-AAF5-145B5A257873}"/>
              </a:ext>
            </a:extLst>
          </p:cNvPr>
          <p:cNvSpPr>
            <a:spLocks noGrp="1"/>
          </p:cNvSpPr>
          <p:nvPr>
            <p:ph type="body" sz="quarter" idx="18" hasCustomPrompt="1"/>
          </p:nvPr>
        </p:nvSpPr>
        <p:spPr>
          <a:xfrm>
            <a:off x="777833" y="3462657"/>
            <a:ext cx="4091756" cy="1833173"/>
          </a:xfrm>
        </p:spPr>
        <p:txBody>
          <a:bodyPr lIns="0">
            <a:noAutofit/>
          </a:bodyPr>
          <a:lstStyle>
            <a:lvl1pPr marL="358775" indent="-176213">
              <a:lnSpc>
                <a:spcPts val="1600"/>
              </a:lnSpc>
              <a:spcBef>
                <a:spcPts val="600"/>
              </a:spcBef>
              <a:buSzPct val="120000"/>
              <a:buFont typeface="Wingdings" panose="05000000000000000000" pitchFamily="2" charset="2"/>
              <a:buChar char="§"/>
              <a:defRPr sz="1800" b="0">
                <a:solidFill>
                  <a:srgbClr val="1E1E1E"/>
                </a:solidFill>
              </a:defRPr>
            </a:lvl1pPr>
          </a:lstStyle>
          <a:p>
            <a:pPr lvl="0"/>
            <a:r>
              <a:rPr lang="es-ES"/>
              <a:t>Actividad Física y Deporte</a:t>
            </a:r>
          </a:p>
          <a:p>
            <a:pPr lvl="0"/>
            <a:r>
              <a:rPr lang="es-ES"/>
              <a:t>Fisioterapia</a:t>
            </a:r>
          </a:p>
        </p:txBody>
      </p:sp>
      <p:sp>
        <p:nvSpPr>
          <p:cNvPr id="13" name="Marcador de texto 17">
            <a:extLst>
              <a:ext uri="{FF2B5EF4-FFF2-40B4-BE49-F238E27FC236}">
                <a16:creationId xmlns:a16="http://schemas.microsoft.com/office/drawing/2014/main" id="{DBE18D04-5273-4916-9829-330212273FB5}"/>
              </a:ext>
            </a:extLst>
          </p:cNvPr>
          <p:cNvSpPr>
            <a:spLocks noGrp="1"/>
          </p:cNvSpPr>
          <p:nvPr>
            <p:ph type="body" sz="quarter" idx="19" hasCustomPrompt="1"/>
          </p:nvPr>
        </p:nvSpPr>
        <p:spPr>
          <a:xfrm>
            <a:off x="777833" y="5031142"/>
            <a:ext cx="4091756" cy="1833173"/>
          </a:xfrm>
        </p:spPr>
        <p:txBody>
          <a:bodyPr lIns="0">
            <a:noAutofit/>
          </a:bodyPr>
          <a:lstStyle>
            <a:lvl1pPr marL="358775" indent="-176213">
              <a:lnSpc>
                <a:spcPts val="1600"/>
              </a:lnSpc>
              <a:spcBef>
                <a:spcPts val="600"/>
              </a:spcBef>
              <a:buSzPct val="120000"/>
              <a:buFont typeface="Wingdings" panose="05000000000000000000" pitchFamily="2" charset="2"/>
              <a:buChar char="§"/>
              <a:defRPr sz="1800" b="0">
                <a:solidFill>
                  <a:srgbClr val="1E1E1E"/>
                </a:solidFill>
              </a:defRPr>
            </a:lvl1pPr>
          </a:lstStyle>
          <a:p>
            <a:pPr lvl="0"/>
            <a:r>
              <a:rPr lang="es-ES"/>
              <a:t>Farmacia y Biotecnología</a:t>
            </a:r>
          </a:p>
          <a:p>
            <a:pPr lvl="0"/>
            <a:r>
              <a:rPr lang="es-ES"/>
              <a:t>Medicina</a:t>
            </a:r>
          </a:p>
          <a:p>
            <a:pPr lvl="0"/>
            <a:r>
              <a:rPr lang="es-ES"/>
              <a:t>Odontología</a:t>
            </a:r>
          </a:p>
          <a:p>
            <a:pPr lvl="0"/>
            <a:r>
              <a:rPr lang="es-ES"/>
              <a:t>Veterinaria</a:t>
            </a:r>
          </a:p>
          <a:p>
            <a:pPr lvl="0"/>
            <a:r>
              <a:rPr lang="es-ES"/>
              <a:t>Enfermería y Nutrición</a:t>
            </a:r>
          </a:p>
          <a:p>
            <a:pPr lvl="0"/>
            <a:r>
              <a:rPr lang="es-ES"/>
              <a:t>Psicología</a:t>
            </a:r>
          </a:p>
          <a:p>
            <a:pPr lvl="0"/>
            <a:r>
              <a:rPr lang="es-ES"/>
              <a:t>Medio Ambiente</a:t>
            </a:r>
          </a:p>
        </p:txBody>
      </p:sp>
      <p:sp>
        <p:nvSpPr>
          <p:cNvPr id="14" name="Marcador de texto 17">
            <a:extLst>
              <a:ext uri="{FF2B5EF4-FFF2-40B4-BE49-F238E27FC236}">
                <a16:creationId xmlns:a16="http://schemas.microsoft.com/office/drawing/2014/main" id="{87B63EE3-DE84-4C9B-B732-C8D4030CD939}"/>
              </a:ext>
            </a:extLst>
          </p:cNvPr>
          <p:cNvSpPr>
            <a:spLocks noGrp="1"/>
          </p:cNvSpPr>
          <p:nvPr>
            <p:ph type="body" sz="quarter" idx="20" hasCustomPrompt="1"/>
          </p:nvPr>
        </p:nvSpPr>
        <p:spPr>
          <a:xfrm>
            <a:off x="906463" y="4600421"/>
            <a:ext cx="3995737" cy="494221"/>
          </a:xfrm>
        </p:spPr>
        <p:txBody>
          <a:bodyPr lIns="0">
            <a:normAutofit/>
          </a:bodyPr>
          <a:lstStyle>
            <a:lvl1pPr marL="0" indent="0">
              <a:lnSpc>
                <a:spcPts val="2800"/>
              </a:lnSpc>
              <a:buNone/>
              <a:defRPr sz="2100" b="1"/>
            </a:lvl1pPr>
          </a:lstStyle>
          <a:p>
            <a:pPr lvl="0"/>
            <a:r>
              <a:rPr lang="es-ES"/>
              <a:t>CAFYD</a:t>
            </a:r>
          </a:p>
        </p:txBody>
      </p:sp>
      <p:pic>
        <p:nvPicPr>
          <p:cNvPr id="15" name="Gráfico 14">
            <a:extLst>
              <a:ext uri="{FF2B5EF4-FFF2-40B4-BE49-F238E27FC236}">
                <a16:creationId xmlns:a16="http://schemas.microsoft.com/office/drawing/2014/main" id="{4E02422F-8146-4B7E-AEC6-CD6782F4E56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9936"/>
          <a:stretch/>
        </p:blipFill>
        <p:spPr>
          <a:xfrm>
            <a:off x="13723938" y="332974"/>
            <a:ext cx="420914" cy="385200"/>
          </a:xfrm>
          <a:prstGeom prst="rect">
            <a:avLst/>
          </a:prstGeom>
        </p:spPr>
      </p:pic>
    </p:spTree>
    <p:extLst>
      <p:ext uri="{BB962C8B-B14F-4D97-AF65-F5344CB8AC3E}">
        <p14:creationId xmlns:p14="http://schemas.microsoft.com/office/powerpoint/2010/main" val="1734871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o + destac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D098634-9C38-4F2F-90BC-838646C47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12" name="Título 11">
            <a:extLst>
              <a:ext uri="{FF2B5EF4-FFF2-40B4-BE49-F238E27FC236}">
                <a16:creationId xmlns:a16="http://schemas.microsoft.com/office/drawing/2014/main" id="{6DF73CA9-D341-47C7-BA29-DE835B1DECAC}"/>
              </a:ext>
            </a:extLst>
          </p:cNvPr>
          <p:cNvSpPr>
            <a:spLocks noGrp="1"/>
          </p:cNvSpPr>
          <p:nvPr>
            <p:ph type="title" hasCustomPrompt="1"/>
          </p:nvPr>
        </p:nvSpPr>
        <p:spPr>
          <a:xfrm>
            <a:off x="906463" y="1200150"/>
            <a:ext cx="3995737" cy="1187450"/>
          </a:xfrm>
        </p:spPr>
        <p:txBody>
          <a:bodyPr lIns="0" anchor="t">
            <a:noAutofit/>
          </a:bodyPr>
          <a:lstStyle>
            <a:lvl1pPr>
              <a:defRPr sz="4300"/>
            </a:lvl1pPr>
          </a:lstStyle>
          <a:p>
            <a:r>
              <a:rPr lang="es-ES" err="1"/>
              <a:t>Lorem</a:t>
            </a:r>
            <a:r>
              <a:rPr lang="es-ES"/>
              <a:t> </a:t>
            </a:r>
            <a:r>
              <a:rPr lang="es-ES" err="1"/>
              <a:t>ipsum</a:t>
            </a:r>
            <a:r>
              <a:rPr lang="es-ES"/>
              <a:t> dolor </a:t>
            </a:r>
            <a:r>
              <a:rPr lang="es-ES" err="1"/>
              <a:t>sit</a:t>
            </a:r>
            <a:endParaRPr lang="es-ES"/>
          </a:p>
        </p:txBody>
      </p:sp>
      <p:sp>
        <p:nvSpPr>
          <p:cNvPr id="13" name="Marcador de texto 17">
            <a:extLst>
              <a:ext uri="{FF2B5EF4-FFF2-40B4-BE49-F238E27FC236}">
                <a16:creationId xmlns:a16="http://schemas.microsoft.com/office/drawing/2014/main" id="{86DD4D6E-018E-4D2C-B73F-7DC527248645}"/>
              </a:ext>
            </a:extLst>
          </p:cNvPr>
          <p:cNvSpPr>
            <a:spLocks noGrp="1"/>
          </p:cNvSpPr>
          <p:nvPr>
            <p:ph type="body" sz="quarter" idx="16" hasCustomPrompt="1"/>
          </p:nvPr>
        </p:nvSpPr>
        <p:spPr>
          <a:xfrm>
            <a:off x="906463" y="2658463"/>
            <a:ext cx="3221039" cy="3793137"/>
          </a:xfrm>
        </p:spPr>
        <p:txBody>
          <a:bodyPr lIns="0">
            <a:noAutofit/>
          </a:bodyPr>
          <a:lstStyle>
            <a:lvl1pPr marL="0" indent="0">
              <a:lnSpc>
                <a:spcPts val="1700"/>
              </a:lnSpc>
              <a:spcBef>
                <a:spcPts val="900"/>
              </a:spcBef>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a:t>
            </a:r>
            <a:r>
              <a:rPr lang="es-ES" err="1"/>
              <a:t>qstrum</a:t>
            </a:r>
            <a:r>
              <a:rPr lang="es-ES"/>
              <a:t> quia </a:t>
            </a:r>
            <a:r>
              <a:rPr lang="es-ES" err="1"/>
              <a:t>estemq</a:t>
            </a:r>
            <a:r>
              <a:rPr lang="es-ES"/>
              <a:t>.</a:t>
            </a:r>
          </a:p>
          <a:p>
            <a:pPr lvl="0"/>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a:t>
            </a:r>
            <a:endParaRPr lang="es-ES"/>
          </a:p>
        </p:txBody>
      </p:sp>
      <p:sp>
        <p:nvSpPr>
          <p:cNvPr id="16" name="Marcador de texto 17">
            <a:extLst>
              <a:ext uri="{FF2B5EF4-FFF2-40B4-BE49-F238E27FC236}">
                <a16:creationId xmlns:a16="http://schemas.microsoft.com/office/drawing/2014/main" id="{0CC11F15-A51A-4969-A633-5CFBF74B0B08}"/>
              </a:ext>
            </a:extLst>
          </p:cNvPr>
          <p:cNvSpPr>
            <a:spLocks noGrp="1"/>
          </p:cNvSpPr>
          <p:nvPr>
            <p:ph type="body" sz="quarter" idx="19" hasCustomPrompt="1"/>
          </p:nvPr>
        </p:nvSpPr>
        <p:spPr>
          <a:xfrm>
            <a:off x="8112664" y="1773751"/>
            <a:ext cx="2424638" cy="2341049"/>
          </a:xfrm>
        </p:spPr>
        <p:txBody>
          <a:bodyPr lIns="0">
            <a:noAutofit/>
          </a:bodyPr>
          <a:lstStyle>
            <a:lvl1pPr marL="0" indent="0">
              <a:lnSpc>
                <a:spcPts val="1700"/>
              </a:lnSpc>
              <a:spcBef>
                <a:spcPts val="900"/>
              </a:spcBef>
              <a:buNone/>
              <a:defRPr sz="1440" b="0">
                <a:solidFill>
                  <a:srgbClr val="1E1E1E"/>
                </a:solidFill>
              </a:defRPr>
            </a:lvl1pPr>
          </a:lstStyle>
          <a:p>
            <a:pPr lvl="0"/>
            <a:r>
              <a:rPr lang="es-ES"/>
              <a:t>Es </a:t>
            </a:r>
            <a:r>
              <a:rPr lang="es-ES" err="1"/>
              <a:t>aut</a:t>
            </a:r>
            <a:r>
              <a:rPr lang="es-ES"/>
              <a:t> </a:t>
            </a:r>
            <a:r>
              <a:rPr lang="es-ES" err="1"/>
              <a:t>reiciis</a:t>
            </a:r>
            <a:r>
              <a:rPr lang="es-ES"/>
              <a:t> am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a:t>
            </a:r>
            <a:r>
              <a:rPr lang="es-ES"/>
              <a:t>.</a:t>
            </a:r>
          </a:p>
          <a:p>
            <a:pPr lvl="0"/>
            <a:r>
              <a:rPr lang="es-ES" err="1"/>
              <a:t>Eheima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a:t>
            </a:r>
            <a:r>
              <a:rPr lang="es-ES"/>
              <a:t> </a:t>
            </a:r>
            <a:r>
              <a:rPr lang="es-ES" err="1"/>
              <a:t>apic</a:t>
            </a:r>
            <a:r>
              <a:rPr lang="es-ES"/>
              <a:t> </a:t>
            </a:r>
            <a:r>
              <a:rPr lang="es-ES" err="1"/>
              <a:t>to</a:t>
            </a:r>
            <a:r>
              <a:rPr lang="es-ES"/>
              <a:t> </a:t>
            </a:r>
            <a:r>
              <a:rPr lang="es-ES" err="1"/>
              <a:t>testi</a:t>
            </a:r>
            <a:r>
              <a:rPr lang="es-ES"/>
              <a:t> sed este </a:t>
            </a:r>
            <a:r>
              <a:rPr lang="es-ES" err="1"/>
              <a:t>eum</a:t>
            </a:r>
            <a:r>
              <a:rPr lang="es-ES"/>
              <a:t> fuga este </a:t>
            </a:r>
            <a:r>
              <a:rPr lang="es-ES" err="1"/>
              <a:t>eum</a:t>
            </a:r>
            <a:r>
              <a:rPr lang="es-ES"/>
              <a:t> fuga.</a:t>
            </a:r>
          </a:p>
        </p:txBody>
      </p:sp>
      <p:sp>
        <p:nvSpPr>
          <p:cNvPr id="19" name="Marcador de texto 17">
            <a:extLst>
              <a:ext uri="{FF2B5EF4-FFF2-40B4-BE49-F238E27FC236}">
                <a16:creationId xmlns:a16="http://schemas.microsoft.com/office/drawing/2014/main" id="{3F4FA38A-F665-431F-A109-0B7C9881BCB8}"/>
              </a:ext>
            </a:extLst>
          </p:cNvPr>
          <p:cNvSpPr>
            <a:spLocks noGrp="1"/>
          </p:cNvSpPr>
          <p:nvPr>
            <p:ph type="body" sz="quarter" idx="20" hasCustomPrompt="1"/>
          </p:nvPr>
        </p:nvSpPr>
        <p:spPr>
          <a:xfrm>
            <a:off x="8112664" y="1481015"/>
            <a:ext cx="2424638" cy="373062"/>
          </a:xfrm>
        </p:spPr>
        <p:txBody>
          <a:bodyPr lIns="0">
            <a:noAutofit/>
          </a:bodyPr>
          <a:lstStyle>
            <a:lvl1pPr marL="0" indent="0">
              <a:lnSpc>
                <a:spcPts val="1700"/>
              </a:lnSpc>
              <a:spcBef>
                <a:spcPts val="900"/>
              </a:spcBef>
              <a:buNone/>
              <a:defRPr sz="1440" b="1">
                <a:solidFill>
                  <a:srgbClr val="1E1E1E"/>
                </a:solidFill>
              </a:defRPr>
            </a:lvl1pPr>
          </a:lstStyle>
          <a:p>
            <a:pPr lvl="0"/>
            <a:r>
              <a:rPr lang="es-ES" err="1"/>
              <a:t>Poribus</a:t>
            </a:r>
            <a:r>
              <a:rPr lang="es-ES"/>
              <a:t> </a:t>
            </a:r>
            <a:r>
              <a:rPr lang="es-ES" err="1"/>
              <a:t>reiciis</a:t>
            </a:r>
            <a:r>
              <a:rPr lang="es-ES"/>
              <a:t> </a:t>
            </a:r>
            <a:r>
              <a:rPr lang="es-ES" err="1"/>
              <a:t>conseque</a:t>
            </a:r>
            <a:endParaRPr lang="es-ES"/>
          </a:p>
        </p:txBody>
      </p:sp>
      <p:sp>
        <p:nvSpPr>
          <p:cNvPr id="21" name="Marcador de texto 17">
            <a:extLst>
              <a:ext uri="{FF2B5EF4-FFF2-40B4-BE49-F238E27FC236}">
                <a16:creationId xmlns:a16="http://schemas.microsoft.com/office/drawing/2014/main" id="{AA93BD72-42D1-4CF3-8EA4-00687AC8EA45}"/>
              </a:ext>
            </a:extLst>
          </p:cNvPr>
          <p:cNvSpPr>
            <a:spLocks noGrp="1"/>
          </p:cNvSpPr>
          <p:nvPr>
            <p:ph type="body" sz="quarter" idx="22" hasCustomPrompt="1"/>
          </p:nvPr>
        </p:nvSpPr>
        <p:spPr>
          <a:xfrm>
            <a:off x="7665157" y="5721537"/>
            <a:ext cx="5621865" cy="1180224"/>
          </a:xfrm>
        </p:spPr>
        <p:txBody>
          <a:bodyPr lIns="0">
            <a:noAutofit/>
          </a:bodyPr>
          <a:lstStyle>
            <a:lvl1pPr marL="0" indent="0">
              <a:lnSpc>
                <a:spcPts val="1700"/>
              </a:lnSpc>
              <a:spcBef>
                <a:spcPts val="900"/>
              </a:spcBef>
              <a:buNone/>
              <a:defRPr sz="1440" b="0">
                <a:solidFill>
                  <a:schemeClr val="bg1"/>
                </a:solidFill>
              </a:defRPr>
            </a:lvl1pPr>
          </a:lstStyle>
          <a:p>
            <a:pPr lvl="0"/>
            <a:r>
              <a:rPr lang="es-ES"/>
              <a:t>Ma </a:t>
            </a:r>
            <a:r>
              <a:rPr lang="es-ES" err="1"/>
              <a:t>vendest</a:t>
            </a:r>
            <a:r>
              <a:rPr lang="es-ES"/>
              <a:t> as qui </a:t>
            </a:r>
            <a:r>
              <a:rPr lang="es-ES" err="1"/>
              <a:t>beaPoribus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a:t>
            </a:r>
            <a:r>
              <a:rPr lang="es-ES" err="1"/>
              <a:t>qstrum</a:t>
            </a:r>
            <a:r>
              <a:rPr lang="es-ES"/>
              <a:t> q</a:t>
            </a:r>
          </a:p>
        </p:txBody>
      </p:sp>
      <p:sp>
        <p:nvSpPr>
          <p:cNvPr id="22" name="Marcador de texto 17">
            <a:extLst>
              <a:ext uri="{FF2B5EF4-FFF2-40B4-BE49-F238E27FC236}">
                <a16:creationId xmlns:a16="http://schemas.microsoft.com/office/drawing/2014/main" id="{E9C06FA8-3B73-43E3-9BC5-35A805BD2D9E}"/>
              </a:ext>
            </a:extLst>
          </p:cNvPr>
          <p:cNvSpPr>
            <a:spLocks noGrp="1"/>
          </p:cNvSpPr>
          <p:nvPr>
            <p:ph type="body" sz="quarter" idx="15" hasCustomPrompt="1"/>
          </p:nvPr>
        </p:nvSpPr>
        <p:spPr>
          <a:xfrm>
            <a:off x="7665157" y="5170947"/>
            <a:ext cx="5463821" cy="462209"/>
          </a:xfrm>
        </p:spPr>
        <p:txBody>
          <a:bodyPr lIns="0">
            <a:normAutofit/>
          </a:bodyPr>
          <a:lstStyle>
            <a:lvl1pPr marL="0" indent="0">
              <a:lnSpc>
                <a:spcPts val="2800"/>
              </a:lnSpc>
              <a:buNone/>
              <a:defRPr sz="2750" b="1">
                <a:solidFill>
                  <a:schemeClr val="bg1"/>
                </a:solidFill>
              </a:defRPr>
            </a:lvl1pPr>
          </a:lstStyle>
          <a:p>
            <a:pPr lvl="0"/>
            <a:r>
              <a:rPr lang="es-ES" err="1"/>
              <a:t>Lorem</a:t>
            </a:r>
            <a:r>
              <a:rPr lang="es-ES"/>
              <a:t> </a:t>
            </a:r>
            <a:r>
              <a:rPr lang="es-ES" err="1"/>
              <a:t>ipsum</a:t>
            </a:r>
            <a:r>
              <a:rPr lang="es-ES"/>
              <a:t> </a:t>
            </a:r>
            <a:r>
              <a:rPr lang="es-ES" err="1"/>
              <a:t>Imus</a:t>
            </a:r>
            <a:r>
              <a:rPr lang="es-ES"/>
              <a:t> </a:t>
            </a:r>
            <a:r>
              <a:rPr lang="es-ES" err="1"/>
              <a:t>deru</a:t>
            </a:r>
            <a:r>
              <a:rPr lang="es-ES"/>
              <a:t> </a:t>
            </a:r>
            <a:r>
              <a:rPr lang="es-ES" err="1"/>
              <a:t>llam</a:t>
            </a:r>
            <a:endParaRPr lang="es-ES"/>
          </a:p>
        </p:txBody>
      </p:sp>
      <p:sp>
        <p:nvSpPr>
          <p:cNvPr id="2" name="Marcador de número de diapositiva 1">
            <a:extLst>
              <a:ext uri="{FF2B5EF4-FFF2-40B4-BE49-F238E27FC236}">
                <a16:creationId xmlns:a16="http://schemas.microsoft.com/office/drawing/2014/main" id="{11B956B5-474C-4B72-A097-482CBA58CAFD}"/>
              </a:ext>
            </a:extLst>
          </p:cNvPr>
          <p:cNvSpPr>
            <a:spLocks noGrp="1"/>
          </p:cNvSpPr>
          <p:nvPr>
            <p:ph type="sldNum" sz="quarter" idx="23"/>
          </p:nvPr>
        </p:nvSpPr>
        <p:spPr/>
        <p:txBody>
          <a:bodyPr/>
          <a:lstStyle/>
          <a:p>
            <a:fld id="{B005B2D1-880E-4846-A216-7D6770BA1332}" type="slidenum">
              <a:rPr lang="es-ES" smtClean="0"/>
              <a:pPr/>
              <a:t>‹nr.›</a:t>
            </a:fld>
            <a:endParaRPr lang="es-ES"/>
          </a:p>
        </p:txBody>
      </p:sp>
      <p:sp>
        <p:nvSpPr>
          <p:cNvPr id="23" name="Marcador de texto 17">
            <a:extLst>
              <a:ext uri="{FF2B5EF4-FFF2-40B4-BE49-F238E27FC236}">
                <a16:creationId xmlns:a16="http://schemas.microsoft.com/office/drawing/2014/main" id="{56215996-BE86-478A-BB7D-A5A5B6715F06}"/>
              </a:ext>
            </a:extLst>
          </p:cNvPr>
          <p:cNvSpPr>
            <a:spLocks noGrp="1"/>
          </p:cNvSpPr>
          <p:nvPr>
            <p:ph type="body" sz="quarter" idx="24" hasCustomPrompt="1"/>
          </p:nvPr>
        </p:nvSpPr>
        <p:spPr>
          <a:xfrm>
            <a:off x="4913328" y="1773751"/>
            <a:ext cx="2424638" cy="2341049"/>
          </a:xfrm>
        </p:spPr>
        <p:txBody>
          <a:bodyPr lIns="0">
            <a:noAutofit/>
          </a:bodyPr>
          <a:lstStyle>
            <a:lvl1pPr marL="0" indent="0">
              <a:lnSpc>
                <a:spcPts val="1700"/>
              </a:lnSpc>
              <a:spcBef>
                <a:spcPts val="900"/>
              </a:spcBef>
              <a:buNone/>
              <a:defRPr sz="1440" b="0">
                <a:solidFill>
                  <a:srgbClr val="1E1E1E"/>
                </a:solidFill>
              </a:defRPr>
            </a:lvl1pPr>
          </a:lstStyle>
          <a:p>
            <a:pPr lvl="0"/>
            <a:r>
              <a:rPr lang="es-ES"/>
              <a:t>Es </a:t>
            </a:r>
            <a:r>
              <a:rPr lang="es-ES" err="1"/>
              <a:t>aut</a:t>
            </a:r>
            <a:r>
              <a:rPr lang="es-ES"/>
              <a:t> </a:t>
            </a:r>
            <a:r>
              <a:rPr lang="es-ES" err="1"/>
              <a:t>reiciis</a:t>
            </a:r>
            <a:r>
              <a:rPr lang="es-ES"/>
              <a:t> am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a:t>
            </a:r>
            <a:r>
              <a:rPr lang="es-ES"/>
              <a:t>.</a:t>
            </a:r>
          </a:p>
          <a:p>
            <a:pPr lvl="0"/>
            <a:r>
              <a:rPr lang="es-ES" err="1"/>
              <a:t>Eheima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a:t>
            </a:r>
            <a:r>
              <a:rPr lang="es-ES"/>
              <a:t> </a:t>
            </a:r>
            <a:r>
              <a:rPr lang="es-ES" err="1"/>
              <a:t>apic</a:t>
            </a:r>
            <a:r>
              <a:rPr lang="es-ES"/>
              <a:t> </a:t>
            </a:r>
            <a:r>
              <a:rPr lang="es-ES" err="1"/>
              <a:t>to</a:t>
            </a:r>
            <a:r>
              <a:rPr lang="es-ES"/>
              <a:t> </a:t>
            </a:r>
            <a:r>
              <a:rPr lang="es-ES" err="1"/>
              <a:t>testi</a:t>
            </a:r>
            <a:r>
              <a:rPr lang="es-ES"/>
              <a:t> sed este </a:t>
            </a:r>
            <a:r>
              <a:rPr lang="es-ES" err="1"/>
              <a:t>eum</a:t>
            </a:r>
            <a:r>
              <a:rPr lang="es-ES"/>
              <a:t> fuga este </a:t>
            </a:r>
            <a:r>
              <a:rPr lang="es-ES" err="1"/>
              <a:t>eum</a:t>
            </a:r>
            <a:r>
              <a:rPr lang="es-ES"/>
              <a:t> fuga.</a:t>
            </a:r>
          </a:p>
        </p:txBody>
      </p:sp>
      <p:sp>
        <p:nvSpPr>
          <p:cNvPr id="26" name="Marcador de texto 17">
            <a:extLst>
              <a:ext uri="{FF2B5EF4-FFF2-40B4-BE49-F238E27FC236}">
                <a16:creationId xmlns:a16="http://schemas.microsoft.com/office/drawing/2014/main" id="{D4355630-7B14-407D-8E28-171203EC858E}"/>
              </a:ext>
            </a:extLst>
          </p:cNvPr>
          <p:cNvSpPr>
            <a:spLocks noGrp="1"/>
          </p:cNvSpPr>
          <p:nvPr>
            <p:ph type="body" sz="quarter" idx="25" hasCustomPrompt="1"/>
          </p:nvPr>
        </p:nvSpPr>
        <p:spPr>
          <a:xfrm>
            <a:off x="4913328" y="1481015"/>
            <a:ext cx="2424638" cy="373062"/>
          </a:xfrm>
        </p:spPr>
        <p:txBody>
          <a:bodyPr lIns="0">
            <a:noAutofit/>
          </a:bodyPr>
          <a:lstStyle>
            <a:lvl1pPr marL="0" indent="0">
              <a:lnSpc>
                <a:spcPts val="1700"/>
              </a:lnSpc>
              <a:spcBef>
                <a:spcPts val="900"/>
              </a:spcBef>
              <a:buNone/>
              <a:defRPr sz="1440" b="1">
                <a:solidFill>
                  <a:srgbClr val="1E1E1E"/>
                </a:solidFill>
              </a:defRPr>
            </a:lvl1pPr>
          </a:lstStyle>
          <a:p>
            <a:pPr lvl="0"/>
            <a:r>
              <a:rPr lang="es-ES" err="1"/>
              <a:t>Poribus</a:t>
            </a:r>
            <a:r>
              <a:rPr lang="es-ES"/>
              <a:t> </a:t>
            </a:r>
            <a:r>
              <a:rPr lang="es-ES" err="1"/>
              <a:t>reiciis</a:t>
            </a:r>
            <a:r>
              <a:rPr lang="es-ES"/>
              <a:t> </a:t>
            </a:r>
            <a:r>
              <a:rPr lang="es-ES" err="1"/>
              <a:t>conseque</a:t>
            </a:r>
            <a:endParaRPr lang="es-ES"/>
          </a:p>
        </p:txBody>
      </p:sp>
      <p:sp>
        <p:nvSpPr>
          <p:cNvPr id="27" name="Marcador de texto 17">
            <a:extLst>
              <a:ext uri="{FF2B5EF4-FFF2-40B4-BE49-F238E27FC236}">
                <a16:creationId xmlns:a16="http://schemas.microsoft.com/office/drawing/2014/main" id="{8CB8B76B-0849-49C7-B74A-F2D429C5C057}"/>
              </a:ext>
            </a:extLst>
          </p:cNvPr>
          <p:cNvSpPr>
            <a:spLocks noGrp="1"/>
          </p:cNvSpPr>
          <p:nvPr>
            <p:ph type="body" sz="quarter" idx="26" hasCustomPrompt="1"/>
          </p:nvPr>
        </p:nvSpPr>
        <p:spPr>
          <a:xfrm>
            <a:off x="11312883" y="1773751"/>
            <a:ext cx="2424638" cy="2341049"/>
          </a:xfrm>
        </p:spPr>
        <p:txBody>
          <a:bodyPr lIns="0">
            <a:noAutofit/>
          </a:bodyPr>
          <a:lstStyle>
            <a:lvl1pPr marL="0" indent="0">
              <a:lnSpc>
                <a:spcPts val="1700"/>
              </a:lnSpc>
              <a:spcBef>
                <a:spcPts val="900"/>
              </a:spcBef>
              <a:buNone/>
              <a:defRPr sz="1440" b="0">
                <a:solidFill>
                  <a:srgbClr val="1E1E1E"/>
                </a:solidFill>
              </a:defRPr>
            </a:lvl1pPr>
          </a:lstStyle>
          <a:p>
            <a:pPr lvl="0"/>
            <a:r>
              <a:rPr lang="es-ES"/>
              <a:t>Es </a:t>
            </a:r>
            <a:r>
              <a:rPr lang="es-ES" err="1"/>
              <a:t>aut</a:t>
            </a:r>
            <a:r>
              <a:rPr lang="es-ES"/>
              <a:t> </a:t>
            </a:r>
            <a:r>
              <a:rPr lang="es-ES" err="1"/>
              <a:t>reiciis</a:t>
            </a:r>
            <a:r>
              <a:rPr lang="es-ES"/>
              <a:t> am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a:t>
            </a:r>
            <a:r>
              <a:rPr lang="es-ES"/>
              <a:t>.</a:t>
            </a:r>
          </a:p>
          <a:p>
            <a:pPr lvl="0"/>
            <a:r>
              <a:rPr lang="es-ES" err="1"/>
              <a:t>Eheima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a:t>
            </a:r>
            <a:r>
              <a:rPr lang="es-ES"/>
              <a:t> </a:t>
            </a:r>
            <a:r>
              <a:rPr lang="es-ES" err="1"/>
              <a:t>apic</a:t>
            </a:r>
            <a:r>
              <a:rPr lang="es-ES"/>
              <a:t> </a:t>
            </a:r>
            <a:r>
              <a:rPr lang="es-ES" err="1"/>
              <a:t>to</a:t>
            </a:r>
            <a:r>
              <a:rPr lang="es-ES"/>
              <a:t> </a:t>
            </a:r>
            <a:r>
              <a:rPr lang="es-ES" err="1"/>
              <a:t>testi</a:t>
            </a:r>
            <a:r>
              <a:rPr lang="es-ES"/>
              <a:t> sed este </a:t>
            </a:r>
            <a:r>
              <a:rPr lang="es-ES" err="1"/>
              <a:t>eum</a:t>
            </a:r>
            <a:r>
              <a:rPr lang="es-ES"/>
              <a:t> fuga este </a:t>
            </a:r>
            <a:r>
              <a:rPr lang="es-ES" err="1"/>
              <a:t>eum</a:t>
            </a:r>
            <a:r>
              <a:rPr lang="es-ES"/>
              <a:t> fuga.</a:t>
            </a:r>
          </a:p>
        </p:txBody>
      </p:sp>
      <p:sp>
        <p:nvSpPr>
          <p:cNvPr id="28" name="Marcador de texto 17">
            <a:extLst>
              <a:ext uri="{FF2B5EF4-FFF2-40B4-BE49-F238E27FC236}">
                <a16:creationId xmlns:a16="http://schemas.microsoft.com/office/drawing/2014/main" id="{833C39CC-E352-4BB2-BDE7-38665F7B02B3}"/>
              </a:ext>
            </a:extLst>
          </p:cNvPr>
          <p:cNvSpPr>
            <a:spLocks noGrp="1"/>
          </p:cNvSpPr>
          <p:nvPr>
            <p:ph type="body" sz="quarter" idx="27" hasCustomPrompt="1"/>
          </p:nvPr>
        </p:nvSpPr>
        <p:spPr>
          <a:xfrm>
            <a:off x="11312883" y="1481015"/>
            <a:ext cx="2424638" cy="373062"/>
          </a:xfrm>
        </p:spPr>
        <p:txBody>
          <a:bodyPr lIns="0">
            <a:noAutofit/>
          </a:bodyPr>
          <a:lstStyle>
            <a:lvl1pPr marL="0" indent="0">
              <a:lnSpc>
                <a:spcPts val="1700"/>
              </a:lnSpc>
              <a:spcBef>
                <a:spcPts val="900"/>
              </a:spcBef>
              <a:buNone/>
              <a:defRPr sz="1440" b="1">
                <a:solidFill>
                  <a:srgbClr val="1E1E1E"/>
                </a:solidFill>
              </a:defRPr>
            </a:lvl1pPr>
          </a:lstStyle>
          <a:p>
            <a:pPr lvl="0"/>
            <a:r>
              <a:rPr lang="es-ES" err="1"/>
              <a:t>Poribus</a:t>
            </a:r>
            <a:r>
              <a:rPr lang="es-ES"/>
              <a:t> </a:t>
            </a:r>
            <a:r>
              <a:rPr lang="es-ES" err="1"/>
              <a:t>reiciis</a:t>
            </a:r>
            <a:r>
              <a:rPr lang="es-ES"/>
              <a:t> </a:t>
            </a:r>
            <a:r>
              <a:rPr lang="es-ES" err="1"/>
              <a:t>conseque</a:t>
            </a:r>
            <a:endParaRPr lang="es-ES"/>
          </a:p>
        </p:txBody>
      </p:sp>
      <p:sp>
        <p:nvSpPr>
          <p:cNvPr id="29" name="CuadroTexto 28">
            <a:extLst>
              <a:ext uri="{FF2B5EF4-FFF2-40B4-BE49-F238E27FC236}">
                <a16:creationId xmlns:a16="http://schemas.microsoft.com/office/drawing/2014/main" id="{975477D0-A98F-4793-B73D-124C47737C0C}"/>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31" name="Rectángulo 30">
            <a:extLst>
              <a:ext uri="{FF2B5EF4-FFF2-40B4-BE49-F238E27FC236}">
                <a16:creationId xmlns:a16="http://schemas.microsoft.com/office/drawing/2014/main" id="{6F2A21CC-AD0D-45B5-879F-848E1DF89384}"/>
              </a:ext>
            </a:extLst>
          </p:cNvPr>
          <p:cNvSpPr/>
          <p:nvPr userDrawn="1"/>
        </p:nvSpPr>
        <p:spPr>
          <a:xfrm>
            <a:off x="13723938" y="7570604"/>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Gráfico 16">
            <a:extLst>
              <a:ext uri="{FF2B5EF4-FFF2-40B4-BE49-F238E27FC236}">
                <a16:creationId xmlns:a16="http://schemas.microsoft.com/office/drawing/2014/main" id="{B8F199B5-CC4B-4B07-BC0C-F2F694FE5AB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9936"/>
          <a:stretch/>
        </p:blipFill>
        <p:spPr>
          <a:xfrm>
            <a:off x="524442" y="332974"/>
            <a:ext cx="420914" cy="385200"/>
          </a:xfrm>
          <a:prstGeom prst="rect">
            <a:avLst/>
          </a:prstGeom>
        </p:spPr>
      </p:pic>
    </p:spTree>
    <p:extLst>
      <p:ext uri="{BB962C8B-B14F-4D97-AF65-F5344CB8AC3E}">
        <p14:creationId xmlns:p14="http://schemas.microsoft.com/office/powerpoint/2010/main" val="197814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a 02 roj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90F3110-B03E-467A-B204-79CB33AD5E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4630400" cy="8229600"/>
          </a:xfrm>
          <a:prstGeom prst="rect">
            <a:avLst/>
          </a:prstGeom>
        </p:spPr>
      </p:pic>
      <p:sp>
        <p:nvSpPr>
          <p:cNvPr id="12" name="Título 12">
            <a:extLst>
              <a:ext uri="{FF2B5EF4-FFF2-40B4-BE49-F238E27FC236}">
                <a16:creationId xmlns:a16="http://schemas.microsoft.com/office/drawing/2014/main" id="{687D23B1-A2E4-47D2-9145-B941FAC926A8}"/>
              </a:ext>
            </a:extLst>
          </p:cNvPr>
          <p:cNvSpPr>
            <a:spLocks noGrp="1"/>
          </p:cNvSpPr>
          <p:nvPr>
            <p:ph type="title" hasCustomPrompt="1"/>
          </p:nvPr>
        </p:nvSpPr>
        <p:spPr>
          <a:xfrm>
            <a:off x="7690871" y="2730479"/>
            <a:ext cx="4902086" cy="1442094"/>
          </a:xfrm>
        </p:spPr>
        <p:txBody>
          <a:bodyPr anchor="t">
            <a:normAutofit/>
          </a:bodyPr>
          <a:lstStyle>
            <a:lvl1pPr>
              <a:defRPr sz="4300" b="1">
                <a:solidFill>
                  <a:schemeClr val="bg1"/>
                </a:solidFill>
                <a:latin typeface="Century Gothic" panose="020B0502020202020204" pitchFamily="34" charset="0"/>
              </a:defRPr>
            </a:lvl1pPr>
          </a:lstStyle>
          <a:p>
            <a:r>
              <a:rPr lang="es-ES" err="1"/>
              <a:t>Opienscre</a:t>
            </a:r>
            <a:r>
              <a:rPr lang="es-ES"/>
              <a:t> in </a:t>
            </a:r>
            <a:r>
              <a:rPr lang="es-ES" err="1"/>
              <a:t>restiam</a:t>
            </a:r>
            <a:r>
              <a:rPr lang="es-ES"/>
              <a:t> </a:t>
            </a:r>
            <a:r>
              <a:rPr lang="es-ES" err="1"/>
              <a:t>publis</a:t>
            </a:r>
            <a:r>
              <a:rPr lang="es-ES"/>
              <a:t> </a:t>
            </a:r>
            <a:r>
              <a:rPr lang="es-ES" err="1"/>
              <a:t>hor</a:t>
            </a:r>
            <a:endParaRPr lang="es-ES"/>
          </a:p>
        </p:txBody>
      </p:sp>
      <p:sp>
        <p:nvSpPr>
          <p:cNvPr id="15" name="Marcador de texto 6">
            <a:extLst>
              <a:ext uri="{FF2B5EF4-FFF2-40B4-BE49-F238E27FC236}">
                <a16:creationId xmlns:a16="http://schemas.microsoft.com/office/drawing/2014/main" id="{0C1055D0-D668-4CEA-98EF-3D27C3A7A835}"/>
              </a:ext>
            </a:extLst>
          </p:cNvPr>
          <p:cNvSpPr>
            <a:spLocks noGrp="1"/>
          </p:cNvSpPr>
          <p:nvPr>
            <p:ph type="body" sz="quarter" idx="10" hasCustomPrompt="1"/>
          </p:nvPr>
        </p:nvSpPr>
        <p:spPr>
          <a:xfrm>
            <a:off x="7690871" y="4237320"/>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Restiam</a:t>
            </a:r>
            <a:r>
              <a:rPr lang="es-ES"/>
              <a:t> </a:t>
            </a:r>
            <a:r>
              <a:rPr lang="es-ES" err="1"/>
              <a:t>publis</a:t>
            </a:r>
            <a:r>
              <a:rPr lang="es-ES"/>
              <a:t> </a:t>
            </a:r>
            <a:r>
              <a:rPr lang="es-ES" err="1"/>
              <a:t>hore</a:t>
            </a:r>
            <a:r>
              <a:rPr lang="es-ES"/>
              <a:t> </a:t>
            </a:r>
            <a:r>
              <a:rPr lang="es-ES" err="1"/>
              <a:t>estiam</a:t>
            </a:r>
            <a:endParaRPr lang="es-ES"/>
          </a:p>
          <a:p>
            <a:pPr lvl="0"/>
            <a:r>
              <a:rPr lang="es-ES" err="1"/>
              <a:t>Publis</a:t>
            </a:r>
            <a:r>
              <a:rPr lang="es-ES"/>
              <a:t> </a:t>
            </a:r>
            <a:r>
              <a:rPr lang="es-ES" err="1"/>
              <a:t>hore</a:t>
            </a:r>
            <a:r>
              <a:rPr lang="es-ES"/>
              <a:t> </a:t>
            </a:r>
            <a:r>
              <a:rPr lang="es-ES" err="1"/>
              <a:t>hore</a:t>
            </a:r>
            <a:endParaRPr lang="es-ES"/>
          </a:p>
        </p:txBody>
      </p:sp>
      <p:sp>
        <p:nvSpPr>
          <p:cNvPr id="16" name="Marcador de texto 6">
            <a:extLst>
              <a:ext uri="{FF2B5EF4-FFF2-40B4-BE49-F238E27FC236}">
                <a16:creationId xmlns:a16="http://schemas.microsoft.com/office/drawing/2014/main" id="{520D1EEB-61C8-4F89-A922-A3F95BE81C1A}"/>
              </a:ext>
            </a:extLst>
          </p:cNvPr>
          <p:cNvSpPr>
            <a:spLocks noGrp="1"/>
          </p:cNvSpPr>
          <p:nvPr>
            <p:ph type="body" sz="quarter" idx="11" hasCustomPrompt="1"/>
          </p:nvPr>
        </p:nvSpPr>
        <p:spPr>
          <a:xfrm>
            <a:off x="7690871" y="4979647"/>
            <a:ext cx="4902086" cy="696630"/>
          </a:xfrm>
        </p:spPr>
        <p:txBody>
          <a:bodyPr>
            <a:noAutofit/>
          </a:bodyPr>
          <a:lstStyle>
            <a:lvl1pPr marL="0" indent="0">
              <a:lnSpc>
                <a:spcPts val="2600"/>
              </a:lnSpc>
              <a:spcBef>
                <a:spcPts val="0"/>
              </a:spcBef>
              <a:buNone/>
              <a:defRPr sz="2600" b="1">
                <a:solidFill>
                  <a:schemeClr val="bg1"/>
                </a:solidFill>
              </a:defRPr>
            </a:lvl1pPr>
            <a:lvl2pPr marL="271463" indent="0">
              <a:buNone/>
              <a:defRPr/>
            </a:lvl2pPr>
          </a:lstStyle>
          <a:p>
            <a:pPr lvl="0"/>
            <a:r>
              <a:rPr lang="es-ES"/>
              <a:t>09 de febrero de 2021</a:t>
            </a:r>
          </a:p>
        </p:txBody>
      </p:sp>
      <p:sp>
        <p:nvSpPr>
          <p:cNvPr id="17" name="CuadroTexto 16">
            <a:extLst>
              <a:ext uri="{FF2B5EF4-FFF2-40B4-BE49-F238E27FC236}">
                <a16:creationId xmlns:a16="http://schemas.microsoft.com/office/drawing/2014/main" id="{F04B9E36-C6C2-4B31-AACB-24F008FF04FE}"/>
              </a:ext>
            </a:extLst>
          </p:cNvPr>
          <p:cNvSpPr txBox="1"/>
          <p:nvPr userDrawn="1"/>
        </p:nvSpPr>
        <p:spPr>
          <a:xfrm>
            <a:off x="6689024" y="5867012"/>
            <a:ext cx="1800493" cy="430887"/>
          </a:xfrm>
          <a:prstGeom prst="rect">
            <a:avLst/>
          </a:prstGeom>
          <a:noFill/>
        </p:spPr>
        <p:txBody>
          <a:bodyPr wrap="none" rtlCol="0">
            <a:spAutoFit/>
          </a:bodyPr>
          <a:lstStyle/>
          <a:p>
            <a:r>
              <a:rPr lang="es-ES" sz="2200" b="1">
                <a:solidFill>
                  <a:schemeClr val="bg1"/>
                </a:solidFill>
              </a:rPr>
              <a:t>Ve más allá</a:t>
            </a:r>
          </a:p>
        </p:txBody>
      </p:sp>
      <p:pic>
        <p:nvPicPr>
          <p:cNvPr id="10" name="Gráfico 9">
            <a:extLst>
              <a:ext uri="{FF2B5EF4-FFF2-40B4-BE49-F238E27FC236}">
                <a16:creationId xmlns:a16="http://schemas.microsoft.com/office/drawing/2014/main" id="{2002B7AF-0789-4D75-B8F0-4A6854252C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038" y="908844"/>
            <a:ext cx="2908056" cy="800100"/>
          </a:xfrm>
          <a:prstGeom prst="rect">
            <a:avLst/>
          </a:prstGeom>
        </p:spPr>
      </p:pic>
    </p:spTree>
    <p:extLst>
      <p:ext uri="{BB962C8B-B14F-4D97-AF65-F5344CB8AC3E}">
        <p14:creationId xmlns:p14="http://schemas.microsoft.com/office/powerpoint/2010/main" val="418603138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o + Imagen columnas 01">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FE33CE54-4ADA-4CAE-A118-8414E019D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1" name="Marcador de texto 17">
            <a:extLst>
              <a:ext uri="{FF2B5EF4-FFF2-40B4-BE49-F238E27FC236}">
                <a16:creationId xmlns:a16="http://schemas.microsoft.com/office/drawing/2014/main" id="{A5BE6BA0-EF8C-4789-822C-BEE963EC7E2D}"/>
              </a:ext>
            </a:extLst>
          </p:cNvPr>
          <p:cNvSpPr>
            <a:spLocks noGrp="1"/>
          </p:cNvSpPr>
          <p:nvPr>
            <p:ph type="body" sz="quarter" idx="19" hasCustomPrompt="1"/>
          </p:nvPr>
        </p:nvSpPr>
        <p:spPr>
          <a:xfrm>
            <a:off x="906463" y="4712160"/>
            <a:ext cx="2424638" cy="2606215"/>
          </a:xfrm>
        </p:spPr>
        <p:txBody>
          <a:bodyPr lIns="0">
            <a:noAutofit/>
          </a:bodyPr>
          <a:lstStyle>
            <a:lvl1pPr marL="0" indent="0">
              <a:lnSpc>
                <a:spcPts val="1700"/>
              </a:lnSpc>
              <a:spcBef>
                <a:spcPts val="900"/>
              </a:spcBef>
              <a:buNone/>
              <a:defRPr sz="1440" b="0">
                <a:solidFill>
                  <a:srgbClr val="1E1E1E"/>
                </a:solidFill>
              </a:defRPr>
            </a:lvl1pPr>
          </a:lstStyle>
          <a:p>
            <a:pPr lvl="0"/>
            <a:r>
              <a:rPr lang="es-ES"/>
              <a:t>Es </a:t>
            </a:r>
            <a:r>
              <a:rPr lang="es-ES" err="1"/>
              <a:t>aut</a:t>
            </a:r>
            <a:r>
              <a:rPr lang="es-ES"/>
              <a:t> </a:t>
            </a:r>
            <a:r>
              <a:rPr lang="es-ES" err="1"/>
              <a:t>reiciis</a:t>
            </a:r>
            <a:r>
              <a:rPr lang="es-ES"/>
              <a:t> am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a:t>
            </a:r>
            <a:r>
              <a:rPr lang="es-ES"/>
              <a:t>.</a:t>
            </a:r>
          </a:p>
          <a:p>
            <a:pPr lvl="0"/>
            <a:r>
              <a:rPr lang="es-ES" err="1"/>
              <a:t>Eheima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a:t>
            </a:r>
            <a:r>
              <a:rPr lang="es-ES"/>
              <a:t> </a:t>
            </a:r>
            <a:r>
              <a:rPr lang="es-ES" err="1"/>
              <a:t>apic</a:t>
            </a:r>
            <a:r>
              <a:rPr lang="es-ES"/>
              <a:t> </a:t>
            </a:r>
            <a:r>
              <a:rPr lang="es-ES" err="1"/>
              <a:t>to</a:t>
            </a:r>
            <a:r>
              <a:rPr lang="es-ES"/>
              <a:t> </a:t>
            </a:r>
            <a:r>
              <a:rPr lang="es-ES" err="1"/>
              <a:t>testi</a:t>
            </a:r>
            <a:r>
              <a:rPr lang="es-ES"/>
              <a:t> sed este </a:t>
            </a:r>
            <a:r>
              <a:rPr lang="es-ES" err="1"/>
              <a:t>eum</a:t>
            </a:r>
            <a:r>
              <a:rPr lang="es-ES"/>
              <a:t> fuga este </a:t>
            </a:r>
            <a:r>
              <a:rPr lang="es-ES" err="1"/>
              <a:t>eum</a:t>
            </a:r>
            <a:r>
              <a:rPr lang="es-ES"/>
              <a:t> fuga.</a:t>
            </a:r>
          </a:p>
        </p:txBody>
      </p:sp>
      <p:sp>
        <p:nvSpPr>
          <p:cNvPr id="12" name="Marcador de texto 17">
            <a:extLst>
              <a:ext uri="{FF2B5EF4-FFF2-40B4-BE49-F238E27FC236}">
                <a16:creationId xmlns:a16="http://schemas.microsoft.com/office/drawing/2014/main" id="{DA10493C-84F1-4EEE-AC24-47D0D50A0782}"/>
              </a:ext>
            </a:extLst>
          </p:cNvPr>
          <p:cNvSpPr>
            <a:spLocks noGrp="1"/>
          </p:cNvSpPr>
          <p:nvPr>
            <p:ph type="body" sz="quarter" idx="20" hasCustomPrompt="1"/>
          </p:nvPr>
        </p:nvSpPr>
        <p:spPr>
          <a:xfrm>
            <a:off x="906463" y="4419424"/>
            <a:ext cx="2424638" cy="373062"/>
          </a:xfrm>
        </p:spPr>
        <p:txBody>
          <a:bodyPr lIns="0">
            <a:noAutofit/>
          </a:bodyPr>
          <a:lstStyle>
            <a:lvl1pPr marL="0" indent="0">
              <a:lnSpc>
                <a:spcPts val="1700"/>
              </a:lnSpc>
              <a:spcBef>
                <a:spcPts val="900"/>
              </a:spcBef>
              <a:buNone/>
              <a:defRPr sz="1440" b="1">
                <a:solidFill>
                  <a:srgbClr val="1E1E1E"/>
                </a:solidFill>
              </a:defRPr>
            </a:lvl1pPr>
          </a:lstStyle>
          <a:p>
            <a:pPr lvl="0"/>
            <a:r>
              <a:rPr lang="es-ES" err="1"/>
              <a:t>Poribus</a:t>
            </a:r>
            <a:r>
              <a:rPr lang="es-ES"/>
              <a:t> </a:t>
            </a:r>
            <a:r>
              <a:rPr lang="es-ES" err="1"/>
              <a:t>reiciis</a:t>
            </a:r>
            <a:r>
              <a:rPr lang="es-ES"/>
              <a:t> </a:t>
            </a:r>
            <a:r>
              <a:rPr lang="es-ES" err="1"/>
              <a:t>conseque</a:t>
            </a:r>
            <a:endParaRPr lang="es-ES"/>
          </a:p>
        </p:txBody>
      </p:sp>
      <p:sp>
        <p:nvSpPr>
          <p:cNvPr id="13" name="Marcador de texto 17">
            <a:extLst>
              <a:ext uri="{FF2B5EF4-FFF2-40B4-BE49-F238E27FC236}">
                <a16:creationId xmlns:a16="http://schemas.microsoft.com/office/drawing/2014/main" id="{541F3DA4-12C0-417B-8A35-5A21C5692D8E}"/>
              </a:ext>
            </a:extLst>
          </p:cNvPr>
          <p:cNvSpPr>
            <a:spLocks noGrp="1"/>
          </p:cNvSpPr>
          <p:nvPr>
            <p:ph type="body" sz="quarter" idx="21" hasCustomPrompt="1"/>
          </p:nvPr>
        </p:nvSpPr>
        <p:spPr>
          <a:xfrm>
            <a:off x="10512800" y="4712160"/>
            <a:ext cx="2424638" cy="2606215"/>
          </a:xfrm>
        </p:spPr>
        <p:txBody>
          <a:bodyPr lIns="0">
            <a:noAutofit/>
          </a:bodyPr>
          <a:lstStyle>
            <a:lvl1pPr marL="0" indent="0">
              <a:lnSpc>
                <a:spcPts val="1700"/>
              </a:lnSpc>
              <a:spcBef>
                <a:spcPts val="900"/>
              </a:spcBef>
              <a:buNone/>
              <a:defRPr sz="1440" b="0">
                <a:solidFill>
                  <a:srgbClr val="1E1E1E"/>
                </a:solidFill>
              </a:defRPr>
            </a:lvl1pPr>
          </a:lstStyle>
          <a:p>
            <a:pPr lvl="0"/>
            <a:r>
              <a:rPr lang="es-ES"/>
              <a:t>Es </a:t>
            </a:r>
            <a:r>
              <a:rPr lang="es-ES" err="1"/>
              <a:t>aut</a:t>
            </a:r>
            <a:r>
              <a:rPr lang="es-ES"/>
              <a:t> </a:t>
            </a:r>
            <a:r>
              <a:rPr lang="es-ES" err="1"/>
              <a:t>reiciis</a:t>
            </a:r>
            <a:r>
              <a:rPr lang="es-ES"/>
              <a:t> am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a:t>
            </a:r>
            <a:r>
              <a:rPr lang="es-ES"/>
              <a:t>.</a:t>
            </a:r>
          </a:p>
          <a:p>
            <a:pPr lvl="0"/>
            <a:r>
              <a:rPr lang="es-ES" err="1"/>
              <a:t>Eheima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a:t>
            </a:r>
            <a:r>
              <a:rPr lang="es-ES"/>
              <a:t> </a:t>
            </a:r>
            <a:r>
              <a:rPr lang="es-ES" err="1"/>
              <a:t>apic</a:t>
            </a:r>
            <a:r>
              <a:rPr lang="es-ES"/>
              <a:t> </a:t>
            </a:r>
            <a:r>
              <a:rPr lang="es-ES" err="1"/>
              <a:t>to</a:t>
            </a:r>
            <a:r>
              <a:rPr lang="es-ES"/>
              <a:t> </a:t>
            </a:r>
            <a:r>
              <a:rPr lang="es-ES" err="1"/>
              <a:t>testi</a:t>
            </a:r>
            <a:r>
              <a:rPr lang="es-ES"/>
              <a:t> sed este </a:t>
            </a:r>
            <a:r>
              <a:rPr lang="es-ES" err="1"/>
              <a:t>eum</a:t>
            </a:r>
            <a:r>
              <a:rPr lang="es-ES"/>
              <a:t> fuga este </a:t>
            </a:r>
            <a:r>
              <a:rPr lang="es-ES" err="1"/>
              <a:t>eum</a:t>
            </a:r>
            <a:r>
              <a:rPr lang="es-ES"/>
              <a:t> fuga.</a:t>
            </a:r>
          </a:p>
        </p:txBody>
      </p:sp>
      <p:sp>
        <p:nvSpPr>
          <p:cNvPr id="14" name="Marcador de texto 17">
            <a:extLst>
              <a:ext uri="{FF2B5EF4-FFF2-40B4-BE49-F238E27FC236}">
                <a16:creationId xmlns:a16="http://schemas.microsoft.com/office/drawing/2014/main" id="{549CA5E7-CE4D-4144-A33B-615B80E66B66}"/>
              </a:ext>
            </a:extLst>
          </p:cNvPr>
          <p:cNvSpPr>
            <a:spLocks noGrp="1"/>
          </p:cNvSpPr>
          <p:nvPr>
            <p:ph type="body" sz="quarter" idx="22" hasCustomPrompt="1"/>
          </p:nvPr>
        </p:nvSpPr>
        <p:spPr>
          <a:xfrm>
            <a:off x="10512800" y="4419424"/>
            <a:ext cx="2424638" cy="373062"/>
          </a:xfrm>
        </p:spPr>
        <p:txBody>
          <a:bodyPr lIns="0">
            <a:noAutofit/>
          </a:bodyPr>
          <a:lstStyle>
            <a:lvl1pPr marL="0" indent="0">
              <a:lnSpc>
                <a:spcPts val="1700"/>
              </a:lnSpc>
              <a:spcBef>
                <a:spcPts val="900"/>
              </a:spcBef>
              <a:buNone/>
              <a:defRPr sz="1440" b="1">
                <a:solidFill>
                  <a:srgbClr val="1E1E1E"/>
                </a:solidFill>
              </a:defRPr>
            </a:lvl1pPr>
          </a:lstStyle>
          <a:p>
            <a:pPr lvl="0"/>
            <a:r>
              <a:rPr lang="es-ES" err="1"/>
              <a:t>Poribus</a:t>
            </a:r>
            <a:r>
              <a:rPr lang="es-ES"/>
              <a:t> </a:t>
            </a:r>
            <a:r>
              <a:rPr lang="es-ES" err="1"/>
              <a:t>reiciis</a:t>
            </a:r>
            <a:r>
              <a:rPr lang="es-ES"/>
              <a:t> </a:t>
            </a:r>
            <a:r>
              <a:rPr lang="es-ES" err="1"/>
              <a:t>conseque</a:t>
            </a:r>
            <a:endParaRPr lang="es-ES"/>
          </a:p>
        </p:txBody>
      </p:sp>
      <p:sp>
        <p:nvSpPr>
          <p:cNvPr id="15" name="Marcador de texto 17">
            <a:extLst>
              <a:ext uri="{FF2B5EF4-FFF2-40B4-BE49-F238E27FC236}">
                <a16:creationId xmlns:a16="http://schemas.microsoft.com/office/drawing/2014/main" id="{B26F822F-19DB-485F-918E-9182FAEE9D46}"/>
              </a:ext>
            </a:extLst>
          </p:cNvPr>
          <p:cNvSpPr>
            <a:spLocks noGrp="1"/>
          </p:cNvSpPr>
          <p:nvPr>
            <p:ph type="body" sz="quarter" idx="23" hasCustomPrompt="1"/>
          </p:nvPr>
        </p:nvSpPr>
        <p:spPr>
          <a:xfrm>
            <a:off x="7315200" y="4712160"/>
            <a:ext cx="2424638" cy="2606215"/>
          </a:xfrm>
        </p:spPr>
        <p:txBody>
          <a:bodyPr lIns="0">
            <a:noAutofit/>
          </a:bodyPr>
          <a:lstStyle>
            <a:lvl1pPr marL="0" indent="0">
              <a:lnSpc>
                <a:spcPts val="1700"/>
              </a:lnSpc>
              <a:spcBef>
                <a:spcPts val="900"/>
              </a:spcBef>
              <a:buNone/>
              <a:defRPr sz="1440" b="0">
                <a:solidFill>
                  <a:srgbClr val="1E1E1E"/>
                </a:solidFill>
              </a:defRPr>
            </a:lvl1pPr>
          </a:lstStyle>
          <a:p>
            <a:pPr lvl="0"/>
            <a:r>
              <a:rPr lang="es-ES"/>
              <a:t>Es </a:t>
            </a:r>
            <a:r>
              <a:rPr lang="es-ES" err="1"/>
              <a:t>aut</a:t>
            </a:r>
            <a:r>
              <a:rPr lang="es-ES"/>
              <a:t> </a:t>
            </a:r>
            <a:r>
              <a:rPr lang="es-ES" err="1"/>
              <a:t>reiciis</a:t>
            </a:r>
            <a:r>
              <a:rPr lang="es-ES"/>
              <a:t> am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a:t>
            </a:r>
            <a:r>
              <a:rPr lang="es-ES"/>
              <a:t>.</a:t>
            </a:r>
          </a:p>
          <a:p>
            <a:pPr lvl="0"/>
            <a:r>
              <a:rPr lang="es-ES" err="1"/>
              <a:t>Eheima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a:t>
            </a:r>
            <a:r>
              <a:rPr lang="es-ES"/>
              <a:t> </a:t>
            </a:r>
            <a:r>
              <a:rPr lang="es-ES" err="1"/>
              <a:t>apic</a:t>
            </a:r>
            <a:r>
              <a:rPr lang="es-ES"/>
              <a:t> </a:t>
            </a:r>
            <a:r>
              <a:rPr lang="es-ES" err="1"/>
              <a:t>to</a:t>
            </a:r>
            <a:r>
              <a:rPr lang="es-ES"/>
              <a:t> </a:t>
            </a:r>
            <a:r>
              <a:rPr lang="es-ES" err="1"/>
              <a:t>testi</a:t>
            </a:r>
            <a:r>
              <a:rPr lang="es-ES"/>
              <a:t> sed este </a:t>
            </a:r>
            <a:r>
              <a:rPr lang="es-ES" err="1"/>
              <a:t>eum</a:t>
            </a:r>
            <a:r>
              <a:rPr lang="es-ES"/>
              <a:t> fuga este </a:t>
            </a:r>
            <a:r>
              <a:rPr lang="es-ES" err="1"/>
              <a:t>eum</a:t>
            </a:r>
            <a:r>
              <a:rPr lang="es-ES"/>
              <a:t> fuga.</a:t>
            </a:r>
          </a:p>
        </p:txBody>
      </p:sp>
      <p:sp>
        <p:nvSpPr>
          <p:cNvPr id="16" name="Marcador de texto 17">
            <a:extLst>
              <a:ext uri="{FF2B5EF4-FFF2-40B4-BE49-F238E27FC236}">
                <a16:creationId xmlns:a16="http://schemas.microsoft.com/office/drawing/2014/main" id="{5A77DDD7-7CA5-4183-81DC-FDEFA856F552}"/>
              </a:ext>
            </a:extLst>
          </p:cNvPr>
          <p:cNvSpPr>
            <a:spLocks noGrp="1"/>
          </p:cNvSpPr>
          <p:nvPr>
            <p:ph type="body" sz="quarter" idx="24" hasCustomPrompt="1"/>
          </p:nvPr>
        </p:nvSpPr>
        <p:spPr>
          <a:xfrm>
            <a:off x="7315200" y="4419424"/>
            <a:ext cx="2424638" cy="373062"/>
          </a:xfrm>
        </p:spPr>
        <p:txBody>
          <a:bodyPr lIns="0">
            <a:noAutofit/>
          </a:bodyPr>
          <a:lstStyle>
            <a:lvl1pPr marL="0" indent="0">
              <a:lnSpc>
                <a:spcPts val="1700"/>
              </a:lnSpc>
              <a:spcBef>
                <a:spcPts val="900"/>
              </a:spcBef>
              <a:buNone/>
              <a:defRPr sz="1440" b="1">
                <a:solidFill>
                  <a:srgbClr val="1E1E1E"/>
                </a:solidFill>
              </a:defRPr>
            </a:lvl1pPr>
          </a:lstStyle>
          <a:p>
            <a:pPr lvl="0"/>
            <a:r>
              <a:rPr lang="es-ES" err="1"/>
              <a:t>Poribus</a:t>
            </a:r>
            <a:r>
              <a:rPr lang="es-ES"/>
              <a:t> </a:t>
            </a:r>
            <a:r>
              <a:rPr lang="es-ES" err="1"/>
              <a:t>reiciis</a:t>
            </a:r>
            <a:r>
              <a:rPr lang="es-ES"/>
              <a:t> </a:t>
            </a:r>
            <a:r>
              <a:rPr lang="es-ES" err="1"/>
              <a:t>conseque</a:t>
            </a:r>
            <a:endParaRPr lang="es-ES"/>
          </a:p>
        </p:txBody>
      </p:sp>
      <p:sp>
        <p:nvSpPr>
          <p:cNvPr id="17" name="Marcador de texto 17">
            <a:extLst>
              <a:ext uri="{FF2B5EF4-FFF2-40B4-BE49-F238E27FC236}">
                <a16:creationId xmlns:a16="http://schemas.microsoft.com/office/drawing/2014/main" id="{BB59BBE8-7ADF-42A8-A88D-DE4785AC20AC}"/>
              </a:ext>
            </a:extLst>
          </p:cNvPr>
          <p:cNvSpPr>
            <a:spLocks noGrp="1"/>
          </p:cNvSpPr>
          <p:nvPr>
            <p:ph type="body" sz="quarter" idx="25" hasCustomPrompt="1"/>
          </p:nvPr>
        </p:nvSpPr>
        <p:spPr>
          <a:xfrm>
            <a:off x="4100557" y="4712160"/>
            <a:ext cx="2424638" cy="2606215"/>
          </a:xfrm>
        </p:spPr>
        <p:txBody>
          <a:bodyPr lIns="0">
            <a:noAutofit/>
          </a:bodyPr>
          <a:lstStyle>
            <a:lvl1pPr marL="0" indent="0">
              <a:lnSpc>
                <a:spcPts val="1700"/>
              </a:lnSpc>
              <a:spcBef>
                <a:spcPts val="900"/>
              </a:spcBef>
              <a:buNone/>
              <a:defRPr sz="1440" b="0">
                <a:solidFill>
                  <a:srgbClr val="1E1E1E"/>
                </a:solidFill>
              </a:defRPr>
            </a:lvl1pPr>
          </a:lstStyle>
          <a:p>
            <a:pPr lvl="0"/>
            <a:r>
              <a:rPr lang="es-ES"/>
              <a:t>Es </a:t>
            </a:r>
            <a:r>
              <a:rPr lang="es-ES" err="1"/>
              <a:t>aut</a:t>
            </a:r>
            <a:r>
              <a:rPr lang="es-ES"/>
              <a:t> </a:t>
            </a:r>
            <a:r>
              <a:rPr lang="es-ES" err="1"/>
              <a:t>reiciis</a:t>
            </a:r>
            <a:r>
              <a:rPr lang="es-ES"/>
              <a:t> am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a:t>
            </a:r>
            <a:r>
              <a:rPr lang="es-ES"/>
              <a:t>.</a:t>
            </a:r>
          </a:p>
          <a:p>
            <a:pPr lvl="0"/>
            <a:r>
              <a:rPr lang="es-ES" err="1"/>
              <a:t>Eheima</a:t>
            </a:r>
            <a:r>
              <a:rPr lang="es-ES"/>
              <a:t> </a:t>
            </a:r>
            <a:r>
              <a:rPr lang="es-ES" err="1"/>
              <a:t>gniatis</a:t>
            </a:r>
            <a:r>
              <a:rPr lang="es-ES"/>
              <a:t> </a:t>
            </a:r>
            <a:r>
              <a:rPr lang="es-ES" err="1"/>
              <a:t>nus</a:t>
            </a:r>
            <a:r>
              <a:rPr lang="es-ES"/>
              <a:t> </a:t>
            </a:r>
            <a:r>
              <a:rPr lang="es-ES" err="1"/>
              <a:t>reped</a:t>
            </a:r>
            <a:r>
              <a:rPr lang="es-ES"/>
              <a:t> </a:t>
            </a:r>
            <a:r>
              <a:rPr lang="es-ES" err="1"/>
              <a:t>mint</a:t>
            </a:r>
            <a:r>
              <a:rPr lang="es-ES"/>
              <a:t> a </a:t>
            </a:r>
            <a:r>
              <a:rPr lang="es-ES" err="1"/>
              <a:t>velit</a:t>
            </a:r>
            <a:r>
              <a:rPr lang="es-ES"/>
              <a:t> </a:t>
            </a:r>
            <a:r>
              <a:rPr lang="es-ES" err="1"/>
              <a:t>aut</a:t>
            </a:r>
            <a:r>
              <a:rPr lang="es-ES"/>
              <a:t> </a:t>
            </a:r>
            <a:r>
              <a:rPr lang="es-ES" err="1"/>
              <a:t>est</a:t>
            </a:r>
            <a:r>
              <a:rPr lang="es-ES"/>
              <a:t>, </a:t>
            </a:r>
            <a:r>
              <a:rPr lang="es-ES" err="1"/>
              <a:t>cus</a:t>
            </a:r>
            <a:r>
              <a:rPr lang="es-ES"/>
              <a:t> </a:t>
            </a:r>
            <a:r>
              <a:rPr lang="es-ES" err="1"/>
              <a:t>apic</a:t>
            </a:r>
            <a:r>
              <a:rPr lang="es-ES"/>
              <a:t> </a:t>
            </a:r>
            <a:r>
              <a:rPr lang="es-ES" err="1"/>
              <a:t>to</a:t>
            </a:r>
            <a:r>
              <a:rPr lang="es-ES"/>
              <a:t> </a:t>
            </a:r>
            <a:r>
              <a:rPr lang="es-ES" err="1"/>
              <a:t>testi</a:t>
            </a:r>
            <a:r>
              <a:rPr lang="es-ES"/>
              <a:t> sed este </a:t>
            </a:r>
            <a:r>
              <a:rPr lang="es-ES" err="1"/>
              <a:t>eum</a:t>
            </a:r>
            <a:r>
              <a:rPr lang="es-ES"/>
              <a:t> fuga este </a:t>
            </a:r>
            <a:r>
              <a:rPr lang="es-ES" err="1"/>
              <a:t>eum</a:t>
            </a:r>
            <a:r>
              <a:rPr lang="es-ES"/>
              <a:t> fuga.</a:t>
            </a:r>
          </a:p>
        </p:txBody>
      </p:sp>
      <p:sp>
        <p:nvSpPr>
          <p:cNvPr id="18" name="Marcador de texto 17">
            <a:extLst>
              <a:ext uri="{FF2B5EF4-FFF2-40B4-BE49-F238E27FC236}">
                <a16:creationId xmlns:a16="http://schemas.microsoft.com/office/drawing/2014/main" id="{7B3079E3-2A2F-44FF-80EE-F62C9820AC0B}"/>
              </a:ext>
            </a:extLst>
          </p:cNvPr>
          <p:cNvSpPr>
            <a:spLocks noGrp="1"/>
          </p:cNvSpPr>
          <p:nvPr>
            <p:ph type="body" sz="quarter" idx="26" hasCustomPrompt="1"/>
          </p:nvPr>
        </p:nvSpPr>
        <p:spPr>
          <a:xfrm>
            <a:off x="4100557" y="4419424"/>
            <a:ext cx="2424638" cy="373062"/>
          </a:xfrm>
        </p:spPr>
        <p:txBody>
          <a:bodyPr lIns="0">
            <a:noAutofit/>
          </a:bodyPr>
          <a:lstStyle>
            <a:lvl1pPr marL="0" indent="0">
              <a:lnSpc>
                <a:spcPts val="1700"/>
              </a:lnSpc>
              <a:spcBef>
                <a:spcPts val="900"/>
              </a:spcBef>
              <a:buNone/>
              <a:defRPr sz="1440" b="1">
                <a:solidFill>
                  <a:srgbClr val="1E1E1E"/>
                </a:solidFill>
              </a:defRPr>
            </a:lvl1pPr>
          </a:lstStyle>
          <a:p>
            <a:pPr lvl="0"/>
            <a:r>
              <a:rPr lang="es-ES" err="1"/>
              <a:t>Poribus</a:t>
            </a:r>
            <a:r>
              <a:rPr lang="es-ES"/>
              <a:t> </a:t>
            </a:r>
            <a:r>
              <a:rPr lang="es-ES" err="1"/>
              <a:t>reiciis</a:t>
            </a:r>
            <a:r>
              <a:rPr lang="es-ES"/>
              <a:t> </a:t>
            </a:r>
            <a:r>
              <a:rPr lang="es-ES" err="1"/>
              <a:t>conseque</a:t>
            </a:r>
            <a:endParaRPr lang="es-ES"/>
          </a:p>
        </p:txBody>
      </p:sp>
      <p:sp>
        <p:nvSpPr>
          <p:cNvPr id="19" name="Marcador de posición de imagen 7">
            <a:extLst>
              <a:ext uri="{FF2B5EF4-FFF2-40B4-BE49-F238E27FC236}">
                <a16:creationId xmlns:a16="http://schemas.microsoft.com/office/drawing/2014/main" id="{3780FA98-8A2D-4AB0-BCB7-3AF138C66FF0}"/>
              </a:ext>
            </a:extLst>
          </p:cNvPr>
          <p:cNvSpPr>
            <a:spLocks noGrp="1"/>
          </p:cNvSpPr>
          <p:nvPr>
            <p:ph type="pic" sz="quarter" idx="13"/>
          </p:nvPr>
        </p:nvSpPr>
        <p:spPr>
          <a:xfrm>
            <a:off x="915351" y="1709736"/>
            <a:ext cx="2400300" cy="2400300"/>
          </a:xfrm>
          <a:solidFill>
            <a:schemeClr val="bg1">
              <a:lumMod val="95000"/>
            </a:schemeClr>
          </a:solidFill>
          <a:ln w="12700">
            <a:solidFill>
              <a:srgbClr val="FF3228"/>
            </a:solidFill>
          </a:ln>
        </p:spPr>
        <p:txBody>
          <a:bodyPr/>
          <a:lstStyle/>
          <a:p>
            <a:endParaRPr lang="es-ES"/>
          </a:p>
        </p:txBody>
      </p:sp>
      <p:sp>
        <p:nvSpPr>
          <p:cNvPr id="27" name="Marcador de posición de imagen 7">
            <a:extLst>
              <a:ext uri="{FF2B5EF4-FFF2-40B4-BE49-F238E27FC236}">
                <a16:creationId xmlns:a16="http://schemas.microsoft.com/office/drawing/2014/main" id="{FEE1D50D-9EF5-4E4F-80DA-C1B761447587}"/>
              </a:ext>
            </a:extLst>
          </p:cNvPr>
          <p:cNvSpPr>
            <a:spLocks noGrp="1"/>
          </p:cNvSpPr>
          <p:nvPr>
            <p:ph type="pic" sz="quarter" idx="27"/>
          </p:nvPr>
        </p:nvSpPr>
        <p:spPr>
          <a:xfrm>
            <a:off x="4113794" y="1709736"/>
            <a:ext cx="2400300" cy="2400300"/>
          </a:xfrm>
          <a:solidFill>
            <a:schemeClr val="bg1">
              <a:lumMod val="95000"/>
            </a:schemeClr>
          </a:solidFill>
          <a:ln w="12700">
            <a:solidFill>
              <a:srgbClr val="FF3228"/>
            </a:solidFill>
          </a:ln>
        </p:spPr>
        <p:txBody>
          <a:bodyPr/>
          <a:lstStyle/>
          <a:p>
            <a:endParaRPr lang="es-ES"/>
          </a:p>
        </p:txBody>
      </p:sp>
      <p:sp>
        <p:nvSpPr>
          <p:cNvPr id="28" name="Marcador de posición de imagen 7">
            <a:extLst>
              <a:ext uri="{FF2B5EF4-FFF2-40B4-BE49-F238E27FC236}">
                <a16:creationId xmlns:a16="http://schemas.microsoft.com/office/drawing/2014/main" id="{5CDBB068-7FD6-4104-9FBE-1725202273B5}"/>
              </a:ext>
            </a:extLst>
          </p:cNvPr>
          <p:cNvSpPr>
            <a:spLocks noGrp="1"/>
          </p:cNvSpPr>
          <p:nvPr>
            <p:ph type="pic" sz="quarter" idx="28"/>
          </p:nvPr>
        </p:nvSpPr>
        <p:spPr>
          <a:xfrm>
            <a:off x="7312237" y="1709736"/>
            <a:ext cx="2400300" cy="2400300"/>
          </a:xfrm>
          <a:solidFill>
            <a:schemeClr val="bg1">
              <a:lumMod val="95000"/>
            </a:schemeClr>
          </a:solidFill>
          <a:ln w="12700">
            <a:solidFill>
              <a:srgbClr val="FF3228"/>
            </a:solidFill>
          </a:ln>
        </p:spPr>
        <p:txBody>
          <a:bodyPr/>
          <a:lstStyle/>
          <a:p>
            <a:endParaRPr lang="es-ES"/>
          </a:p>
        </p:txBody>
      </p:sp>
      <p:sp>
        <p:nvSpPr>
          <p:cNvPr id="29" name="Marcador de posición de imagen 7">
            <a:extLst>
              <a:ext uri="{FF2B5EF4-FFF2-40B4-BE49-F238E27FC236}">
                <a16:creationId xmlns:a16="http://schemas.microsoft.com/office/drawing/2014/main" id="{3C9FEC0F-2668-4B32-85C4-26004524F8C9}"/>
              </a:ext>
            </a:extLst>
          </p:cNvPr>
          <p:cNvSpPr>
            <a:spLocks noGrp="1"/>
          </p:cNvSpPr>
          <p:nvPr>
            <p:ph type="pic" sz="quarter" idx="29"/>
          </p:nvPr>
        </p:nvSpPr>
        <p:spPr>
          <a:xfrm>
            <a:off x="10510680" y="1709736"/>
            <a:ext cx="2400300" cy="2400300"/>
          </a:xfrm>
          <a:solidFill>
            <a:schemeClr val="bg1">
              <a:lumMod val="95000"/>
            </a:schemeClr>
          </a:solidFill>
          <a:ln w="12700">
            <a:solidFill>
              <a:srgbClr val="FF3228"/>
            </a:solidFill>
          </a:ln>
        </p:spPr>
        <p:txBody>
          <a:bodyPr/>
          <a:lstStyle/>
          <a:p>
            <a:endParaRPr lang="es-ES"/>
          </a:p>
        </p:txBody>
      </p:sp>
      <p:sp>
        <p:nvSpPr>
          <p:cNvPr id="2" name="Marcador de número de diapositiva 1">
            <a:extLst>
              <a:ext uri="{FF2B5EF4-FFF2-40B4-BE49-F238E27FC236}">
                <a16:creationId xmlns:a16="http://schemas.microsoft.com/office/drawing/2014/main" id="{E710E39C-7B7A-43D3-8B05-6DA983FD1A78}"/>
              </a:ext>
            </a:extLst>
          </p:cNvPr>
          <p:cNvSpPr>
            <a:spLocks noGrp="1"/>
          </p:cNvSpPr>
          <p:nvPr>
            <p:ph type="sldNum" sz="quarter" idx="30"/>
          </p:nvPr>
        </p:nvSpPr>
        <p:spPr/>
        <p:txBody>
          <a:bodyPr/>
          <a:lstStyle/>
          <a:p>
            <a:fld id="{B005B2D1-880E-4846-A216-7D6770BA1332}" type="slidenum">
              <a:rPr lang="es-ES" smtClean="0"/>
              <a:pPr/>
              <a:t>‹nr.›</a:t>
            </a:fld>
            <a:endParaRPr lang="es-ES"/>
          </a:p>
        </p:txBody>
      </p:sp>
      <p:sp>
        <p:nvSpPr>
          <p:cNvPr id="30" name="CuadroTexto 29">
            <a:extLst>
              <a:ext uri="{FF2B5EF4-FFF2-40B4-BE49-F238E27FC236}">
                <a16:creationId xmlns:a16="http://schemas.microsoft.com/office/drawing/2014/main" id="{EFD41441-FCE1-4F3D-A0ED-1BF629F539E9}"/>
              </a:ext>
            </a:extLst>
          </p:cNvPr>
          <p:cNvSpPr txBox="1"/>
          <p:nvPr userDrawn="1"/>
        </p:nvSpPr>
        <p:spPr>
          <a:xfrm>
            <a:off x="81256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31" name="Rectángulo 30">
            <a:extLst>
              <a:ext uri="{FF2B5EF4-FFF2-40B4-BE49-F238E27FC236}">
                <a16:creationId xmlns:a16="http://schemas.microsoft.com/office/drawing/2014/main" id="{2143B8ED-23C6-4860-B284-E110999C427E}"/>
              </a:ext>
            </a:extLst>
          </p:cNvPr>
          <p:cNvSpPr/>
          <p:nvPr userDrawn="1"/>
        </p:nvSpPr>
        <p:spPr>
          <a:xfrm>
            <a:off x="13723938"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Gráfico 20">
            <a:extLst>
              <a:ext uri="{FF2B5EF4-FFF2-40B4-BE49-F238E27FC236}">
                <a16:creationId xmlns:a16="http://schemas.microsoft.com/office/drawing/2014/main" id="{65BC441D-1CA2-4DBF-BA8D-07C4683C6D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463" y="332974"/>
            <a:ext cx="1400054" cy="385200"/>
          </a:xfrm>
          <a:prstGeom prst="rect">
            <a:avLst/>
          </a:prstGeom>
        </p:spPr>
      </p:pic>
    </p:spTree>
    <p:extLst>
      <p:ext uri="{BB962C8B-B14F-4D97-AF65-F5344CB8AC3E}">
        <p14:creationId xmlns:p14="http://schemas.microsoft.com/office/powerpoint/2010/main" val="1773362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o + imagen columnas 02">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4749420-973A-4342-AEE0-ECC11A6080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7" name="Marcador de posición de imagen 7">
            <a:extLst>
              <a:ext uri="{FF2B5EF4-FFF2-40B4-BE49-F238E27FC236}">
                <a16:creationId xmlns:a16="http://schemas.microsoft.com/office/drawing/2014/main" id="{2B6BD71C-4096-4F82-8DB0-FF443C8725EC}"/>
              </a:ext>
            </a:extLst>
          </p:cNvPr>
          <p:cNvSpPr>
            <a:spLocks noGrp="1"/>
          </p:cNvSpPr>
          <p:nvPr>
            <p:ph type="pic" sz="quarter" idx="27"/>
          </p:nvPr>
        </p:nvSpPr>
        <p:spPr>
          <a:xfrm>
            <a:off x="3314744" y="1716881"/>
            <a:ext cx="2400300" cy="2400300"/>
          </a:xfrm>
          <a:solidFill>
            <a:schemeClr val="bg1">
              <a:lumMod val="95000"/>
            </a:schemeClr>
          </a:solidFill>
          <a:ln w="12700">
            <a:solidFill>
              <a:srgbClr val="FF3228"/>
            </a:solidFill>
          </a:ln>
        </p:spPr>
        <p:txBody>
          <a:bodyPr/>
          <a:lstStyle/>
          <a:p>
            <a:endParaRPr lang="es-ES"/>
          </a:p>
        </p:txBody>
      </p:sp>
      <p:sp>
        <p:nvSpPr>
          <p:cNvPr id="8" name="Marcador de posición de imagen 7">
            <a:extLst>
              <a:ext uri="{FF2B5EF4-FFF2-40B4-BE49-F238E27FC236}">
                <a16:creationId xmlns:a16="http://schemas.microsoft.com/office/drawing/2014/main" id="{483706D3-653E-403B-8883-D2CF39104E31}"/>
              </a:ext>
            </a:extLst>
          </p:cNvPr>
          <p:cNvSpPr>
            <a:spLocks noGrp="1"/>
          </p:cNvSpPr>
          <p:nvPr>
            <p:ph type="pic" sz="quarter" idx="28"/>
          </p:nvPr>
        </p:nvSpPr>
        <p:spPr>
          <a:xfrm>
            <a:off x="5715044" y="4112419"/>
            <a:ext cx="2400300" cy="2400300"/>
          </a:xfrm>
          <a:solidFill>
            <a:schemeClr val="bg1">
              <a:lumMod val="95000"/>
            </a:schemeClr>
          </a:solidFill>
          <a:ln w="12700">
            <a:solidFill>
              <a:srgbClr val="FF3228"/>
            </a:solidFill>
          </a:ln>
        </p:spPr>
        <p:txBody>
          <a:bodyPr/>
          <a:lstStyle/>
          <a:p>
            <a:endParaRPr lang="es-ES"/>
          </a:p>
        </p:txBody>
      </p:sp>
      <p:sp>
        <p:nvSpPr>
          <p:cNvPr id="9" name="Marcador de posición de imagen 7">
            <a:extLst>
              <a:ext uri="{FF2B5EF4-FFF2-40B4-BE49-F238E27FC236}">
                <a16:creationId xmlns:a16="http://schemas.microsoft.com/office/drawing/2014/main" id="{1B580BCD-8739-47BD-9BF7-6D610A0289D5}"/>
              </a:ext>
            </a:extLst>
          </p:cNvPr>
          <p:cNvSpPr>
            <a:spLocks noGrp="1"/>
          </p:cNvSpPr>
          <p:nvPr>
            <p:ph type="pic" sz="quarter" idx="29"/>
          </p:nvPr>
        </p:nvSpPr>
        <p:spPr>
          <a:xfrm>
            <a:off x="8115344" y="1712119"/>
            <a:ext cx="2400300" cy="2400300"/>
          </a:xfrm>
          <a:solidFill>
            <a:schemeClr val="bg1">
              <a:lumMod val="95000"/>
            </a:schemeClr>
          </a:solidFill>
          <a:ln w="12700">
            <a:solidFill>
              <a:srgbClr val="FF3228"/>
            </a:solidFill>
          </a:ln>
        </p:spPr>
        <p:txBody>
          <a:bodyPr/>
          <a:lstStyle/>
          <a:p>
            <a:endParaRPr lang="es-ES"/>
          </a:p>
        </p:txBody>
      </p:sp>
      <p:sp>
        <p:nvSpPr>
          <p:cNvPr id="10" name="Marcador de posición de imagen 7">
            <a:extLst>
              <a:ext uri="{FF2B5EF4-FFF2-40B4-BE49-F238E27FC236}">
                <a16:creationId xmlns:a16="http://schemas.microsoft.com/office/drawing/2014/main" id="{72D9053C-B7C1-4079-97C4-CD577398C91C}"/>
              </a:ext>
            </a:extLst>
          </p:cNvPr>
          <p:cNvSpPr>
            <a:spLocks noGrp="1"/>
          </p:cNvSpPr>
          <p:nvPr>
            <p:ph type="pic" sz="quarter" idx="30"/>
          </p:nvPr>
        </p:nvSpPr>
        <p:spPr>
          <a:xfrm>
            <a:off x="10515644" y="4112419"/>
            <a:ext cx="2400300" cy="2400300"/>
          </a:xfrm>
          <a:solidFill>
            <a:schemeClr val="bg1">
              <a:lumMod val="95000"/>
            </a:schemeClr>
          </a:solidFill>
          <a:ln w="12700">
            <a:solidFill>
              <a:srgbClr val="FF3228"/>
            </a:solidFill>
          </a:ln>
        </p:spPr>
        <p:txBody>
          <a:bodyPr/>
          <a:lstStyle/>
          <a:p>
            <a:endParaRPr lang="es-ES"/>
          </a:p>
        </p:txBody>
      </p:sp>
      <p:sp>
        <p:nvSpPr>
          <p:cNvPr id="11" name="Marcador de texto 17">
            <a:extLst>
              <a:ext uri="{FF2B5EF4-FFF2-40B4-BE49-F238E27FC236}">
                <a16:creationId xmlns:a16="http://schemas.microsoft.com/office/drawing/2014/main" id="{02BEB712-9524-436F-8DB0-E7213F8A66AB}"/>
              </a:ext>
            </a:extLst>
          </p:cNvPr>
          <p:cNvSpPr>
            <a:spLocks noGrp="1"/>
          </p:cNvSpPr>
          <p:nvPr>
            <p:ph type="body" sz="quarter" idx="19" hasCustomPrompt="1"/>
          </p:nvPr>
        </p:nvSpPr>
        <p:spPr>
          <a:xfrm>
            <a:off x="906463" y="2679612"/>
            <a:ext cx="2020445" cy="1047961"/>
          </a:xfrm>
        </p:spPr>
        <p:txBody>
          <a:bodyPr lIns="0">
            <a:noAutofit/>
          </a:bodyPr>
          <a:lstStyle>
            <a:lvl1pPr marL="0" indent="0">
              <a:lnSpc>
                <a:spcPts val="1700"/>
              </a:lnSpc>
              <a:spcBef>
                <a:spcPts val="900"/>
              </a:spcBef>
              <a:buNone/>
              <a:defRPr sz="1440" b="0">
                <a:solidFill>
                  <a:srgbClr val="1E1E1E"/>
                </a:solidFill>
              </a:defRPr>
            </a:lvl1pPr>
          </a:lstStyle>
          <a:p>
            <a:pPr lvl="0"/>
            <a:r>
              <a:rPr lang="es-ES" err="1"/>
              <a:t>Conempo</a:t>
            </a:r>
            <a:r>
              <a:rPr lang="es-ES"/>
              <a:t> </a:t>
            </a:r>
            <a:r>
              <a:rPr lang="es-ES" err="1"/>
              <a:t>ribusameniminincil</a:t>
            </a:r>
            <a:r>
              <a:rPr lang="es-ES"/>
              <a:t> </a:t>
            </a:r>
            <a:r>
              <a:rPr lang="es-ES" err="1"/>
              <a:t>molupta</a:t>
            </a:r>
            <a:r>
              <a:rPr lang="es-ES"/>
              <a:t> </a:t>
            </a:r>
            <a:r>
              <a:rPr lang="es-ES" err="1"/>
              <a:t>tia</a:t>
            </a:r>
            <a:r>
              <a:rPr lang="es-ES"/>
              <a:t>.</a:t>
            </a:r>
          </a:p>
        </p:txBody>
      </p:sp>
      <p:sp>
        <p:nvSpPr>
          <p:cNvPr id="17" name="Marcador de texto 17">
            <a:extLst>
              <a:ext uri="{FF2B5EF4-FFF2-40B4-BE49-F238E27FC236}">
                <a16:creationId xmlns:a16="http://schemas.microsoft.com/office/drawing/2014/main" id="{7826BE1C-13DA-464E-9EE4-E768156895E6}"/>
              </a:ext>
            </a:extLst>
          </p:cNvPr>
          <p:cNvSpPr>
            <a:spLocks noGrp="1"/>
          </p:cNvSpPr>
          <p:nvPr>
            <p:ph type="body" sz="quarter" idx="33" hasCustomPrompt="1"/>
          </p:nvPr>
        </p:nvSpPr>
        <p:spPr>
          <a:xfrm>
            <a:off x="6102880" y="2221542"/>
            <a:ext cx="1867076" cy="420059"/>
          </a:xfrm>
        </p:spPr>
        <p:txBody>
          <a:bodyPr lIns="0">
            <a:noAutofit/>
          </a:bodyPr>
          <a:lstStyle>
            <a:lvl1pPr marL="0" indent="0">
              <a:lnSpc>
                <a:spcPts val="2400"/>
              </a:lnSpc>
              <a:spcBef>
                <a:spcPts val="900"/>
              </a:spcBef>
              <a:buNone/>
              <a:defRPr sz="2200" b="1">
                <a:solidFill>
                  <a:srgbClr val="1E1E1E"/>
                </a:solidFill>
              </a:defRPr>
            </a:lvl1pPr>
          </a:lstStyle>
          <a:p>
            <a:pPr lvl="0"/>
            <a:r>
              <a:rPr lang="es-ES" err="1"/>
              <a:t>Lorem</a:t>
            </a:r>
            <a:endParaRPr lang="es-ES"/>
          </a:p>
        </p:txBody>
      </p:sp>
      <p:sp>
        <p:nvSpPr>
          <p:cNvPr id="18" name="Marcador de texto 17">
            <a:extLst>
              <a:ext uri="{FF2B5EF4-FFF2-40B4-BE49-F238E27FC236}">
                <a16:creationId xmlns:a16="http://schemas.microsoft.com/office/drawing/2014/main" id="{C2E72049-4AE4-4147-A3CB-8F026BC5AABD}"/>
              </a:ext>
            </a:extLst>
          </p:cNvPr>
          <p:cNvSpPr>
            <a:spLocks noGrp="1"/>
          </p:cNvSpPr>
          <p:nvPr>
            <p:ph type="body" sz="quarter" idx="34" hasCustomPrompt="1"/>
          </p:nvPr>
        </p:nvSpPr>
        <p:spPr>
          <a:xfrm>
            <a:off x="914444" y="2221543"/>
            <a:ext cx="2020445" cy="420058"/>
          </a:xfrm>
        </p:spPr>
        <p:txBody>
          <a:bodyPr lIns="0">
            <a:noAutofit/>
          </a:bodyPr>
          <a:lstStyle>
            <a:lvl1pPr marL="0" indent="0">
              <a:lnSpc>
                <a:spcPts val="2400"/>
              </a:lnSpc>
              <a:spcBef>
                <a:spcPts val="900"/>
              </a:spcBef>
              <a:buNone/>
              <a:defRPr sz="2200" b="1">
                <a:solidFill>
                  <a:srgbClr val="1E1E1E"/>
                </a:solidFill>
              </a:defRPr>
            </a:lvl1pPr>
          </a:lstStyle>
          <a:p>
            <a:pPr lvl="0"/>
            <a:r>
              <a:rPr lang="es-ES" err="1"/>
              <a:t>Lorem</a:t>
            </a:r>
            <a:endParaRPr lang="es-ES"/>
          </a:p>
        </p:txBody>
      </p:sp>
      <p:sp>
        <p:nvSpPr>
          <p:cNvPr id="19" name="Marcador de texto 17">
            <a:extLst>
              <a:ext uri="{FF2B5EF4-FFF2-40B4-BE49-F238E27FC236}">
                <a16:creationId xmlns:a16="http://schemas.microsoft.com/office/drawing/2014/main" id="{596D7099-6EBD-4045-A8C4-1A6A6EA87087}"/>
              </a:ext>
            </a:extLst>
          </p:cNvPr>
          <p:cNvSpPr>
            <a:spLocks noGrp="1"/>
          </p:cNvSpPr>
          <p:nvPr>
            <p:ph type="body" sz="quarter" idx="35" hasCustomPrompt="1"/>
          </p:nvPr>
        </p:nvSpPr>
        <p:spPr>
          <a:xfrm>
            <a:off x="3700820" y="4412536"/>
            <a:ext cx="1864602" cy="452975"/>
          </a:xfrm>
        </p:spPr>
        <p:txBody>
          <a:bodyPr lIns="0">
            <a:noAutofit/>
          </a:bodyPr>
          <a:lstStyle>
            <a:lvl1pPr marL="0" indent="0">
              <a:lnSpc>
                <a:spcPts val="2400"/>
              </a:lnSpc>
              <a:spcBef>
                <a:spcPts val="900"/>
              </a:spcBef>
              <a:buNone/>
              <a:defRPr sz="2200" b="1">
                <a:solidFill>
                  <a:srgbClr val="1E1E1E"/>
                </a:solidFill>
              </a:defRPr>
            </a:lvl1pPr>
          </a:lstStyle>
          <a:p>
            <a:pPr lvl="0"/>
            <a:r>
              <a:rPr lang="es-ES" err="1"/>
              <a:t>Lorem</a:t>
            </a:r>
            <a:endParaRPr lang="es-ES"/>
          </a:p>
        </p:txBody>
      </p:sp>
      <p:sp>
        <p:nvSpPr>
          <p:cNvPr id="20" name="Marcador de texto 17">
            <a:extLst>
              <a:ext uri="{FF2B5EF4-FFF2-40B4-BE49-F238E27FC236}">
                <a16:creationId xmlns:a16="http://schemas.microsoft.com/office/drawing/2014/main" id="{A28AD329-F597-40A3-B151-EB8880A9F01F}"/>
              </a:ext>
            </a:extLst>
          </p:cNvPr>
          <p:cNvSpPr>
            <a:spLocks noGrp="1"/>
          </p:cNvSpPr>
          <p:nvPr>
            <p:ph type="body" sz="quarter" idx="36" hasCustomPrompt="1"/>
          </p:nvPr>
        </p:nvSpPr>
        <p:spPr>
          <a:xfrm>
            <a:off x="8503180" y="4412536"/>
            <a:ext cx="1864602" cy="452975"/>
          </a:xfrm>
        </p:spPr>
        <p:txBody>
          <a:bodyPr lIns="0">
            <a:noAutofit/>
          </a:bodyPr>
          <a:lstStyle>
            <a:lvl1pPr marL="0" indent="0">
              <a:lnSpc>
                <a:spcPts val="2400"/>
              </a:lnSpc>
              <a:spcBef>
                <a:spcPts val="900"/>
              </a:spcBef>
              <a:buNone/>
              <a:defRPr sz="2200" b="1">
                <a:solidFill>
                  <a:srgbClr val="1E1E1E"/>
                </a:solidFill>
              </a:defRPr>
            </a:lvl1pPr>
          </a:lstStyle>
          <a:p>
            <a:pPr lvl="0"/>
            <a:r>
              <a:rPr lang="es-ES" err="1"/>
              <a:t>Lorem</a:t>
            </a:r>
            <a:endParaRPr lang="es-ES"/>
          </a:p>
        </p:txBody>
      </p:sp>
      <p:sp>
        <p:nvSpPr>
          <p:cNvPr id="21" name="Marcador de texto 17">
            <a:extLst>
              <a:ext uri="{FF2B5EF4-FFF2-40B4-BE49-F238E27FC236}">
                <a16:creationId xmlns:a16="http://schemas.microsoft.com/office/drawing/2014/main" id="{AD435A95-D6D1-4231-9A3E-4617CF482278}"/>
              </a:ext>
            </a:extLst>
          </p:cNvPr>
          <p:cNvSpPr>
            <a:spLocks noGrp="1"/>
          </p:cNvSpPr>
          <p:nvPr>
            <p:ph type="body" sz="quarter" idx="37" hasCustomPrompt="1"/>
          </p:nvPr>
        </p:nvSpPr>
        <p:spPr>
          <a:xfrm>
            <a:off x="3700820" y="4862724"/>
            <a:ext cx="1864602" cy="1047961"/>
          </a:xfrm>
        </p:spPr>
        <p:txBody>
          <a:bodyPr lIns="0">
            <a:noAutofit/>
          </a:bodyPr>
          <a:lstStyle>
            <a:lvl1pPr marL="0" indent="0">
              <a:lnSpc>
                <a:spcPts val="1700"/>
              </a:lnSpc>
              <a:spcBef>
                <a:spcPts val="900"/>
              </a:spcBef>
              <a:buNone/>
              <a:defRPr sz="1440" b="0">
                <a:solidFill>
                  <a:srgbClr val="1E1E1E"/>
                </a:solidFill>
              </a:defRPr>
            </a:lvl1pPr>
          </a:lstStyle>
          <a:p>
            <a:pPr lvl="0"/>
            <a:r>
              <a:rPr lang="es-ES" err="1"/>
              <a:t>Conempo</a:t>
            </a:r>
            <a:r>
              <a:rPr lang="es-ES"/>
              <a:t> </a:t>
            </a:r>
            <a:r>
              <a:rPr lang="es-ES" err="1"/>
              <a:t>ribusameniminincil</a:t>
            </a:r>
            <a:r>
              <a:rPr lang="es-ES"/>
              <a:t> </a:t>
            </a:r>
            <a:r>
              <a:rPr lang="es-ES" err="1"/>
              <a:t>molupta</a:t>
            </a:r>
            <a:r>
              <a:rPr lang="es-ES"/>
              <a:t> </a:t>
            </a:r>
            <a:r>
              <a:rPr lang="es-ES" err="1"/>
              <a:t>tia</a:t>
            </a:r>
            <a:r>
              <a:rPr lang="es-ES"/>
              <a:t>.</a:t>
            </a:r>
          </a:p>
        </p:txBody>
      </p:sp>
      <p:sp>
        <p:nvSpPr>
          <p:cNvPr id="22" name="Marcador de texto 17">
            <a:extLst>
              <a:ext uri="{FF2B5EF4-FFF2-40B4-BE49-F238E27FC236}">
                <a16:creationId xmlns:a16="http://schemas.microsoft.com/office/drawing/2014/main" id="{27878A41-CB95-400B-AFDB-0C609F3E30AE}"/>
              </a:ext>
            </a:extLst>
          </p:cNvPr>
          <p:cNvSpPr>
            <a:spLocks noGrp="1"/>
          </p:cNvSpPr>
          <p:nvPr>
            <p:ph type="body" sz="quarter" idx="38" hasCustomPrompt="1"/>
          </p:nvPr>
        </p:nvSpPr>
        <p:spPr>
          <a:xfrm>
            <a:off x="6105354" y="2670563"/>
            <a:ext cx="1864602" cy="1047961"/>
          </a:xfrm>
        </p:spPr>
        <p:txBody>
          <a:bodyPr lIns="0">
            <a:noAutofit/>
          </a:bodyPr>
          <a:lstStyle>
            <a:lvl1pPr marL="0" indent="0">
              <a:lnSpc>
                <a:spcPts val="1700"/>
              </a:lnSpc>
              <a:spcBef>
                <a:spcPts val="900"/>
              </a:spcBef>
              <a:buNone/>
              <a:defRPr sz="1440" b="0">
                <a:solidFill>
                  <a:srgbClr val="1E1E1E"/>
                </a:solidFill>
              </a:defRPr>
            </a:lvl1pPr>
          </a:lstStyle>
          <a:p>
            <a:pPr lvl="0"/>
            <a:r>
              <a:rPr lang="es-ES" err="1"/>
              <a:t>Conempo</a:t>
            </a:r>
            <a:r>
              <a:rPr lang="es-ES"/>
              <a:t> </a:t>
            </a:r>
            <a:r>
              <a:rPr lang="es-ES" err="1"/>
              <a:t>ribusameniminincil</a:t>
            </a:r>
            <a:r>
              <a:rPr lang="es-ES"/>
              <a:t> </a:t>
            </a:r>
            <a:r>
              <a:rPr lang="es-ES" err="1"/>
              <a:t>molupta</a:t>
            </a:r>
            <a:r>
              <a:rPr lang="es-ES"/>
              <a:t> </a:t>
            </a:r>
            <a:r>
              <a:rPr lang="es-ES" err="1"/>
              <a:t>tia</a:t>
            </a:r>
            <a:r>
              <a:rPr lang="es-ES"/>
              <a:t>.</a:t>
            </a:r>
          </a:p>
        </p:txBody>
      </p:sp>
      <p:sp>
        <p:nvSpPr>
          <p:cNvPr id="23" name="Marcador de texto 17">
            <a:extLst>
              <a:ext uri="{FF2B5EF4-FFF2-40B4-BE49-F238E27FC236}">
                <a16:creationId xmlns:a16="http://schemas.microsoft.com/office/drawing/2014/main" id="{DEA2B6A7-2652-47AE-9512-6EAE447D7884}"/>
              </a:ext>
            </a:extLst>
          </p:cNvPr>
          <p:cNvSpPr>
            <a:spLocks noGrp="1"/>
          </p:cNvSpPr>
          <p:nvPr>
            <p:ph type="body" sz="quarter" idx="39" hasCustomPrompt="1"/>
          </p:nvPr>
        </p:nvSpPr>
        <p:spPr>
          <a:xfrm>
            <a:off x="10927818" y="2992195"/>
            <a:ext cx="1864602" cy="903634"/>
          </a:xfrm>
        </p:spPr>
        <p:txBody>
          <a:bodyPr lIns="0">
            <a:noAutofit/>
          </a:bodyPr>
          <a:lstStyle>
            <a:lvl1pPr marL="0" indent="0">
              <a:lnSpc>
                <a:spcPts val="1700"/>
              </a:lnSpc>
              <a:spcBef>
                <a:spcPts val="900"/>
              </a:spcBef>
              <a:buNone/>
              <a:defRPr sz="1440" b="0">
                <a:solidFill>
                  <a:srgbClr val="1E1E1E"/>
                </a:solidFill>
              </a:defRPr>
            </a:lvl1pPr>
          </a:lstStyle>
          <a:p>
            <a:pPr lvl="0"/>
            <a:r>
              <a:rPr lang="es-ES" err="1"/>
              <a:t>Conempo</a:t>
            </a:r>
            <a:r>
              <a:rPr lang="es-ES"/>
              <a:t> </a:t>
            </a:r>
            <a:r>
              <a:rPr lang="es-ES" err="1"/>
              <a:t>ribusameniminincil</a:t>
            </a:r>
            <a:r>
              <a:rPr lang="es-ES"/>
              <a:t> </a:t>
            </a:r>
            <a:r>
              <a:rPr lang="es-ES" err="1"/>
              <a:t>molupta</a:t>
            </a:r>
            <a:r>
              <a:rPr lang="es-ES"/>
              <a:t> </a:t>
            </a:r>
            <a:r>
              <a:rPr lang="es-ES" err="1"/>
              <a:t>tia</a:t>
            </a:r>
            <a:r>
              <a:rPr lang="es-ES"/>
              <a:t>.</a:t>
            </a:r>
          </a:p>
        </p:txBody>
      </p:sp>
      <p:sp>
        <p:nvSpPr>
          <p:cNvPr id="24" name="Marcador de texto 17">
            <a:extLst>
              <a:ext uri="{FF2B5EF4-FFF2-40B4-BE49-F238E27FC236}">
                <a16:creationId xmlns:a16="http://schemas.microsoft.com/office/drawing/2014/main" id="{57D8A415-C600-4A55-BF6D-7DD69EBA7160}"/>
              </a:ext>
            </a:extLst>
          </p:cNvPr>
          <p:cNvSpPr>
            <a:spLocks noGrp="1"/>
          </p:cNvSpPr>
          <p:nvPr>
            <p:ph type="body" sz="quarter" idx="40" hasCustomPrompt="1"/>
          </p:nvPr>
        </p:nvSpPr>
        <p:spPr>
          <a:xfrm>
            <a:off x="8503180" y="4855864"/>
            <a:ext cx="1864602" cy="903634"/>
          </a:xfrm>
        </p:spPr>
        <p:txBody>
          <a:bodyPr lIns="0">
            <a:noAutofit/>
          </a:bodyPr>
          <a:lstStyle>
            <a:lvl1pPr marL="0" indent="0">
              <a:lnSpc>
                <a:spcPts val="1700"/>
              </a:lnSpc>
              <a:spcBef>
                <a:spcPts val="900"/>
              </a:spcBef>
              <a:buNone/>
              <a:defRPr sz="1440" b="0">
                <a:solidFill>
                  <a:srgbClr val="1E1E1E"/>
                </a:solidFill>
              </a:defRPr>
            </a:lvl1pPr>
          </a:lstStyle>
          <a:p>
            <a:pPr lvl="0"/>
            <a:r>
              <a:rPr lang="es-ES" err="1"/>
              <a:t>Conempo</a:t>
            </a:r>
            <a:r>
              <a:rPr lang="es-ES"/>
              <a:t> </a:t>
            </a:r>
            <a:r>
              <a:rPr lang="es-ES" err="1"/>
              <a:t>ribusameniminincil</a:t>
            </a:r>
            <a:r>
              <a:rPr lang="es-ES"/>
              <a:t> </a:t>
            </a:r>
            <a:r>
              <a:rPr lang="es-ES" err="1"/>
              <a:t>molupta</a:t>
            </a:r>
            <a:r>
              <a:rPr lang="es-ES"/>
              <a:t> </a:t>
            </a:r>
            <a:r>
              <a:rPr lang="es-ES" err="1"/>
              <a:t>tia</a:t>
            </a:r>
            <a:r>
              <a:rPr lang="es-ES"/>
              <a:t>.</a:t>
            </a:r>
          </a:p>
        </p:txBody>
      </p:sp>
      <p:sp>
        <p:nvSpPr>
          <p:cNvPr id="25" name="Marcador de posición de imagen 7">
            <a:extLst>
              <a:ext uri="{FF2B5EF4-FFF2-40B4-BE49-F238E27FC236}">
                <a16:creationId xmlns:a16="http://schemas.microsoft.com/office/drawing/2014/main" id="{BC0ED2C7-26B9-41CC-91AD-F983635A2AC7}"/>
              </a:ext>
            </a:extLst>
          </p:cNvPr>
          <p:cNvSpPr>
            <a:spLocks noGrp="1"/>
          </p:cNvSpPr>
          <p:nvPr>
            <p:ph type="pic" sz="quarter" idx="41"/>
          </p:nvPr>
        </p:nvSpPr>
        <p:spPr>
          <a:xfrm>
            <a:off x="914444" y="4112419"/>
            <a:ext cx="2400300" cy="2400300"/>
          </a:xfrm>
          <a:solidFill>
            <a:schemeClr val="bg1">
              <a:lumMod val="95000"/>
            </a:schemeClr>
          </a:solidFill>
          <a:ln w="12700">
            <a:solidFill>
              <a:srgbClr val="FF3228"/>
            </a:solidFill>
          </a:ln>
        </p:spPr>
        <p:txBody>
          <a:bodyPr/>
          <a:lstStyle/>
          <a:p>
            <a:endParaRPr lang="es-ES"/>
          </a:p>
        </p:txBody>
      </p:sp>
      <p:sp>
        <p:nvSpPr>
          <p:cNvPr id="27" name="Marcador de número de diapositiva 1">
            <a:extLst>
              <a:ext uri="{FF2B5EF4-FFF2-40B4-BE49-F238E27FC236}">
                <a16:creationId xmlns:a16="http://schemas.microsoft.com/office/drawing/2014/main" id="{55D377DC-1BD4-48F7-9F8B-253DBAC6D65D}"/>
              </a:ext>
            </a:extLst>
          </p:cNvPr>
          <p:cNvSpPr>
            <a:spLocks noGrp="1"/>
          </p:cNvSpPr>
          <p:nvPr>
            <p:ph type="sldNum" sz="quarter" idx="42"/>
          </p:nvPr>
        </p:nvSpPr>
        <p:spPr>
          <a:xfrm>
            <a:off x="7000489" y="7763089"/>
            <a:ext cx="629422" cy="395242"/>
          </a:xfrm>
        </p:spPr>
        <p:txBody>
          <a:bodyPr/>
          <a:lstStyle/>
          <a:p>
            <a:fld id="{B005B2D1-880E-4846-A216-7D6770BA1332}" type="slidenum">
              <a:rPr lang="es-ES" smtClean="0"/>
              <a:pPr/>
              <a:t>‹nr.›</a:t>
            </a:fld>
            <a:endParaRPr lang="es-ES"/>
          </a:p>
        </p:txBody>
      </p:sp>
      <p:sp>
        <p:nvSpPr>
          <p:cNvPr id="28" name="CuadroTexto 27">
            <a:extLst>
              <a:ext uri="{FF2B5EF4-FFF2-40B4-BE49-F238E27FC236}">
                <a16:creationId xmlns:a16="http://schemas.microsoft.com/office/drawing/2014/main" id="{1455CCC6-D7A2-4FF0-AC4D-19A4B2C0357D}"/>
              </a:ext>
            </a:extLst>
          </p:cNvPr>
          <p:cNvSpPr txBox="1"/>
          <p:nvPr userDrawn="1"/>
        </p:nvSpPr>
        <p:spPr>
          <a:xfrm>
            <a:off x="81256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29" name="Rectángulo 28">
            <a:extLst>
              <a:ext uri="{FF2B5EF4-FFF2-40B4-BE49-F238E27FC236}">
                <a16:creationId xmlns:a16="http://schemas.microsoft.com/office/drawing/2014/main" id="{23B0E2CF-7B5F-4FF7-B687-252D0678CFB3}"/>
              </a:ext>
            </a:extLst>
          </p:cNvPr>
          <p:cNvSpPr/>
          <p:nvPr userDrawn="1"/>
        </p:nvSpPr>
        <p:spPr>
          <a:xfrm>
            <a:off x="13723938"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Marcador de texto 17">
            <a:extLst>
              <a:ext uri="{FF2B5EF4-FFF2-40B4-BE49-F238E27FC236}">
                <a16:creationId xmlns:a16="http://schemas.microsoft.com/office/drawing/2014/main" id="{F163992A-DF44-4D05-8EDB-A335469ABEF3}"/>
              </a:ext>
            </a:extLst>
          </p:cNvPr>
          <p:cNvSpPr>
            <a:spLocks noGrp="1"/>
          </p:cNvSpPr>
          <p:nvPr>
            <p:ph type="body" sz="quarter" idx="43" hasCustomPrompt="1"/>
          </p:nvPr>
        </p:nvSpPr>
        <p:spPr>
          <a:xfrm>
            <a:off x="10927818" y="2221542"/>
            <a:ext cx="1867076" cy="420059"/>
          </a:xfrm>
        </p:spPr>
        <p:txBody>
          <a:bodyPr lIns="0">
            <a:noAutofit/>
          </a:bodyPr>
          <a:lstStyle>
            <a:lvl1pPr marL="0" indent="0">
              <a:lnSpc>
                <a:spcPts val="2400"/>
              </a:lnSpc>
              <a:spcBef>
                <a:spcPts val="900"/>
              </a:spcBef>
              <a:buNone/>
              <a:defRPr sz="2200" b="1">
                <a:solidFill>
                  <a:srgbClr val="1E1E1E"/>
                </a:solidFill>
              </a:defRPr>
            </a:lvl1pPr>
          </a:lstStyle>
          <a:p>
            <a:pPr lvl="0"/>
            <a:r>
              <a:rPr lang="es-ES" err="1"/>
              <a:t>Lorem</a:t>
            </a:r>
            <a:endParaRPr lang="es-ES"/>
          </a:p>
        </p:txBody>
      </p:sp>
      <p:pic>
        <p:nvPicPr>
          <p:cNvPr id="31" name="Gráfico 30">
            <a:extLst>
              <a:ext uri="{FF2B5EF4-FFF2-40B4-BE49-F238E27FC236}">
                <a16:creationId xmlns:a16="http://schemas.microsoft.com/office/drawing/2014/main" id="{C28FE2A7-9CDA-44EF-AE7C-DC54CC004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463" y="332974"/>
            <a:ext cx="1400054" cy="385200"/>
          </a:xfrm>
          <a:prstGeom prst="rect">
            <a:avLst/>
          </a:prstGeom>
        </p:spPr>
      </p:pic>
    </p:spTree>
    <p:extLst>
      <p:ext uri="{BB962C8B-B14F-4D97-AF65-F5344CB8AC3E}">
        <p14:creationId xmlns:p14="http://schemas.microsoft.com/office/powerpoint/2010/main" val="3900647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E9038AD-4F25-484C-9C95-556EBB4B89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3" name="Marcador de número de diapositiva 2">
            <a:extLst>
              <a:ext uri="{FF2B5EF4-FFF2-40B4-BE49-F238E27FC236}">
                <a16:creationId xmlns:a16="http://schemas.microsoft.com/office/drawing/2014/main" id="{C28975C6-F89B-46A1-8ECE-1CE87E0387F8}"/>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5" name="CuadroTexto 4">
            <a:extLst>
              <a:ext uri="{FF2B5EF4-FFF2-40B4-BE49-F238E27FC236}">
                <a16:creationId xmlns:a16="http://schemas.microsoft.com/office/drawing/2014/main" id="{0486D824-9395-4AA4-A4E6-32321C8C2AC5}"/>
              </a:ext>
            </a:extLst>
          </p:cNvPr>
          <p:cNvSpPr txBox="1"/>
          <p:nvPr userDrawn="1"/>
        </p:nvSpPr>
        <p:spPr>
          <a:xfrm>
            <a:off x="81256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6" name="Rectángulo 5">
            <a:extLst>
              <a:ext uri="{FF2B5EF4-FFF2-40B4-BE49-F238E27FC236}">
                <a16:creationId xmlns:a16="http://schemas.microsoft.com/office/drawing/2014/main" id="{77A419E7-3AC3-4FD2-8114-8904F031B63C}"/>
              </a:ext>
            </a:extLst>
          </p:cNvPr>
          <p:cNvSpPr/>
          <p:nvPr userDrawn="1"/>
        </p:nvSpPr>
        <p:spPr>
          <a:xfrm>
            <a:off x="13723938"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7">
            <a:extLst>
              <a:ext uri="{FF2B5EF4-FFF2-40B4-BE49-F238E27FC236}">
                <a16:creationId xmlns:a16="http://schemas.microsoft.com/office/drawing/2014/main" id="{AAE88CC5-4677-4714-84F3-21D91E0FC00F}"/>
              </a:ext>
            </a:extLst>
          </p:cNvPr>
          <p:cNvSpPr>
            <a:spLocks noGrp="1"/>
          </p:cNvSpPr>
          <p:nvPr>
            <p:ph type="pic" sz="quarter" idx="27"/>
          </p:nvPr>
        </p:nvSpPr>
        <p:spPr>
          <a:xfrm>
            <a:off x="10514947" y="4114800"/>
            <a:ext cx="2400300" cy="2400300"/>
          </a:xfrm>
          <a:solidFill>
            <a:schemeClr val="bg1">
              <a:lumMod val="95000"/>
            </a:schemeClr>
          </a:solidFill>
          <a:ln w="12700">
            <a:solidFill>
              <a:srgbClr val="FF3228"/>
            </a:solidFill>
          </a:ln>
        </p:spPr>
        <p:txBody>
          <a:bodyPr/>
          <a:lstStyle/>
          <a:p>
            <a:endParaRPr lang="es-ES"/>
          </a:p>
        </p:txBody>
      </p:sp>
      <p:sp>
        <p:nvSpPr>
          <p:cNvPr id="10" name="Marcador de posición de imagen 7">
            <a:extLst>
              <a:ext uri="{FF2B5EF4-FFF2-40B4-BE49-F238E27FC236}">
                <a16:creationId xmlns:a16="http://schemas.microsoft.com/office/drawing/2014/main" id="{2B61235B-D928-4119-BD1E-B6FF4B4CF92A}"/>
              </a:ext>
            </a:extLst>
          </p:cNvPr>
          <p:cNvSpPr>
            <a:spLocks noGrp="1"/>
          </p:cNvSpPr>
          <p:nvPr>
            <p:ph type="pic" sz="quarter" idx="28"/>
          </p:nvPr>
        </p:nvSpPr>
        <p:spPr>
          <a:xfrm>
            <a:off x="4113074" y="4114800"/>
            <a:ext cx="3202126" cy="2400300"/>
          </a:xfrm>
          <a:solidFill>
            <a:schemeClr val="bg1">
              <a:lumMod val="95000"/>
            </a:schemeClr>
          </a:solidFill>
          <a:ln w="12700">
            <a:solidFill>
              <a:srgbClr val="FF3228"/>
            </a:solidFill>
          </a:ln>
        </p:spPr>
        <p:txBody>
          <a:bodyPr/>
          <a:lstStyle/>
          <a:p>
            <a:endParaRPr lang="es-ES"/>
          </a:p>
        </p:txBody>
      </p:sp>
      <p:sp>
        <p:nvSpPr>
          <p:cNvPr id="11" name="Marcador de posición de imagen 7">
            <a:extLst>
              <a:ext uri="{FF2B5EF4-FFF2-40B4-BE49-F238E27FC236}">
                <a16:creationId xmlns:a16="http://schemas.microsoft.com/office/drawing/2014/main" id="{B8938292-5682-4E13-BED5-423F843591F7}"/>
              </a:ext>
            </a:extLst>
          </p:cNvPr>
          <p:cNvSpPr>
            <a:spLocks noGrp="1"/>
          </p:cNvSpPr>
          <p:nvPr>
            <p:ph type="pic" sz="quarter" idx="29"/>
          </p:nvPr>
        </p:nvSpPr>
        <p:spPr>
          <a:xfrm>
            <a:off x="4903975" y="1714500"/>
            <a:ext cx="3202126" cy="2400300"/>
          </a:xfrm>
          <a:solidFill>
            <a:schemeClr val="bg1">
              <a:lumMod val="95000"/>
            </a:schemeClr>
          </a:solidFill>
          <a:ln w="12700">
            <a:solidFill>
              <a:srgbClr val="FF3228"/>
            </a:solidFill>
          </a:ln>
        </p:spPr>
        <p:txBody>
          <a:bodyPr/>
          <a:lstStyle/>
          <a:p>
            <a:endParaRPr lang="es-ES"/>
          </a:p>
        </p:txBody>
      </p:sp>
      <p:sp>
        <p:nvSpPr>
          <p:cNvPr id="12" name="Marcador de posición de imagen 7">
            <a:extLst>
              <a:ext uri="{FF2B5EF4-FFF2-40B4-BE49-F238E27FC236}">
                <a16:creationId xmlns:a16="http://schemas.microsoft.com/office/drawing/2014/main" id="{28DCFB5F-D0E2-4D64-9DCE-B4916B44634B}"/>
              </a:ext>
            </a:extLst>
          </p:cNvPr>
          <p:cNvSpPr>
            <a:spLocks noGrp="1"/>
          </p:cNvSpPr>
          <p:nvPr>
            <p:ph type="pic" sz="quarter" idx="30"/>
          </p:nvPr>
        </p:nvSpPr>
        <p:spPr>
          <a:xfrm>
            <a:off x="7312821" y="4913312"/>
            <a:ext cx="3202126" cy="2400300"/>
          </a:xfrm>
          <a:solidFill>
            <a:schemeClr val="bg1">
              <a:lumMod val="95000"/>
            </a:schemeClr>
          </a:solidFill>
          <a:ln w="12700">
            <a:solidFill>
              <a:srgbClr val="FF3228"/>
            </a:solidFill>
          </a:ln>
        </p:spPr>
        <p:txBody>
          <a:bodyPr/>
          <a:lstStyle/>
          <a:p>
            <a:endParaRPr lang="es-ES"/>
          </a:p>
        </p:txBody>
      </p:sp>
      <p:sp>
        <p:nvSpPr>
          <p:cNvPr id="13" name="Marcador de posición de imagen 7">
            <a:extLst>
              <a:ext uri="{FF2B5EF4-FFF2-40B4-BE49-F238E27FC236}">
                <a16:creationId xmlns:a16="http://schemas.microsoft.com/office/drawing/2014/main" id="{8DA2106E-067F-447B-B878-CE7CA1C20467}"/>
              </a:ext>
            </a:extLst>
          </p:cNvPr>
          <p:cNvSpPr>
            <a:spLocks noGrp="1"/>
          </p:cNvSpPr>
          <p:nvPr>
            <p:ph type="pic" sz="quarter" idx="31"/>
          </p:nvPr>
        </p:nvSpPr>
        <p:spPr>
          <a:xfrm>
            <a:off x="10514947" y="1714500"/>
            <a:ext cx="3202126" cy="2400300"/>
          </a:xfrm>
          <a:solidFill>
            <a:schemeClr val="bg1">
              <a:lumMod val="95000"/>
            </a:schemeClr>
          </a:solidFill>
          <a:ln w="12700">
            <a:solidFill>
              <a:srgbClr val="FF3228"/>
            </a:solidFill>
          </a:ln>
        </p:spPr>
        <p:txBody>
          <a:bodyPr/>
          <a:lstStyle/>
          <a:p>
            <a:endParaRPr lang="es-ES"/>
          </a:p>
        </p:txBody>
      </p:sp>
      <p:sp>
        <p:nvSpPr>
          <p:cNvPr id="14" name="Marcador de posición de imagen 7">
            <a:extLst>
              <a:ext uri="{FF2B5EF4-FFF2-40B4-BE49-F238E27FC236}">
                <a16:creationId xmlns:a16="http://schemas.microsoft.com/office/drawing/2014/main" id="{33664C4B-3043-462E-8507-E1E80D9C8494}"/>
              </a:ext>
            </a:extLst>
          </p:cNvPr>
          <p:cNvSpPr>
            <a:spLocks noGrp="1"/>
          </p:cNvSpPr>
          <p:nvPr>
            <p:ph type="pic" sz="quarter" idx="32"/>
          </p:nvPr>
        </p:nvSpPr>
        <p:spPr>
          <a:xfrm>
            <a:off x="8106101" y="915988"/>
            <a:ext cx="2411600" cy="3997324"/>
          </a:xfrm>
          <a:solidFill>
            <a:schemeClr val="bg1">
              <a:lumMod val="95000"/>
            </a:schemeClr>
          </a:solidFill>
          <a:ln w="12700">
            <a:solidFill>
              <a:srgbClr val="FF3228"/>
            </a:solidFill>
          </a:ln>
        </p:spPr>
        <p:txBody>
          <a:bodyPr/>
          <a:lstStyle/>
          <a:p>
            <a:endParaRPr lang="es-ES"/>
          </a:p>
        </p:txBody>
      </p:sp>
      <p:sp>
        <p:nvSpPr>
          <p:cNvPr id="15" name="Marcador de posición de imagen 7">
            <a:extLst>
              <a:ext uri="{FF2B5EF4-FFF2-40B4-BE49-F238E27FC236}">
                <a16:creationId xmlns:a16="http://schemas.microsoft.com/office/drawing/2014/main" id="{343CE43E-28E9-477C-A5E5-C851AD230074}"/>
              </a:ext>
            </a:extLst>
          </p:cNvPr>
          <p:cNvSpPr>
            <a:spLocks noGrp="1"/>
          </p:cNvSpPr>
          <p:nvPr>
            <p:ph type="pic" sz="quarter" idx="33"/>
          </p:nvPr>
        </p:nvSpPr>
        <p:spPr>
          <a:xfrm>
            <a:off x="1702785" y="1714500"/>
            <a:ext cx="2411600" cy="3997324"/>
          </a:xfrm>
          <a:solidFill>
            <a:schemeClr val="bg1">
              <a:lumMod val="95000"/>
            </a:schemeClr>
          </a:solidFill>
          <a:ln w="12700">
            <a:solidFill>
              <a:srgbClr val="FF3228"/>
            </a:solidFill>
          </a:ln>
        </p:spPr>
        <p:txBody>
          <a:bodyPr/>
          <a:lstStyle/>
          <a:p>
            <a:endParaRPr lang="es-ES"/>
          </a:p>
        </p:txBody>
      </p:sp>
      <p:pic>
        <p:nvPicPr>
          <p:cNvPr id="16" name="Gráfico 15">
            <a:extLst>
              <a:ext uri="{FF2B5EF4-FFF2-40B4-BE49-F238E27FC236}">
                <a16:creationId xmlns:a16="http://schemas.microsoft.com/office/drawing/2014/main" id="{5B12E5B8-D748-4E62-BC7E-C6BC70F186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463" y="332974"/>
            <a:ext cx="1400054" cy="385200"/>
          </a:xfrm>
          <a:prstGeom prst="rect">
            <a:avLst/>
          </a:prstGeom>
        </p:spPr>
      </p:pic>
    </p:spTree>
    <p:extLst>
      <p:ext uri="{BB962C8B-B14F-4D97-AF65-F5344CB8AC3E}">
        <p14:creationId xmlns:p14="http://schemas.microsoft.com/office/powerpoint/2010/main" val="3728003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n column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3E83959-CC60-4784-8801-76D3F62B8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12" name="Marcador de texto 17">
            <a:extLst>
              <a:ext uri="{FF2B5EF4-FFF2-40B4-BE49-F238E27FC236}">
                <a16:creationId xmlns:a16="http://schemas.microsoft.com/office/drawing/2014/main" id="{DA10493C-84F1-4EEE-AC24-47D0D50A0782}"/>
              </a:ext>
            </a:extLst>
          </p:cNvPr>
          <p:cNvSpPr>
            <a:spLocks noGrp="1"/>
          </p:cNvSpPr>
          <p:nvPr>
            <p:ph type="body" sz="quarter" idx="20" hasCustomPrompt="1"/>
          </p:nvPr>
        </p:nvSpPr>
        <p:spPr>
          <a:xfrm>
            <a:off x="906463" y="6796000"/>
            <a:ext cx="2424638" cy="373062"/>
          </a:xfrm>
        </p:spPr>
        <p:txBody>
          <a:bodyPr lIns="0">
            <a:noAutofit/>
          </a:bodyPr>
          <a:lstStyle>
            <a:lvl1pPr marL="0" indent="0">
              <a:lnSpc>
                <a:spcPts val="1700"/>
              </a:lnSpc>
              <a:spcBef>
                <a:spcPts val="900"/>
              </a:spcBef>
              <a:buNone/>
              <a:defRPr sz="2200" b="1">
                <a:solidFill>
                  <a:srgbClr val="1E1E1E"/>
                </a:solidFill>
              </a:defRPr>
            </a:lvl1pPr>
          </a:lstStyle>
          <a:p>
            <a:pPr lvl="0"/>
            <a:r>
              <a:rPr lang="es-ES" err="1"/>
              <a:t>Lorem</a:t>
            </a:r>
            <a:endParaRPr lang="es-ES"/>
          </a:p>
        </p:txBody>
      </p:sp>
      <p:sp>
        <p:nvSpPr>
          <p:cNvPr id="19" name="Marcador de posición de imagen 7">
            <a:extLst>
              <a:ext uri="{FF2B5EF4-FFF2-40B4-BE49-F238E27FC236}">
                <a16:creationId xmlns:a16="http://schemas.microsoft.com/office/drawing/2014/main" id="{3780FA98-8A2D-4AB0-BCB7-3AF138C66FF0}"/>
              </a:ext>
            </a:extLst>
          </p:cNvPr>
          <p:cNvSpPr>
            <a:spLocks noGrp="1"/>
          </p:cNvSpPr>
          <p:nvPr>
            <p:ph type="pic" sz="quarter" idx="13"/>
          </p:nvPr>
        </p:nvSpPr>
        <p:spPr>
          <a:xfrm>
            <a:off x="915809" y="3311789"/>
            <a:ext cx="2400300" cy="3200400"/>
          </a:xfrm>
          <a:solidFill>
            <a:schemeClr val="bg1">
              <a:lumMod val="95000"/>
            </a:schemeClr>
          </a:solidFill>
          <a:ln w="12700">
            <a:solidFill>
              <a:srgbClr val="FF3228"/>
            </a:solidFill>
          </a:ln>
        </p:spPr>
        <p:txBody>
          <a:bodyPr/>
          <a:lstStyle/>
          <a:p>
            <a:endParaRPr lang="es-ES"/>
          </a:p>
        </p:txBody>
      </p:sp>
      <p:sp>
        <p:nvSpPr>
          <p:cNvPr id="27" name="Marcador de posición de imagen 7">
            <a:extLst>
              <a:ext uri="{FF2B5EF4-FFF2-40B4-BE49-F238E27FC236}">
                <a16:creationId xmlns:a16="http://schemas.microsoft.com/office/drawing/2014/main" id="{9B7EE6F7-5DD1-4328-A105-7EE021AF7520}"/>
              </a:ext>
            </a:extLst>
          </p:cNvPr>
          <p:cNvSpPr>
            <a:spLocks noGrp="1"/>
          </p:cNvSpPr>
          <p:nvPr>
            <p:ph type="pic" sz="quarter" idx="30"/>
          </p:nvPr>
        </p:nvSpPr>
        <p:spPr>
          <a:xfrm>
            <a:off x="4115253" y="3311789"/>
            <a:ext cx="2400300" cy="3200400"/>
          </a:xfrm>
          <a:solidFill>
            <a:schemeClr val="bg1">
              <a:lumMod val="95000"/>
            </a:schemeClr>
          </a:solidFill>
          <a:ln w="12700">
            <a:solidFill>
              <a:srgbClr val="FF3228"/>
            </a:solidFill>
          </a:ln>
        </p:spPr>
        <p:txBody>
          <a:bodyPr/>
          <a:lstStyle/>
          <a:p>
            <a:endParaRPr lang="es-ES"/>
          </a:p>
        </p:txBody>
      </p:sp>
      <p:sp>
        <p:nvSpPr>
          <p:cNvPr id="28" name="Marcador de texto 17">
            <a:extLst>
              <a:ext uri="{FF2B5EF4-FFF2-40B4-BE49-F238E27FC236}">
                <a16:creationId xmlns:a16="http://schemas.microsoft.com/office/drawing/2014/main" id="{4A82BA9A-73BC-4751-94CD-B4947A2EC9D8}"/>
              </a:ext>
            </a:extLst>
          </p:cNvPr>
          <p:cNvSpPr>
            <a:spLocks noGrp="1"/>
          </p:cNvSpPr>
          <p:nvPr>
            <p:ph type="body" sz="quarter" idx="31" hasCustomPrompt="1"/>
          </p:nvPr>
        </p:nvSpPr>
        <p:spPr>
          <a:xfrm>
            <a:off x="4110081" y="6796000"/>
            <a:ext cx="2424638" cy="373062"/>
          </a:xfrm>
        </p:spPr>
        <p:txBody>
          <a:bodyPr lIns="0">
            <a:noAutofit/>
          </a:bodyPr>
          <a:lstStyle>
            <a:lvl1pPr marL="0" indent="0">
              <a:lnSpc>
                <a:spcPts val="1700"/>
              </a:lnSpc>
              <a:spcBef>
                <a:spcPts val="900"/>
              </a:spcBef>
              <a:buNone/>
              <a:defRPr sz="2200" b="1">
                <a:solidFill>
                  <a:srgbClr val="1E1E1E"/>
                </a:solidFill>
              </a:defRPr>
            </a:lvl1pPr>
          </a:lstStyle>
          <a:p>
            <a:pPr lvl="0"/>
            <a:r>
              <a:rPr lang="es-ES" err="1"/>
              <a:t>Lorem</a:t>
            </a:r>
            <a:endParaRPr lang="es-ES"/>
          </a:p>
        </p:txBody>
      </p:sp>
      <p:sp>
        <p:nvSpPr>
          <p:cNvPr id="29" name="Marcador de texto 17">
            <a:extLst>
              <a:ext uri="{FF2B5EF4-FFF2-40B4-BE49-F238E27FC236}">
                <a16:creationId xmlns:a16="http://schemas.microsoft.com/office/drawing/2014/main" id="{33529615-CAB1-40F7-910D-B5988DA2A4FD}"/>
              </a:ext>
            </a:extLst>
          </p:cNvPr>
          <p:cNvSpPr>
            <a:spLocks noGrp="1"/>
          </p:cNvSpPr>
          <p:nvPr>
            <p:ph type="body" sz="quarter" idx="32" hasCustomPrompt="1"/>
          </p:nvPr>
        </p:nvSpPr>
        <p:spPr>
          <a:xfrm>
            <a:off x="7313699" y="6796000"/>
            <a:ext cx="2424638" cy="373062"/>
          </a:xfrm>
        </p:spPr>
        <p:txBody>
          <a:bodyPr lIns="0">
            <a:noAutofit/>
          </a:bodyPr>
          <a:lstStyle>
            <a:lvl1pPr marL="0" indent="0">
              <a:lnSpc>
                <a:spcPts val="1700"/>
              </a:lnSpc>
              <a:spcBef>
                <a:spcPts val="900"/>
              </a:spcBef>
              <a:buNone/>
              <a:defRPr sz="2200" b="1">
                <a:solidFill>
                  <a:srgbClr val="1E1E1E"/>
                </a:solidFill>
              </a:defRPr>
            </a:lvl1pPr>
          </a:lstStyle>
          <a:p>
            <a:pPr lvl="0"/>
            <a:r>
              <a:rPr lang="es-ES" err="1"/>
              <a:t>Lorem</a:t>
            </a:r>
            <a:endParaRPr lang="es-ES"/>
          </a:p>
        </p:txBody>
      </p:sp>
      <p:sp>
        <p:nvSpPr>
          <p:cNvPr id="30" name="Marcador de texto 17">
            <a:extLst>
              <a:ext uri="{FF2B5EF4-FFF2-40B4-BE49-F238E27FC236}">
                <a16:creationId xmlns:a16="http://schemas.microsoft.com/office/drawing/2014/main" id="{531B6A6B-EDF3-44B1-B8FD-71880D1D4A09}"/>
              </a:ext>
            </a:extLst>
          </p:cNvPr>
          <p:cNvSpPr>
            <a:spLocks noGrp="1"/>
          </p:cNvSpPr>
          <p:nvPr>
            <p:ph type="body" sz="quarter" idx="33" hasCustomPrompt="1"/>
          </p:nvPr>
        </p:nvSpPr>
        <p:spPr>
          <a:xfrm>
            <a:off x="10517317" y="6796000"/>
            <a:ext cx="2424638" cy="373062"/>
          </a:xfrm>
        </p:spPr>
        <p:txBody>
          <a:bodyPr lIns="0">
            <a:noAutofit/>
          </a:bodyPr>
          <a:lstStyle>
            <a:lvl1pPr marL="0" indent="0">
              <a:lnSpc>
                <a:spcPts val="1700"/>
              </a:lnSpc>
              <a:spcBef>
                <a:spcPts val="900"/>
              </a:spcBef>
              <a:buNone/>
              <a:defRPr sz="2200" b="1">
                <a:solidFill>
                  <a:srgbClr val="1E1E1E"/>
                </a:solidFill>
              </a:defRPr>
            </a:lvl1pPr>
          </a:lstStyle>
          <a:p>
            <a:pPr lvl="0"/>
            <a:r>
              <a:rPr lang="es-ES" err="1"/>
              <a:t>Lorem</a:t>
            </a:r>
            <a:endParaRPr lang="es-ES"/>
          </a:p>
        </p:txBody>
      </p:sp>
      <p:sp>
        <p:nvSpPr>
          <p:cNvPr id="31" name="Marcador de posición de imagen 7">
            <a:extLst>
              <a:ext uri="{FF2B5EF4-FFF2-40B4-BE49-F238E27FC236}">
                <a16:creationId xmlns:a16="http://schemas.microsoft.com/office/drawing/2014/main" id="{ECAD0CE9-C014-473B-B81E-D00278C0EDA4}"/>
              </a:ext>
            </a:extLst>
          </p:cNvPr>
          <p:cNvSpPr>
            <a:spLocks noGrp="1"/>
          </p:cNvSpPr>
          <p:nvPr>
            <p:ph type="pic" sz="quarter" idx="34"/>
          </p:nvPr>
        </p:nvSpPr>
        <p:spPr>
          <a:xfrm>
            <a:off x="10514142" y="3311789"/>
            <a:ext cx="2400300" cy="3200400"/>
          </a:xfrm>
          <a:solidFill>
            <a:schemeClr val="bg1">
              <a:lumMod val="95000"/>
            </a:schemeClr>
          </a:solidFill>
          <a:ln w="12700">
            <a:solidFill>
              <a:srgbClr val="FF3228"/>
            </a:solidFill>
          </a:ln>
        </p:spPr>
        <p:txBody>
          <a:bodyPr/>
          <a:lstStyle/>
          <a:p>
            <a:endParaRPr lang="es-ES"/>
          </a:p>
        </p:txBody>
      </p:sp>
      <p:sp>
        <p:nvSpPr>
          <p:cNvPr id="32" name="Marcador de posición de imagen 7">
            <a:extLst>
              <a:ext uri="{FF2B5EF4-FFF2-40B4-BE49-F238E27FC236}">
                <a16:creationId xmlns:a16="http://schemas.microsoft.com/office/drawing/2014/main" id="{72034AD0-67BB-4325-86C0-147FA927D81D}"/>
              </a:ext>
            </a:extLst>
          </p:cNvPr>
          <p:cNvSpPr>
            <a:spLocks noGrp="1"/>
          </p:cNvSpPr>
          <p:nvPr>
            <p:ph type="pic" sz="quarter" idx="35"/>
          </p:nvPr>
        </p:nvSpPr>
        <p:spPr>
          <a:xfrm>
            <a:off x="7314697" y="3311789"/>
            <a:ext cx="2400300" cy="3200400"/>
          </a:xfrm>
          <a:solidFill>
            <a:schemeClr val="bg1">
              <a:lumMod val="95000"/>
            </a:schemeClr>
          </a:solidFill>
          <a:ln w="12700">
            <a:solidFill>
              <a:srgbClr val="FF3228"/>
            </a:solidFill>
          </a:ln>
        </p:spPr>
        <p:txBody>
          <a:bodyPr/>
          <a:lstStyle/>
          <a:p>
            <a:endParaRPr lang="es-ES"/>
          </a:p>
        </p:txBody>
      </p:sp>
      <p:sp>
        <p:nvSpPr>
          <p:cNvPr id="33" name="Título 11">
            <a:extLst>
              <a:ext uri="{FF2B5EF4-FFF2-40B4-BE49-F238E27FC236}">
                <a16:creationId xmlns:a16="http://schemas.microsoft.com/office/drawing/2014/main" id="{D69F669D-28FA-4B0C-BB9C-7D685998EDE7}"/>
              </a:ext>
            </a:extLst>
          </p:cNvPr>
          <p:cNvSpPr>
            <a:spLocks noGrp="1"/>
          </p:cNvSpPr>
          <p:nvPr>
            <p:ph type="title" hasCustomPrompt="1"/>
          </p:nvPr>
        </p:nvSpPr>
        <p:spPr>
          <a:xfrm>
            <a:off x="906464" y="1694833"/>
            <a:ext cx="4240890" cy="625828"/>
          </a:xfrm>
        </p:spPr>
        <p:txBody>
          <a:bodyPr lIns="0">
            <a:noAutofit/>
          </a:bodyPr>
          <a:lstStyle>
            <a:lvl1pPr>
              <a:defRPr sz="4600"/>
            </a:lvl1pPr>
          </a:lstStyle>
          <a:p>
            <a:r>
              <a:rPr lang="es-ES" err="1"/>
              <a:t>Lorem</a:t>
            </a:r>
            <a:r>
              <a:rPr lang="es-ES"/>
              <a:t> </a:t>
            </a:r>
            <a:r>
              <a:rPr lang="es-ES" err="1"/>
              <a:t>ipsum</a:t>
            </a:r>
            <a:r>
              <a:rPr lang="es-ES"/>
              <a:t> dolor </a:t>
            </a:r>
            <a:r>
              <a:rPr lang="es-ES" err="1"/>
              <a:t>sit</a:t>
            </a:r>
            <a:endParaRPr lang="es-ES"/>
          </a:p>
        </p:txBody>
      </p:sp>
      <p:sp>
        <p:nvSpPr>
          <p:cNvPr id="16" name="Marcador de número de diapositiva 2">
            <a:extLst>
              <a:ext uri="{FF2B5EF4-FFF2-40B4-BE49-F238E27FC236}">
                <a16:creationId xmlns:a16="http://schemas.microsoft.com/office/drawing/2014/main" id="{E500FB5D-351F-4575-B7EF-810D1F51C889}"/>
              </a:ext>
            </a:extLst>
          </p:cNvPr>
          <p:cNvSpPr>
            <a:spLocks noGrp="1"/>
          </p:cNvSpPr>
          <p:nvPr>
            <p:ph type="sldNum" sz="quarter" idx="10"/>
          </p:nvPr>
        </p:nvSpPr>
        <p:spPr>
          <a:xfrm>
            <a:off x="7000489" y="7763089"/>
            <a:ext cx="629422" cy="395242"/>
          </a:xfrm>
        </p:spPr>
        <p:txBody>
          <a:bodyPr/>
          <a:lstStyle/>
          <a:p>
            <a:fld id="{B005B2D1-880E-4846-A216-7D6770BA1332}" type="slidenum">
              <a:rPr lang="es-ES" smtClean="0"/>
              <a:pPr/>
              <a:t>‹nr.›</a:t>
            </a:fld>
            <a:endParaRPr lang="es-ES"/>
          </a:p>
        </p:txBody>
      </p:sp>
      <p:sp>
        <p:nvSpPr>
          <p:cNvPr id="17" name="CuadroTexto 16">
            <a:extLst>
              <a:ext uri="{FF2B5EF4-FFF2-40B4-BE49-F238E27FC236}">
                <a16:creationId xmlns:a16="http://schemas.microsoft.com/office/drawing/2014/main" id="{613F3599-100D-4EDE-B625-2E2870DC607E}"/>
              </a:ext>
            </a:extLst>
          </p:cNvPr>
          <p:cNvSpPr txBox="1"/>
          <p:nvPr userDrawn="1"/>
        </p:nvSpPr>
        <p:spPr>
          <a:xfrm>
            <a:off x="81256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18" name="Rectángulo 17">
            <a:extLst>
              <a:ext uri="{FF2B5EF4-FFF2-40B4-BE49-F238E27FC236}">
                <a16:creationId xmlns:a16="http://schemas.microsoft.com/office/drawing/2014/main" id="{48FE9D57-2BEB-4433-B31D-D8E3AE3E3FAE}"/>
              </a:ext>
            </a:extLst>
          </p:cNvPr>
          <p:cNvSpPr/>
          <p:nvPr userDrawn="1"/>
        </p:nvSpPr>
        <p:spPr>
          <a:xfrm>
            <a:off x="13723938"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Gráfico 21">
            <a:extLst>
              <a:ext uri="{FF2B5EF4-FFF2-40B4-BE49-F238E27FC236}">
                <a16:creationId xmlns:a16="http://schemas.microsoft.com/office/drawing/2014/main" id="{42EB7D3F-F701-4629-95CA-4222EB2282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463" y="332974"/>
            <a:ext cx="1400054" cy="385200"/>
          </a:xfrm>
          <a:prstGeom prst="rect">
            <a:avLst/>
          </a:prstGeom>
        </p:spPr>
      </p:pic>
    </p:spTree>
    <p:extLst>
      <p:ext uri="{BB962C8B-B14F-4D97-AF65-F5344CB8AC3E}">
        <p14:creationId xmlns:p14="http://schemas.microsoft.com/office/powerpoint/2010/main" val="3616513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pa">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EDAE9AC-0B11-4609-A9F3-836E7EDB8C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21" name="Título 11">
            <a:extLst>
              <a:ext uri="{FF2B5EF4-FFF2-40B4-BE49-F238E27FC236}">
                <a16:creationId xmlns:a16="http://schemas.microsoft.com/office/drawing/2014/main" id="{C35EAEC0-F4A2-4FAD-BDFC-45B79A41E2C5}"/>
              </a:ext>
            </a:extLst>
          </p:cNvPr>
          <p:cNvSpPr>
            <a:spLocks noGrp="1"/>
          </p:cNvSpPr>
          <p:nvPr>
            <p:ph type="title" hasCustomPrompt="1"/>
          </p:nvPr>
        </p:nvSpPr>
        <p:spPr>
          <a:xfrm>
            <a:off x="906463" y="1552503"/>
            <a:ext cx="4811360" cy="1017545"/>
          </a:xfrm>
        </p:spPr>
        <p:txBody>
          <a:bodyPr lIns="0" anchor="t">
            <a:noAutofit/>
          </a:bodyPr>
          <a:lstStyle>
            <a:lvl1pPr>
              <a:defRPr sz="3600"/>
            </a:lvl1pPr>
          </a:lstStyle>
          <a:p>
            <a:r>
              <a:rPr lang="es-ES" err="1"/>
              <a:t>Lorem</a:t>
            </a:r>
            <a:r>
              <a:rPr lang="es-ES"/>
              <a:t> </a:t>
            </a:r>
            <a:r>
              <a:rPr lang="es-ES" err="1"/>
              <a:t>Ipsum</a:t>
            </a:r>
            <a:r>
              <a:rPr lang="es-ES"/>
              <a:t>,</a:t>
            </a:r>
            <a:br>
              <a:rPr lang="es-ES"/>
            </a:br>
            <a:r>
              <a:rPr lang="es-ES"/>
              <a:t>dolor </a:t>
            </a:r>
            <a:r>
              <a:rPr lang="es-ES" err="1"/>
              <a:t>est</a:t>
            </a:r>
            <a:endParaRPr lang="es-ES"/>
          </a:p>
        </p:txBody>
      </p:sp>
      <p:sp>
        <p:nvSpPr>
          <p:cNvPr id="24" name="Marcador de texto 17">
            <a:extLst>
              <a:ext uri="{FF2B5EF4-FFF2-40B4-BE49-F238E27FC236}">
                <a16:creationId xmlns:a16="http://schemas.microsoft.com/office/drawing/2014/main" id="{52C19EA0-FEE8-45CC-9FD5-DFBD52A41016}"/>
              </a:ext>
            </a:extLst>
          </p:cNvPr>
          <p:cNvSpPr>
            <a:spLocks noGrp="1"/>
          </p:cNvSpPr>
          <p:nvPr>
            <p:ph type="body" sz="quarter" idx="25" hasCustomPrompt="1"/>
          </p:nvPr>
        </p:nvSpPr>
        <p:spPr>
          <a:xfrm>
            <a:off x="3216985" y="3695700"/>
            <a:ext cx="2424638" cy="493526"/>
          </a:xfrm>
        </p:spPr>
        <p:txBody>
          <a:bodyPr lIns="0">
            <a:noAutofit/>
          </a:bodyPr>
          <a:lstStyle>
            <a:lvl1pPr marL="171450" indent="-171450">
              <a:lnSpc>
                <a:spcPct val="100000"/>
              </a:lnSpc>
              <a:spcBef>
                <a:spcPts val="0"/>
              </a:spcBef>
              <a:buFont typeface="Wingdings" panose="05000000000000000000" pitchFamily="2" charset="2"/>
              <a:buChar char="§"/>
              <a:defRPr sz="1050" b="0">
                <a:solidFill>
                  <a:srgbClr val="7D7878"/>
                </a:solidFill>
              </a:defRPr>
            </a:lvl1pPr>
          </a:lstStyle>
          <a:p>
            <a:pPr lvl="0"/>
            <a:r>
              <a:rPr lang="es-ES"/>
              <a:t>Campus </a:t>
            </a:r>
            <a:r>
              <a:rPr lang="es-ES" err="1"/>
              <a:t>Villaciciosa</a:t>
            </a:r>
            <a:r>
              <a:rPr lang="es-ES"/>
              <a:t> de Odón</a:t>
            </a:r>
          </a:p>
          <a:p>
            <a:pPr lvl="0"/>
            <a:r>
              <a:rPr lang="es-ES"/>
              <a:t>Campus </a:t>
            </a:r>
            <a:r>
              <a:rPr lang="es-ES" err="1"/>
              <a:t>Lorem</a:t>
            </a:r>
            <a:r>
              <a:rPr lang="es-ES"/>
              <a:t> </a:t>
            </a:r>
            <a:r>
              <a:rPr lang="es-ES" err="1"/>
              <a:t>Ipsum</a:t>
            </a:r>
            <a:endParaRPr lang="es-ES"/>
          </a:p>
        </p:txBody>
      </p:sp>
      <p:sp>
        <p:nvSpPr>
          <p:cNvPr id="31" name="Marcador de texto 17">
            <a:extLst>
              <a:ext uri="{FF2B5EF4-FFF2-40B4-BE49-F238E27FC236}">
                <a16:creationId xmlns:a16="http://schemas.microsoft.com/office/drawing/2014/main" id="{E91D8595-2E68-4BF7-8A44-C2F3954E16CB}"/>
              </a:ext>
            </a:extLst>
          </p:cNvPr>
          <p:cNvSpPr>
            <a:spLocks noGrp="1"/>
          </p:cNvSpPr>
          <p:nvPr>
            <p:ph type="body" sz="quarter" idx="26" hasCustomPrompt="1"/>
          </p:nvPr>
        </p:nvSpPr>
        <p:spPr>
          <a:xfrm>
            <a:off x="2844669" y="3469818"/>
            <a:ext cx="2949354" cy="225882"/>
          </a:xfrm>
        </p:spPr>
        <p:txBody>
          <a:bodyPr lIns="0">
            <a:noAutofit/>
          </a:bodyPr>
          <a:lstStyle>
            <a:lvl1pPr marL="0" indent="0">
              <a:lnSpc>
                <a:spcPts val="1700"/>
              </a:lnSpc>
              <a:spcBef>
                <a:spcPts val="900"/>
              </a:spcBef>
              <a:buNone/>
              <a:defRPr sz="1400" b="1">
                <a:solidFill>
                  <a:srgbClr val="504B4B"/>
                </a:solidFill>
              </a:defRPr>
            </a:lvl1pPr>
          </a:lstStyle>
          <a:p>
            <a:pPr lvl="0"/>
            <a:r>
              <a:rPr lang="es-ES"/>
              <a:t>Universidad </a:t>
            </a:r>
            <a:r>
              <a:rPr lang="es-ES" err="1"/>
              <a:t>Euripea</a:t>
            </a:r>
            <a:r>
              <a:rPr lang="es-ES"/>
              <a:t> de Madrid</a:t>
            </a:r>
          </a:p>
        </p:txBody>
      </p:sp>
      <p:sp>
        <p:nvSpPr>
          <p:cNvPr id="2" name="Marcador de número de diapositiva 1">
            <a:extLst>
              <a:ext uri="{FF2B5EF4-FFF2-40B4-BE49-F238E27FC236}">
                <a16:creationId xmlns:a16="http://schemas.microsoft.com/office/drawing/2014/main" id="{0F56DA75-FAAD-482B-9A3D-89FD62DA8BC6}"/>
              </a:ext>
            </a:extLst>
          </p:cNvPr>
          <p:cNvSpPr>
            <a:spLocks noGrp="1"/>
          </p:cNvSpPr>
          <p:nvPr>
            <p:ph type="sldNum" sz="quarter" idx="27"/>
          </p:nvPr>
        </p:nvSpPr>
        <p:spPr/>
        <p:txBody>
          <a:bodyPr/>
          <a:lstStyle/>
          <a:p>
            <a:fld id="{B005B2D1-880E-4846-A216-7D6770BA1332}" type="slidenum">
              <a:rPr lang="es-ES" smtClean="0"/>
              <a:pPr/>
              <a:t>‹nr.›</a:t>
            </a:fld>
            <a:endParaRPr lang="es-ES"/>
          </a:p>
        </p:txBody>
      </p:sp>
      <p:sp>
        <p:nvSpPr>
          <p:cNvPr id="15" name="CuadroTexto 14">
            <a:extLst>
              <a:ext uri="{FF2B5EF4-FFF2-40B4-BE49-F238E27FC236}">
                <a16:creationId xmlns:a16="http://schemas.microsoft.com/office/drawing/2014/main" id="{043A20FD-3088-4C08-A896-40C73FCB5BA3}"/>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pic>
        <p:nvPicPr>
          <p:cNvPr id="10" name="Gráfico 9">
            <a:extLst>
              <a:ext uri="{FF2B5EF4-FFF2-40B4-BE49-F238E27FC236}">
                <a16:creationId xmlns:a16="http://schemas.microsoft.com/office/drawing/2014/main" id="{629E4406-5AB3-40E1-AE60-3E9D5E3BE0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23884" y="7585901"/>
            <a:ext cx="1400054" cy="385200"/>
          </a:xfrm>
          <a:prstGeom prst="rect">
            <a:avLst/>
          </a:prstGeom>
        </p:spPr>
      </p:pic>
      <p:sp>
        <p:nvSpPr>
          <p:cNvPr id="11" name="Rectángulo 10">
            <a:extLst>
              <a:ext uri="{FF2B5EF4-FFF2-40B4-BE49-F238E27FC236}">
                <a16:creationId xmlns:a16="http://schemas.microsoft.com/office/drawing/2014/main" id="{1271302C-5883-42E5-890D-1DFC7529C145}"/>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15221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01">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AC068F99-764F-424E-8024-130EAA167B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2" name="CuadroTexto 11">
            <a:extLst>
              <a:ext uri="{FF2B5EF4-FFF2-40B4-BE49-F238E27FC236}">
                <a16:creationId xmlns:a16="http://schemas.microsoft.com/office/drawing/2014/main" id="{EFB1D499-716A-4201-8286-436D35BCDF83}"/>
              </a:ext>
            </a:extLst>
          </p:cNvPr>
          <p:cNvSpPr txBox="1"/>
          <p:nvPr userDrawn="1"/>
        </p:nvSpPr>
        <p:spPr>
          <a:xfrm>
            <a:off x="81256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13" name="Marcador de texto 17">
            <a:extLst>
              <a:ext uri="{FF2B5EF4-FFF2-40B4-BE49-F238E27FC236}">
                <a16:creationId xmlns:a16="http://schemas.microsoft.com/office/drawing/2014/main" id="{A78FCA1D-CCE6-4157-8F93-C7B67280B1C3}"/>
              </a:ext>
            </a:extLst>
          </p:cNvPr>
          <p:cNvSpPr>
            <a:spLocks noGrp="1"/>
          </p:cNvSpPr>
          <p:nvPr>
            <p:ph type="body" sz="quarter" idx="15" hasCustomPrompt="1"/>
          </p:nvPr>
        </p:nvSpPr>
        <p:spPr>
          <a:xfrm>
            <a:off x="906463" y="2164756"/>
            <a:ext cx="3160712" cy="683816"/>
          </a:xfrm>
        </p:spPr>
        <p:txBody>
          <a:bodyPr lIns="0">
            <a:normAutofit/>
          </a:bodyPr>
          <a:lstStyle>
            <a:lvl1pPr marL="0" indent="0">
              <a:lnSpc>
                <a:spcPts val="2800"/>
              </a:lnSpc>
              <a:buNone/>
              <a:defRPr sz="2400" b="1"/>
            </a:lvl1pPr>
          </a:lstStyle>
          <a:p>
            <a:pPr lvl="0"/>
            <a:r>
              <a:rPr lang="es-ES" err="1"/>
              <a:t>Aximinct</a:t>
            </a:r>
            <a:r>
              <a:rPr lang="es-ES"/>
              <a:t> </a:t>
            </a:r>
            <a:r>
              <a:rPr lang="es-ES" err="1"/>
              <a:t>emquibus</a:t>
            </a:r>
            <a:r>
              <a:rPr lang="es-ES"/>
              <a:t> et </a:t>
            </a:r>
            <a:r>
              <a:rPr lang="es-ES" err="1"/>
              <a:t>facium</a:t>
            </a:r>
            <a:r>
              <a:rPr lang="es-ES"/>
              <a:t> </a:t>
            </a:r>
            <a:r>
              <a:rPr lang="es-ES" err="1"/>
              <a:t>natur</a:t>
            </a:r>
            <a:endParaRPr lang="es-ES"/>
          </a:p>
        </p:txBody>
      </p:sp>
      <p:sp>
        <p:nvSpPr>
          <p:cNvPr id="14" name="Marcador de texto 17">
            <a:extLst>
              <a:ext uri="{FF2B5EF4-FFF2-40B4-BE49-F238E27FC236}">
                <a16:creationId xmlns:a16="http://schemas.microsoft.com/office/drawing/2014/main" id="{C9B153C2-A5A2-4A37-B4C4-93BE5322D946}"/>
              </a:ext>
            </a:extLst>
          </p:cNvPr>
          <p:cNvSpPr>
            <a:spLocks noGrp="1"/>
          </p:cNvSpPr>
          <p:nvPr>
            <p:ph type="body" sz="quarter" idx="16" hasCustomPrompt="1"/>
          </p:nvPr>
        </p:nvSpPr>
        <p:spPr>
          <a:xfrm>
            <a:off x="906463" y="3082449"/>
            <a:ext cx="4043094" cy="2951858"/>
          </a:xfrm>
        </p:spPr>
        <p:txBody>
          <a:bodyPr lIns="0">
            <a:noAutofit/>
          </a:bodyPr>
          <a:lstStyle>
            <a:lvl1pPr marL="0" indent="0">
              <a:lnSpc>
                <a:spcPts val="1700"/>
              </a:lnSpc>
              <a:spcBef>
                <a:spcPts val="900"/>
              </a:spcBef>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a:t>
            </a:r>
            <a:r>
              <a:rPr lang="es-ES"/>
              <a:t>.</a:t>
            </a:r>
          </a:p>
          <a:p>
            <a:pPr lvl="0"/>
            <a:r>
              <a:rPr lang="es-ES"/>
              <a:t> </a:t>
            </a:r>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a:t>
            </a:r>
          </a:p>
        </p:txBody>
      </p:sp>
      <p:sp>
        <p:nvSpPr>
          <p:cNvPr id="19" name="Marcador de medios 18">
            <a:extLst>
              <a:ext uri="{FF2B5EF4-FFF2-40B4-BE49-F238E27FC236}">
                <a16:creationId xmlns:a16="http://schemas.microsoft.com/office/drawing/2014/main" id="{169C610A-8CEB-49BD-A02C-33C7C6C6EFDD}"/>
              </a:ext>
            </a:extLst>
          </p:cNvPr>
          <p:cNvSpPr>
            <a:spLocks noGrp="1"/>
          </p:cNvSpPr>
          <p:nvPr>
            <p:ph type="media" sz="quarter" idx="17"/>
          </p:nvPr>
        </p:nvSpPr>
        <p:spPr>
          <a:xfrm>
            <a:off x="5708651" y="1709737"/>
            <a:ext cx="8001000" cy="4800600"/>
          </a:xfrm>
          <a:solidFill>
            <a:schemeClr val="bg1">
              <a:lumMod val="95000"/>
            </a:schemeClr>
          </a:solidFill>
          <a:ln w="12700">
            <a:solidFill>
              <a:srgbClr val="FF3228"/>
            </a:solidFill>
          </a:ln>
        </p:spPr>
        <p:txBody>
          <a:bodyPr vert="horz" lIns="91440" tIns="45720" rIns="91440" bIns="45720" rtlCol="0">
            <a:normAutofit/>
          </a:bodyPr>
          <a:lstStyle>
            <a:lvl1pPr>
              <a:defRPr lang="es-ES" dirty="0"/>
            </a:lvl1pPr>
          </a:lstStyle>
          <a:p>
            <a:pPr lvl="0"/>
            <a:endParaRPr lang="es-ES"/>
          </a:p>
        </p:txBody>
      </p:sp>
      <p:sp>
        <p:nvSpPr>
          <p:cNvPr id="4" name="Marcador de número de diapositiva 3">
            <a:extLst>
              <a:ext uri="{FF2B5EF4-FFF2-40B4-BE49-F238E27FC236}">
                <a16:creationId xmlns:a16="http://schemas.microsoft.com/office/drawing/2014/main" id="{D430ADB0-29E8-4183-AE20-D83159E4C07D}"/>
              </a:ext>
            </a:extLst>
          </p:cNvPr>
          <p:cNvSpPr>
            <a:spLocks noGrp="1"/>
          </p:cNvSpPr>
          <p:nvPr>
            <p:ph type="sldNum" sz="quarter" idx="18"/>
          </p:nvPr>
        </p:nvSpPr>
        <p:spPr/>
        <p:txBody>
          <a:bodyPr/>
          <a:lstStyle/>
          <a:p>
            <a:fld id="{B005B2D1-880E-4846-A216-7D6770BA1332}" type="slidenum">
              <a:rPr lang="es-ES" smtClean="0"/>
              <a:pPr/>
              <a:t>‹nr.›</a:t>
            </a:fld>
            <a:endParaRPr lang="es-ES"/>
          </a:p>
        </p:txBody>
      </p:sp>
      <p:sp>
        <p:nvSpPr>
          <p:cNvPr id="16" name="Rectángulo 15">
            <a:extLst>
              <a:ext uri="{FF2B5EF4-FFF2-40B4-BE49-F238E27FC236}">
                <a16:creationId xmlns:a16="http://schemas.microsoft.com/office/drawing/2014/main" id="{96E7B0EF-E60B-4C99-93CC-1F4F6D612EB6}"/>
              </a:ext>
            </a:extLst>
          </p:cNvPr>
          <p:cNvSpPr/>
          <p:nvPr userDrawn="1"/>
        </p:nvSpPr>
        <p:spPr>
          <a:xfrm>
            <a:off x="13723938"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Gráfico 9">
            <a:extLst>
              <a:ext uri="{FF2B5EF4-FFF2-40B4-BE49-F238E27FC236}">
                <a16:creationId xmlns:a16="http://schemas.microsoft.com/office/drawing/2014/main" id="{02E95C61-5472-48C9-8E90-F334A42CE1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463" y="332974"/>
            <a:ext cx="1400054" cy="385200"/>
          </a:xfrm>
          <a:prstGeom prst="rect">
            <a:avLst/>
          </a:prstGeom>
        </p:spPr>
      </p:pic>
    </p:spTree>
    <p:extLst>
      <p:ext uri="{BB962C8B-B14F-4D97-AF65-F5344CB8AC3E}">
        <p14:creationId xmlns:p14="http://schemas.microsoft.com/office/powerpoint/2010/main" val="2905113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0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76856B-1B10-45A4-B212-5F51115827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2" name="CuadroTexto 11">
            <a:extLst>
              <a:ext uri="{FF2B5EF4-FFF2-40B4-BE49-F238E27FC236}">
                <a16:creationId xmlns:a16="http://schemas.microsoft.com/office/drawing/2014/main" id="{EFB1D499-716A-4201-8286-436D35BCDF83}"/>
              </a:ext>
            </a:extLst>
          </p:cNvPr>
          <p:cNvSpPr txBox="1"/>
          <p:nvPr userDrawn="1"/>
        </p:nvSpPr>
        <p:spPr>
          <a:xfrm>
            <a:off x="81256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13" name="Marcador de texto 17">
            <a:extLst>
              <a:ext uri="{FF2B5EF4-FFF2-40B4-BE49-F238E27FC236}">
                <a16:creationId xmlns:a16="http://schemas.microsoft.com/office/drawing/2014/main" id="{A78FCA1D-CCE6-4157-8F93-C7B67280B1C3}"/>
              </a:ext>
            </a:extLst>
          </p:cNvPr>
          <p:cNvSpPr>
            <a:spLocks noGrp="1"/>
          </p:cNvSpPr>
          <p:nvPr>
            <p:ph type="body" sz="quarter" idx="15" hasCustomPrompt="1"/>
          </p:nvPr>
        </p:nvSpPr>
        <p:spPr>
          <a:xfrm>
            <a:off x="11312845" y="2441186"/>
            <a:ext cx="2411093" cy="1216413"/>
          </a:xfrm>
        </p:spPr>
        <p:txBody>
          <a:bodyPr lIns="0">
            <a:normAutofit/>
          </a:bodyPr>
          <a:lstStyle>
            <a:lvl1pPr marL="0" indent="0">
              <a:lnSpc>
                <a:spcPts val="2800"/>
              </a:lnSpc>
              <a:buNone/>
              <a:defRPr sz="2400" b="1"/>
            </a:lvl1pPr>
          </a:lstStyle>
          <a:p>
            <a:pPr lvl="0"/>
            <a:r>
              <a:rPr lang="es-ES" err="1"/>
              <a:t>Aximinct</a:t>
            </a:r>
            <a:r>
              <a:rPr lang="es-ES"/>
              <a:t> </a:t>
            </a:r>
            <a:r>
              <a:rPr lang="es-ES" err="1"/>
              <a:t>emquibus</a:t>
            </a:r>
            <a:br>
              <a:rPr lang="es-ES"/>
            </a:br>
            <a:r>
              <a:rPr lang="es-ES"/>
              <a:t>et </a:t>
            </a:r>
            <a:r>
              <a:rPr lang="es-ES" err="1"/>
              <a:t>facium</a:t>
            </a:r>
            <a:r>
              <a:rPr lang="es-ES"/>
              <a:t> </a:t>
            </a:r>
            <a:r>
              <a:rPr lang="es-ES" err="1"/>
              <a:t>natur</a:t>
            </a:r>
            <a:endParaRPr lang="es-ES"/>
          </a:p>
        </p:txBody>
      </p:sp>
      <p:sp>
        <p:nvSpPr>
          <p:cNvPr id="14" name="Marcador de texto 17">
            <a:extLst>
              <a:ext uri="{FF2B5EF4-FFF2-40B4-BE49-F238E27FC236}">
                <a16:creationId xmlns:a16="http://schemas.microsoft.com/office/drawing/2014/main" id="{C9B153C2-A5A2-4A37-B4C4-93BE5322D946}"/>
              </a:ext>
            </a:extLst>
          </p:cNvPr>
          <p:cNvSpPr>
            <a:spLocks noGrp="1"/>
          </p:cNvSpPr>
          <p:nvPr>
            <p:ph type="body" sz="quarter" idx="16" hasCustomPrompt="1"/>
          </p:nvPr>
        </p:nvSpPr>
        <p:spPr>
          <a:xfrm>
            <a:off x="11312845" y="3745440"/>
            <a:ext cx="2377226" cy="2742319"/>
          </a:xfrm>
        </p:spPr>
        <p:txBody>
          <a:bodyPr lIns="0">
            <a:noAutofit/>
          </a:bodyPr>
          <a:lstStyle>
            <a:lvl1pPr marL="0" indent="0">
              <a:lnSpc>
                <a:spcPts val="1700"/>
              </a:lnSpc>
              <a:spcBef>
                <a:spcPts val="900"/>
              </a:spcBef>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ex, </a:t>
            </a:r>
            <a:r>
              <a:rPr lang="es-ES" err="1"/>
              <a:t>ullabore</a:t>
            </a:r>
            <a:r>
              <a:rPr lang="es-ES"/>
              <a:t>..</a:t>
            </a:r>
          </a:p>
        </p:txBody>
      </p:sp>
      <p:sp>
        <p:nvSpPr>
          <p:cNvPr id="19" name="Marcador de medios 18">
            <a:extLst>
              <a:ext uri="{FF2B5EF4-FFF2-40B4-BE49-F238E27FC236}">
                <a16:creationId xmlns:a16="http://schemas.microsoft.com/office/drawing/2014/main" id="{169C610A-8CEB-49BD-A02C-33C7C6C6EFDD}"/>
              </a:ext>
            </a:extLst>
          </p:cNvPr>
          <p:cNvSpPr>
            <a:spLocks noGrp="1"/>
          </p:cNvSpPr>
          <p:nvPr>
            <p:ph type="media" sz="quarter" idx="17"/>
          </p:nvPr>
        </p:nvSpPr>
        <p:spPr>
          <a:xfrm>
            <a:off x="911226" y="1712912"/>
            <a:ext cx="9601200" cy="5600700"/>
          </a:xfrm>
          <a:solidFill>
            <a:schemeClr val="bg1">
              <a:lumMod val="95000"/>
            </a:schemeClr>
          </a:solidFill>
          <a:ln w="12700">
            <a:solidFill>
              <a:srgbClr val="FF3228"/>
            </a:solidFill>
          </a:ln>
        </p:spPr>
        <p:txBody>
          <a:bodyPr vert="horz" lIns="91440" tIns="45720" rIns="91440" bIns="45720" rtlCol="0">
            <a:normAutofit/>
          </a:bodyPr>
          <a:lstStyle>
            <a:lvl1pPr>
              <a:defRPr lang="es-ES" dirty="0"/>
            </a:lvl1pPr>
          </a:lstStyle>
          <a:p>
            <a:pPr lvl="0"/>
            <a:endParaRPr lang="es-ES"/>
          </a:p>
        </p:txBody>
      </p:sp>
      <p:sp>
        <p:nvSpPr>
          <p:cNvPr id="4" name="Marcador de número de diapositiva 3">
            <a:extLst>
              <a:ext uri="{FF2B5EF4-FFF2-40B4-BE49-F238E27FC236}">
                <a16:creationId xmlns:a16="http://schemas.microsoft.com/office/drawing/2014/main" id="{D430ADB0-29E8-4183-AE20-D83159E4C07D}"/>
              </a:ext>
            </a:extLst>
          </p:cNvPr>
          <p:cNvSpPr>
            <a:spLocks noGrp="1"/>
          </p:cNvSpPr>
          <p:nvPr>
            <p:ph type="sldNum" sz="quarter" idx="18"/>
          </p:nvPr>
        </p:nvSpPr>
        <p:spPr/>
        <p:txBody>
          <a:bodyPr/>
          <a:lstStyle/>
          <a:p>
            <a:fld id="{B005B2D1-880E-4846-A216-7D6770BA1332}" type="slidenum">
              <a:rPr lang="es-ES" smtClean="0"/>
              <a:pPr/>
              <a:t>‹nr.›</a:t>
            </a:fld>
            <a:endParaRPr lang="es-ES"/>
          </a:p>
        </p:txBody>
      </p:sp>
      <p:sp>
        <p:nvSpPr>
          <p:cNvPr id="16" name="Rectángulo 15">
            <a:extLst>
              <a:ext uri="{FF2B5EF4-FFF2-40B4-BE49-F238E27FC236}">
                <a16:creationId xmlns:a16="http://schemas.microsoft.com/office/drawing/2014/main" id="{96E7B0EF-E60B-4C99-93CC-1F4F6D612EB6}"/>
              </a:ext>
            </a:extLst>
          </p:cNvPr>
          <p:cNvSpPr/>
          <p:nvPr userDrawn="1"/>
        </p:nvSpPr>
        <p:spPr>
          <a:xfrm>
            <a:off x="13723938"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Gráfico 9">
            <a:extLst>
              <a:ext uri="{FF2B5EF4-FFF2-40B4-BE49-F238E27FC236}">
                <a16:creationId xmlns:a16="http://schemas.microsoft.com/office/drawing/2014/main" id="{31E16921-0A8F-4550-9360-FF9B9DC96C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463" y="332974"/>
            <a:ext cx="1400054" cy="385200"/>
          </a:xfrm>
          <a:prstGeom prst="rect">
            <a:avLst/>
          </a:prstGeom>
        </p:spPr>
      </p:pic>
    </p:spTree>
    <p:extLst>
      <p:ext uri="{BB962C8B-B14F-4D97-AF65-F5344CB8AC3E}">
        <p14:creationId xmlns:p14="http://schemas.microsoft.com/office/powerpoint/2010/main" val="250873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stacado rojo 01">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6813DD7-5AAB-469F-A55F-E0B0879C14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399" cy="8229600"/>
          </a:xfrm>
          <a:prstGeom prst="rect">
            <a:avLst/>
          </a:prstGeom>
        </p:spPr>
      </p:pic>
      <p:sp>
        <p:nvSpPr>
          <p:cNvPr id="4" name="Rectángulo 3">
            <a:extLst>
              <a:ext uri="{FF2B5EF4-FFF2-40B4-BE49-F238E27FC236}">
                <a16:creationId xmlns:a16="http://schemas.microsoft.com/office/drawing/2014/main" id="{30F9259F-958B-42DA-8086-83650D25877B}"/>
              </a:ext>
            </a:extLst>
          </p:cNvPr>
          <p:cNvSpPr/>
          <p:nvPr userDrawn="1"/>
        </p:nvSpPr>
        <p:spPr>
          <a:xfrm>
            <a:off x="9708797" y="3308350"/>
            <a:ext cx="800100" cy="8001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A12ED80D-9979-4A2A-A7AF-1A927F9FF1EE}"/>
              </a:ext>
            </a:extLst>
          </p:cNvPr>
          <p:cNvSpPr/>
          <p:nvPr userDrawn="1"/>
        </p:nvSpPr>
        <p:spPr>
          <a:xfrm>
            <a:off x="5717823" y="3308350"/>
            <a:ext cx="800100" cy="8001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84B03785-BFD2-44C5-BB4E-3B16BD97B804}"/>
              </a:ext>
            </a:extLst>
          </p:cNvPr>
          <p:cNvSpPr/>
          <p:nvPr userDrawn="1"/>
        </p:nvSpPr>
        <p:spPr>
          <a:xfrm>
            <a:off x="1712244" y="3308350"/>
            <a:ext cx="800100" cy="8001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1">
            <a:extLst>
              <a:ext uri="{FF2B5EF4-FFF2-40B4-BE49-F238E27FC236}">
                <a16:creationId xmlns:a16="http://schemas.microsoft.com/office/drawing/2014/main" id="{E45EE8D0-3795-421B-8794-6F214183AE2D}"/>
              </a:ext>
            </a:extLst>
          </p:cNvPr>
          <p:cNvSpPr>
            <a:spLocks noGrp="1"/>
          </p:cNvSpPr>
          <p:nvPr>
            <p:ph type="title" hasCustomPrompt="1"/>
          </p:nvPr>
        </p:nvSpPr>
        <p:spPr>
          <a:xfrm>
            <a:off x="906463" y="1220611"/>
            <a:ext cx="7390870" cy="625828"/>
          </a:xfrm>
        </p:spPr>
        <p:txBody>
          <a:bodyPr lIns="0">
            <a:noAutofit/>
          </a:bodyPr>
          <a:lstStyle>
            <a:lvl1pPr>
              <a:defRPr sz="4300"/>
            </a:lvl1pPr>
          </a:lstStyle>
          <a:p>
            <a:r>
              <a:rPr lang="es-ES" err="1"/>
              <a:t>Lorem</a:t>
            </a:r>
            <a:r>
              <a:rPr lang="es-ES"/>
              <a:t> </a:t>
            </a:r>
            <a:r>
              <a:rPr lang="es-ES" err="1"/>
              <a:t>ipsum</a:t>
            </a:r>
            <a:r>
              <a:rPr lang="es-ES"/>
              <a:t> dolor </a:t>
            </a:r>
            <a:r>
              <a:rPr lang="es-ES" err="1"/>
              <a:t>sit</a:t>
            </a:r>
            <a:r>
              <a:rPr lang="es-ES"/>
              <a:t> </a:t>
            </a:r>
            <a:r>
              <a:rPr lang="es-ES" err="1"/>
              <a:t>ipsum</a:t>
            </a:r>
            <a:endParaRPr lang="es-ES"/>
          </a:p>
        </p:txBody>
      </p:sp>
      <p:sp>
        <p:nvSpPr>
          <p:cNvPr id="13" name="Marcador de texto 17">
            <a:extLst>
              <a:ext uri="{FF2B5EF4-FFF2-40B4-BE49-F238E27FC236}">
                <a16:creationId xmlns:a16="http://schemas.microsoft.com/office/drawing/2014/main" id="{7D66B800-7A66-4A48-A91A-7D0987C03448}"/>
              </a:ext>
            </a:extLst>
          </p:cNvPr>
          <p:cNvSpPr>
            <a:spLocks noGrp="1"/>
          </p:cNvSpPr>
          <p:nvPr>
            <p:ph type="body" sz="quarter" idx="22" hasCustomPrompt="1"/>
          </p:nvPr>
        </p:nvSpPr>
        <p:spPr>
          <a:xfrm>
            <a:off x="1704624" y="5100648"/>
            <a:ext cx="3262487" cy="1819441"/>
          </a:xfrm>
        </p:spPr>
        <p:txBody>
          <a:bodyPr lIns="0">
            <a:noAutofit/>
          </a:bodyPr>
          <a:lstStyle>
            <a:lvl1pPr marL="0" indent="0">
              <a:lnSpc>
                <a:spcPts val="1700"/>
              </a:lnSpc>
              <a:spcBef>
                <a:spcPts val="900"/>
              </a:spcBef>
              <a:buNone/>
              <a:defRPr sz="1440" b="0">
                <a:solidFill>
                  <a:schemeClr val="bg1"/>
                </a:solidFill>
              </a:defRPr>
            </a:lvl1pPr>
          </a:lstStyle>
          <a:p>
            <a:pPr lvl="0"/>
            <a:r>
              <a:rPr lang="es-ES"/>
              <a:t>Ma </a:t>
            </a:r>
            <a:r>
              <a:rPr lang="es-ES" err="1"/>
              <a:t>vendest</a:t>
            </a:r>
            <a:r>
              <a:rPr lang="es-ES"/>
              <a:t> as qui </a:t>
            </a:r>
            <a:r>
              <a:rPr lang="es-ES" err="1"/>
              <a:t>beaPoribus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quid </a:t>
            </a:r>
            <a:r>
              <a:rPr lang="es-ES" err="1"/>
              <a:t>ullestrum</a:t>
            </a:r>
            <a:r>
              <a:rPr lang="es-ES"/>
              <a:t> quia </a:t>
            </a:r>
            <a:r>
              <a:rPr lang="es-ES" err="1"/>
              <a:t>estemqu</a:t>
            </a:r>
            <a:r>
              <a:rPr lang="es-ES"/>
              <a:t>.</a:t>
            </a:r>
          </a:p>
          <a:p>
            <a:pPr lvl="0"/>
            <a:r>
              <a:rPr lang="es-ES" err="1"/>
              <a:t>Estemque</a:t>
            </a:r>
            <a:r>
              <a:rPr lang="es-ES"/>
              <a:t> </a:t>
            </a:r>
            <a:r>
              <a:rPr lang="es-ES" err="1"/>
              <a:t>Lorem</a:t>
            </a:r>
            <a:r>
              <a:rPr lang="es-ES"/>
              <a:t> </a:t>
            </a:r>
            <a:r>
              <a:rPr lang="es-ES" err="1"/>
              <a:t>ipsum</a:t>
            </a:r>
            <a:r>
              <a:rPr lang="es-ES"/>
              <a:t> </a:t>
            </a:r>
            <a:r>
              <a:rPr lang="es-ES" err="1"/>
              <a:t>milupta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quiadit</a:t>
            </a:r>
            <a:r>
              <a:rPr lang="es-ES"/>
              <a:t> </a:t>
            </a:r>
            <a:r>
              <a:rPr lang="es-ES" err="1"/>
              <a:t>samus</a:t>
            </a:r>
            <a:r>
              <a:rPr lang="es-ES"/>
              <a:t> </a:t>
            </a:r>
            <a:r>
              <a:rPr lang="es-ES" err="1"/>
              <a:t>amsa</a:t>
            </a:r>
            <a:r>
              <a:rPr lang="es-ES"/>
              <a:t> </a:t>
            </a:r>
            <a:r>
              <a:rPr lang="es-ES" err="1"/>
              <a:t>conse</a:t>
            </a:r>
            <a:r>
              <a:rPr lang="es-ES"/>
              <a:t> </a:t>
            </a:r>
            <a:r>
              <a:rPr lang="es-ES" err="1"/>
              <a:t>conet</a:t>
            </a:r>
            <a:r>
              <a:rPr lang="es-ES"/>
              <a:t> </a:t>
            </a:r>
            <a:r>
              <a:rPr lang="es-ES" err="1"/>
              <a:t>ullabor</a:t>
            </a:r>
            <a:r>
              <a:rPr lang="es-ES"/>
              <a:t>.</a:t>
            </a:r>
          </a:p>
        </p:txBody>
      </p:sp>
      <p:sp>
        <p:nvSpPr>
          <p:cNvPr id="14" name="Marcador de texto 17">
            <a:extLst>
              <a:ext uri="{FF2B5EF4-FFF2-40B4-BE49-F238E27FC236}">
                <a16:creationId xmlns:a16="http://schemas.microsoft.com/office/drawing/2014/main" id="{17103512-22F3-4B94-A25D-048AE848AB37}"/>
              </a:ext>
            </a:extLst>
          </p:cNvPr>
          <p:cNvSpPr>
            <a:spLocks noGrp="1"/>
          </p:cNvSpPr>
          <p:nvPr>
            <p:ph type="body" sz="quarter" idx="15" hasCustomPrompt="1"/>
          </p:nvPr>
        </p:nvSpPr>
        <p:spPr>
          <a:xfrm>
            <a:off x="1704624" y="4295110"/>
            <a:ext cx="2833509" cy="805538"/>
          </a:xfrm>
        </p:spPr>
        <p:txBody>
          <a:bodyPr lIns="0">
            <a:noAutofit/>
          </a:bodyPr>
          <a:lstStyle>
            <a:lvl1pPr marL="0" indent="0">
              <a:lnSpc>
                <a:spcPts val="2800"/>
              </a:lnSpc>
              <a:buNone/>
              <a:defRPr sz="2200" b="1">
                <a:solidFill>
                  <a:schemeClr val="bg1"/>
                </a:solidFill>
              </a:defRPr>
            </a:lvl1pPr>
          </a:lstStyle>
          <a:p>
            <a:pPr lvl="0"/>
            <a:r>
              <a:rPr lang="es-ES" err="1"/>
              <a:t>Poribus</a:t>
            </a:r>
            <a:r>
              <a:rPr lang="es-ES"/>
              <a:t> </a:t>
            </a:r>
            <a:r>
              <a:rPr lang="es-ES" err="1"/>
              <a:t>reiciis</a:t>
            </a:r>
            <a:r>
              <a:rPr lang="es-ES"/>
              <a:t> </a:t>
            </a:r>
            <a:r>
              <a:rPr lang="es-ES" err="1"/>
              <a:t>conseque</a:t>
            </a:r>
            <a:endParaRPr lang="es-ES"/>
          </a:p>
        </p:txBody>
      </p:sp>
      <p:sp>
        <p:nvSpPr>
          <p:cNvPr id="15" name="Marcador de texto 17">
            <a:extLst>
              <a:ext uri="{FF2B5EF4-FFF2-40B4-BE49-F238E27FC236}">
                <a16:creationId xmlns:a16="http://schemas.microsoft.com/office/drawing/2014/main" id="{D38D5DB7-327A-41B5-90F2-CBC66EE13DBD}"/>
              </a:ext>
            </a:extLst>
          </p:cNvPr>
          <p:cNvSpPr>
            <a:spLocks noGrp="1"/>
          </p:cNvSpPr>
          <p:nvPr>
            <p:ph type="body" sz="quarter" idx="23" hasCustomPrompt="1"/>
          </p:nvPr>
        </p:nvSpPr>
        <p:spPr>
          <a:xfrm>
            <a:off x="5717823" y="5100648"/>
            <a:ext cx="3262487" cy="1819441"/>
          </a:xfrm>
        </p:spPr>
        <p:txBody>
          <a:bodyPr lIns="0">
            <a:noAutofit/>
          </a:bodyPr>
          <a:lstStyle>
            <a:lvl1pPr marL="0" indent="0">
              <a:lnSpc>
                <a:spcPts val="1700"/>
              </a:lnSpc>
              <a:spcBef>
                <a:spcPts val="900"/>
              </a:spcBef>
              <a:buNone/>
              <a:defRPr sz="1440" b="0">
                <a:solidFill>
                  <a:schemeClr val="bg1"/>
                </a:solidFill>
              </a:defRPr>
            </a:lvl1pPr>
          </a:lstStyle>
          <a:p>
            <a:pPr lvl="0"/>
            <a:r>
              <a:rPr lang="es-ES"/>
              <a:t>Ma </a:t>
            </a:r>
            <a:r>
              <a:rPr lang="es-ES" err="1"/>
              <a:t>vendest</a:t>
            </a:r>
            <a:r>
              <a:rPr lang="es-ES"/>
              <a:t> as qui </a:t>
            </a:r>
            <a:r>
              <a:rPr lang="es-ES" err="1"/>
              <a:t>beaPoribus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quid </a:t>
            </a:r>
            <a:r>
              <a:rPr lang="es-ES" err="1"/>
              <a:t>ullestrum</a:t>
            </a:r>
            <a:r>
              <a:rPr lang="es-ES"/>
              <a:t> quia </a:t>
            </a:r>
            <a:r>
              <a:rPr lang="es-ES" err="1"/>
              <a:t>estemqu</a:t>
            </a:r>
            <a:r>
              <a:rPr lang="es-ES"/>
              <a:t>.</a:t>
            </a:r>
          </a:p>
          <a:p>
            <a:pPr lvl="0"/>
            <a:r>
              <a:rPr lang="es-ES" err="1"/>
              <a:t>Estemque</a:t>
            </a:r>
            <a:r>
              <a:rPr lang="es-ES"/>
              <a:t> </a:t>
            </a:r>
            <a:r>
              <a:rPr lang="es-ES" err="1"/>
              <a:t>Lorem</a:t>
            </a:r>
            <a:r>
              <a:rPr lang="es-ES"/>
              <a:t> </a:t>
            </a:r>
            <a:r>
              <a:rPr lang="es-ES" err="1"/>
              <a:t>ipsum</a:t>
            </a:r>
            <a:r>
              <a:rPr lang="es-ES"/>
              <a:t> </a:t>
            </a:r>
            <a:r>
              <a:rPr lang="es-ES" err="1"/>
              <a:t>milupta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quiadit</a:t>
            </a:r>
            <a:r>
              <a:rPr lang="es-ES"/>
              <a:t> </a:t>
            </a:r>
            <a:r>
              <a:rPr lang="es-ES" err="1"/>
              <a:t>samus</a:t>
            </a:r>
            <a:r>
              <a:rPr lang="es-ES"/>
              <a:t> </a:t>
            </a:r>
            <a:r>
              <a:rPr lang="es-ES" err="1"/>
              <a:t>amsa</a:t>
            </a:r>
            <a:r>
              <a:rPr lang="es-ES"/>
              <a:t> </a:t>
            </a:r>
            <a:r>
              <a:rPr lang="es-ES" err="1"/>
              <a:t>conse</a:t>
            </a:r>
            <a:r>
              <a:rPr lang="es-ES"/>
              <a:t> </a:t>
            </a:r>
            <a:r>
              <a:rPr lang="es-ES" err="1"/>
              <a:t>conet</a:t>
            </a:r>
            <a:r>
              <a:rPr lang="es-ES"/>
              <a:t> </a:t>
            </a:r>
            <a:r>
              <a:rPr lang="es-ES" err="1"/>
              <a:t>ullabor</a:t>
            </a:r>
            <a:r>
              <a:rPr lang="es-ES"/>
              <a:t>.</a:t>
            </a:r>
          </a:p>
        </p:txBody>
      </p:sp>
      <p:sp>
        <p:nvSpPr>
          <p:cNvPr id="16" name="Marcador de texto 17">
            <a:extLst>
              <a:ext uri="{FF2B5EF4-FFF2-40B4-BE49-F238E27FC236}">
                <a16:creationId xmlns:a16="http://schemas.microsoft.com/office/drawing/2014/main" id="{135959A0-73A1-4A20-8540-8FF5678BCD75}"/>
              </a:ext>
            </a:extLst>
          </p:cNvPr>
          <p:cNvSpPr>
            <a:spLocks noGrp="1"/>
          </p:cNvSpPr>
          <p:nvPr>
            <p:ph type="body" sz="quarter" idx="24" hasCustomPrompt="1"/>
          </p:nvPr>
        </p:nvSpPr>
        <p:spPr>
          <a:xfrm>
            <a:off x="5717823" y="4295110"/>
            <a:ext cx="2833509" cy="805538"/>
          </a:xfrm>
        </p:spPr>
        <p:txBody>
          <a:bodyPr lIns="0">
            <a:noAutofit/>
          </a:bodyPr>
          <a:lstStyle>
            <a:lvl1pPr marL="0" indent="0">
              <a:lnSpc>
                <a:spcPts val="2800"/>
              </a:lnSpc>
              <a:buNone/>
              <a:defRPr sz="2200" b="1">
                <a:solidFill>
                  <a:schemeClr val="bg1"/>
                </a:solidFill>
              </a:defRPr>
            </a:lvl1pPr>
          </a:lstStyle>
          <a:p>
            <a:pPr lvl="0"/>
            <a:r>
              <a:rPr lang="es-ES" err="1"/>
              <a:t>Poribus</a:t>
            </a:r>
            <a:r>
              <a:rPr lang="es-ES"/>
              <a:t> </a:t>
            </a:r>
            <a:r>
              <a:rPr lang="es-ES" err="1"/>
              <a:t>reiciis</a:t>
            </a:r>
            <a:r>
              <a:rPr lang="es-ES"/>
              <a:t> </a:t>
            </a:r>
            <a:r>
              <a:rPr lang="es-ES" err="1"/>
              <a:t>conseque</a:t>
            </a:r>
            <a:endParaRPr lang="es-ES"/>
          </a:p>
        </p:txBody>
      </p:sp>
      <p:sp>
        <p:nvSpPr>
          <p:cNvPr id="17" name="Marcador de texto 17">
            <a:extLst>
              <a:ext uri="{FF2B5EF4-FFF2-40B4-BE49-F238E27FC236}">
                <a16:creationId xmlns:a16="http://schemas.microsoft.com/office/drawing/2014/main" id="{0255EA5E-DA24-4DFD-B54F-784F7AF35D5B}"/>
              </a:ext>
            </a:extLst>
          </p:cNvPr>
          <p:cNvSpPr>
            <a:spLocks noGrp="1"/>
          </p:cNvSpPr>
          <p:nvPr>
            <p:ph type="body" sz="quarter" idx="25" hasCustomPrompt="1"/>
          </p:nvPr>
        </p:nvSpPr>
        <p:spPr>
          <a:xfrm>
            <a:off x="9731022" y="5100648"/>
            <a:ext cx="3262487" cy="1819441"/>
          </a:xfrm>
        </p:spPr>
        <p:txBody>
          <a:bodyPr lIns="0">
            <a:noAutofit/>
          </a:bodyPr>
          <a:lstStyle>
            <a:lvl1pPr marL="0" indent="0">
              <a:lnSpc>
                <a:spcPts val="1700"/>
              </a:lnSpc>
              <a:spcBef>
                <a:spcPts val="900"/>
              </a:spcBef>
              <a:buNone/>
              <a:defRPr sz="1440" b="0">
                <a:solidFill>
                  <a:schemeClr val="bg1"/>
                </a:solidFill>
              </a:defRPr>
            </a:lvl1pPr>
          </a:lstStyle>
          <a:p>
            <a:pPr lvl="0"/>
            <a:r>
              <a:rPr lang="es-ES"/>
              <a:t>Ma </a:t>
            </a:r>
            <a:r>
              <a:rPr lang="es-ES" err="1"/>
              <a:t>vendest</a:t>
            </a:r>
            <a:r>
              <a:rPr lang="es-ES"/>
              <a:t> as qui </a:t>
            </a:r>
            <a:r>
              <a:rPr lang="es-ES" err="1"/>
              <a:t>beaPoribus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quid </a:t>
            </a:r>
            <a:r>
              <a:rPr lang="es-ES" err="1"/>
              <a:t>ullestrum</a:t>
            </a:r>
            <a:r>
              <a:rPr lang="es-ES"/>
              <a:t> quia </a:t>
            </a:r>
            <a:r>
              <a:rPr lang="es-ES" err="1"/>
              <a:t>estemqu</a:t>
            </a:r>
            <a:r>
              <a:rPr lang="es-ES"/>
              <a:t>.</a:t>
            </a:r>
          </a:p>
          <a:p>
            <a:pPr lvl="0"/>
            <a:r>
              <a:rPr lang="es-ES" err="1"/>
              <a:t>Estemque</a:t>
            </a:r>
            <a:r>
              <a:rPr lang="es-ES"/>
              <a:t> </a:t>
            </a:r>
            <a:r>
              <a:rPr lang="es-ES" err="1"/>
              <a:t>Lorem</a:t>
            </a:r>
            <a:r>
              <a:rPr lang="es-ES"/>
              <a:t> </a:t>
            </a:r>
            <a:r>
              <a:rPr lang="es-ES" err="1"/>
              <a:t>ipsum</a:t>
            </a:r>
            <a:r>
              <a:rPr lang="es-ES"/>
              <a:t> </a:t>
            </a:r>
            <a:r>
              <a:rPr lang="es-ES" err="1"/>
              <a:t>milupta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quiadit</a:t>
            </a:r>
            <a:r>
              <a:rPr lang="es-ES"/>
              <a:t> </a:t>
            </a:r>
            <a:r>
              <a:rPr lang="es-ES" err="1"/>
              <a:t>samus</a:t>
            </a:r>
            <a:r>
              <a:rPr lang="es-ES"/>
              <a:t> </a:t>
            </a:r>
            <a:r>
              <a:rPr lang="es-ES" err="1"/>
              <a:t>amsa</a:t>
            </a:r>
            <a:r>
              <a:rPr lang="es-ES"/>
              <a:t> </a:t>
            </a:r>
            <a:r>
              <a:rPr lang="es-ES" err="1"/>
              <a:t>conse</a:t>
            </a:r>
            <a:r>
              <a:rPr lang="es-ES"/>
              <a:t> </a:t>
            </a:r>
            <a:r>
              <a:rPr lang="es-ES" err="1"/>
              <a:t>conet</a:t>
            </a:r>
            <a:r>
              <a:rPr lang="es-ES"/>
              <a:t> </a:t>
            </a:r>
            <a:r>
              <a:rPr lang="es-ES" err="1"/>
              <a:t>ullabor</a:t>
            </a:r>
            <a:r>
              <a:rPr lang="es-ES"/>
              <a:t>.</a:t>
            </a:r>
          </a:p>
        </p:txBody>
      </p:sp>
      <p:sp>
        <p:nvSpPr>
          <p:cNvPr id="18" name="Marcador de texto 17">
            <a:extLst>
              <a:ext uri="{FF2B5EF4-FFF2-40B4-BE49-F238E27FC236}">
                <a16:creationId xmlns:a16="http://schemas.microsoft.com/office/drawing/2014/main" id="{6E9F5C62-B4A7-41AD-B76A-EE9A620CFDBA}"/>
              </a:ext>
            </a:extLst>
          </p:cNvPr>
          <p:cNvSpPr>
            <a:spLocks noGrp="1"/>
          </p:cNvSpPr>
          <p:nvPr>
            <p:ph type="body" sz="quarter" idx="26" hasCustomPrompt="1"/>
          </p:nvPr>
        </p:nvSpPr>
        <p:spPr>
          <a:xfrm>
            <a:off x="9731022" y="4295110"/>
            <a:ext cx="2833509" cy="805538"/>
          </a:xfrm>
        </p:spPr>
        <p:txBody>
          <a:bodyPr lIns="0">
            <a:noAutofit/>
          </a:bodyPr>
          <a:lstStyle>
            <a:lvl1pPr marL="0" indent="0">
              <a:lnSpc>
                <a:spcPts val="2800"/>
              </a:lnSpc>
              <a:buNone/>
              <a:defRPr sz="2200" b="1">
                <a:solidFill>
                  <a:schemeClr val="bg1"/>
                </a:solidFill>
              </a:defRPr>
            </a:lvl1pPr>
          </a:lstStyle>
          <a:p>
            <a:pPr lvl="0"/>
            <a:r>
              <a:rPr lang="es-ES" err="1"/>
              <a:t>Poribus</a:t>
            </a:r>
            <a:r>
              <a:rPr lang="es-ES"/>
              <a:t> </a:t>
            </a:r>
            <a:r>
              <a:rPr lang="es-ES" err="1"/>
              <a:t>reiciis</a:t>
            </a:r>
            <a:r>
              <a:rPr lang="es-ES"/>
              <a:t> </a:t>
            </a:r>
            <a:r>
              <a:rPr lang="es-ES" err="1"/>
              <a:t>conseque</a:t>
            </a:r>
            <a:endParaRPr lang="es-ES"/>
          </a:p>
        </p:txBody>
      </p:sp>
      <p:sp>
        <p:nvSpPr>
          <p:cNvPr id="24" name="CuadroTexto 23">
            <a:extLst>
              <a:ext uri="{FF2B5EF4-FFF2-40B4-BE49-F238E27FC236}">
                <a16:creationId xmlns:a16="http://schemas.microsoft.com/office/drawing/2014/main" id="{FA4665B7-FA7B-481D-B03C-01821A72BCB7}"/>
              </a:ext>
            </a:extLst>
          </p:cNvPr>
          <p:cNvSpPr txBox="1"/>
          <p:nvPr userDrawn="1"/>
        </p:nvSpPr>
        <p:spPr>
          <a:xfrm>
            <a:off x="10257964"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28" name="Marcador de número de diapositiva 1">
            <a:extLst>
              <a:ext uri="{FF2B5EF4-FFF2-40B4-BE49-F238E27FC236}">
                <a16:creationId xmlns:a16="http://schemas.microsoft.com/office/drawing/2014/main" id="{8D50867C-CB97-40D7-9852-5217F1B68BFA}"/>
              </a:ext>
            </a:extLst>
          </p:cNvPr>
          <p:cNvSpPr>
            <a:spLocks noGrp="1"/>
          </p:cNvSpPr>
          <p:nvPr>
            <p:ph type="sldNum" sz="quarter" idx="30"/>
          </p:nvPr>
        </p:nvSpPr>
        <p:spPr>
          <a:xfrm>
            <a:off x="7000489" y="7763089"/>
            <a:ext cx="629422" cy="395242"/>
          </a:xfrm>
        </p:spPr>
        <p:txBody>
          <a:bodyPr/>
          <a:lstStyle/>
          <a:p>
            <a:fld id="{B005B2D1-880E-4846-A216-7D6770BA1332}" type="slidenum">
              <a:rPr lang="es-ES" smtClean="0"/>
              <a:pPr/>
              <a:t>‹nr.›</a:t>
            </a:fld>
            <a:endParaRPr lang="es-ES"/>
          </a:p>
        </p:txBody>
      </p:sp>
      <p:sp>
        <p:nvSpPr>
          <p:cNvPr id="29" name="Rectángulo 28">
            <a:extLst>
              <a:ext uri="{FF2B5EF4-FFF2-40B4-BE49-F238E27FC236}">
                <a16:creationId xmlns:a16="http://schemas.microsoft.com/office/drawing/2014/main" id="{639C77E3-4418-4CF8-8DB6-6EAEF652764C}"/>
              </a:ext>
            </a:extLst>
          </p:cNvPr>
          <p:cNvSpPr/>
          <p:nvPr userDrawn="1"/>
        </p:nvSpPr>
        <p:spPr>
          <a:xfrm>
            <a:off x="521494"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Gráfico 18">
            <a:extLst>
              <a:ext uri="{FF2B5EF4-FFF2-40B4-BE49-F238E27FC236}">
                <a16:creationId xmlns:a16="http://schemas.microsoft.com/office/drawing/2014/main" id="{35B930F3-1326-4124-9326-5D4EF0AF7D5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9936"/>
          <a:stretch/>
        </p:blipFill>
        <p:spPr>
          <a:xfrm>
            <a:off x="13723938" y="332974"/>
            <a:ext cx="420914" cy="385200"/>
          </a:xfrm>
          <a:prstGeom prst="rect">
            <a:avLst/>
          </a:prstGeom>
        </p:spPr>
      </p:pic>
    </p:spTree>
    <p:extLst>
      <p:ext uri="{BB962C8B-B14F-4D97-AF65-F5344CB8AC3E}">
        <p14:creationId xmlns:p14="http://schemas.microsoft.com/office/powerpoint/2010/main" val="852853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stacado rojo  02">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0E9459-B8E5-4C8D-B2B6-4F0E78FC7B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2" name="Título 11">
            <a:extLst>
              <a:ext uri="{FF2B5EF4-FFF2-40B4-BE49-F238E27FC236}">
                <a16:creationId xmlns:a16="http://schemas.microsoft.com/office/drawing/2014/main" id="{E45EE8D0-3795-421B-8794-6F214183AE2D}"/>
              </a:ext>
            </a:extLst>
          </p:cNvPr>
          <p:cNvSpPr>
            <a:spLocks noGrp="1"/>
          </p:cNvSpPr>
          <p:nvPr>
            <p:ph type="title" hasCustomPrompt="1"/>
          </p:nvPr>
        </p:nvSpPr>
        <p:spPr>
          <a:xfrm>
            <a:off x="906463" y="2321558"/>
            <a:ext cx="4811360" cy="1017545"/>
          </a:xfrm>
        </p:spPr>
        <p:txBody>
          <a:bodyPr lIns="0">
            <a:noAutofit/>
          </a:bodyPr>
          <a:lstStyle>
            <a:lvl1pPr>
              <a:defRPr sz="4300"/>
            </a:lvl1pPr>
          </a:lstStyle>
          <a:p>
            <a:r>
              <a:rPr lang="es-ES" err="1"/>
              <a:t>Lorem</a:t>
            </a:r>
            <a:r>
              <a:rPr lang="es-ES"/>
              <a:t> </a:t>
            </a:r>
            <a:r>
              <a:rPr lang="es-ES" err="1"/>
              <a:t>ipsum</a:t>
            </a:r>
            <a:r>
              <a:rPr lang="es-ES"/>
              <a:t> dolor </a:t>
            </a:r>
            <a:r>
              <a:rPr lang="es-ES" err="1"/>
              <a:t>sit</a:t>
            </a:r>
            <a:r>
              <a:rPr lang="es-ES"/>
              <a:t> </a:t>
            </a:r>
            <a:r>
              <a:rPr lang="es-ES" err="1"/>
              <a:t>ipsum</a:t>
            </a:r>
            <a:endParaRPr lang="es-ES"/>
          </a:p>
        </p:txBody>
      </p:sp>
      <p:sp>
        <p:nvSpPr>
          <p:cNvPr id="19" name="Marcador de texto 17">
            <a:extLst>
              <a:ext uri="{FF2B5EF4-FFF2-40B4-BE49-F238E27FC236}">
                <a16:creationId xmlns:a16="http://schemas.microsoft.com/office/drawing/2014/main" id="{35A5DA2D-4E6F-40F0-8594-B41F695D394D}"/>
              </a:ext>
            </a:extLst>
          </p:cNvPr>
          <p:cNvSpPr>
            <a:spLocks noGrp="1"/>
          </p:cNvSpPr>
          <p:nvPr>
            <p:ph type="body" sz="quarter" idx="28" hasCustomPrompt="1"/>
          </p:nvPr>
        </p:nvSpPr>
        <p:spPr>
          <a:xfrm>
            <a:off x="7746685" y="2734672"/>
            <a:ext cx="2322846" cy="1098511"/>
          </a:xfrm>
        </p:spPr>
        <p:txBody>
          <a:bodyPr lIns="0">
            <a:noAutofit/>
          </a:bodyPr>
          <a:lstStyle>
            <a:lvl1pPr marL="0" indent="0" algn="ctr">
              <a:lnSpc>
                <a:spcPts val="1700"/>
              </a:lnSpc>
              <a:spcBef>
                <a:spcPts val="900"/>
              </a:spcBef>
              <a:buNone/>
              <a:defRPr sz="1440" b="0">
                <a:solidFill>
                  <a:schemeClr val="bg1"/>
                </a:solidFill>
              </a:defRPr>
            </a:lvl1pPr>
          </a:lstStyle>
          <a:p>
            <a:pPr lvl="0"/>
            <a:r>
              <a:rPr lang="es-ES" err="1"/>
              <a:t>Conempo</a:t>
            </a:r>
            <a:r>
              <a:rPr lang="es-ES"/>
              <a:t> </a:t>
            </a:r>
            <a:r>
              <a:rPr lang="es-ES" err="1"/>
              <a:t>ribusameni-incil</a:t>
            </a:r>
            <a:r>
              <a:rPr lang="es-ES"/>
              <a:t> m </a:t>
            </a:r>
            <a:r>
              <a:rPr lang="es-ES" err="1"/>
              <a:t>Ortefec</a:t>
            </a:r>
            <a:r>
              <a:rPr lang="es-ES"/>
              <a:t> </a:t>
            </a:r>
            <a:r>
              <a:rPr lang="es-ES" err="1"/>
              <a:t>otemfacebem</a:t>
            </a:r>
            <a:r>
              <a:rPr lang="es-ES"/>
              <a:t> qui la </a:t>
            </a:r>
            <a:r>
              <a:rPr lang="es-ES" err="1"/>
              <a:t>vaste</a:t>
            </a:r>
            <a:r>
              <a:rPr lang="es-ES"/>
              <a:t> </a:t>
            </a:r>
            <a:r>
              <a:rPr lang="es-ES" err="1"/>
              <a:t>factabeme</a:t>
            </a:r>
            <a:r>
              <a:rPr lang="es-ES"/>
              <a:t> qui.</a:t>
            </a:r>
          </a:p>
        </p:txBody>
      </p:sp>
      <p:sp>
        <p:nvSpPr>
          <p:cNvPr id="20" name="Marcador de texto 17">
            <a:extLst>
              <a:ext uri="{FF2B5EF4-FFF2-40B4-BE49-F238E27FC236}">
                <a16:creationId xmlns:a16="http://schemas.microsoft.com/office/drawing/2014/main" id="{6F9A1F28-DDBB-46FB-AD57-A8D447F0945F}"/>
              </a:ext>
            </a:extLst>
          </p:cNvPr>
          <p:cNvSpPr>
            <a:spLocks noGrp="1"/>
          </p:cNvSpPr>
          <p:nvPr>
            <p:ph type="body" sz="quarter" idx="29" hasCustomPrompt="1"/>
          </p:nvPr>
        </p:nvSpPr>
        <p:spPr>
          <a:xfrm>
            <a:off x="7746686" y="2251915"/>
            <a:ext cx="2322845" cy="462209"/>
          </a:xfrm>
        </p:spPr>
        <p:txBody>
          <a:bodyPr lIns="0">
            <a:normAutofit/>
          </a:bodyPr>
          <a:lstStyle>
            <a:lvl1pPr marL="0" indent="0" algn="ctr">
              <a:lnSpc>
                <a:spcPts val="2800"/>
              </a:lnSpc>
              <a:buNone/>
              <a:defRPr sz="2800" b="1">
                <a:solidFill>
                  <a:schemeClr val="bg1"/>
                </a:solidFill>
              </a:defRPr>
            </a:lvl1pPr>
          </a:lstStyle>
          <a:p>
            <a:pPr lvl="0"/>
            <a:r>
              <a:rPr lang="es-ES" err="1"/>
              <a:t>Lorem</a:t>
            </a:r>
            <a:r>
              <a:rPr lang="es-ES"/>
              <a:t> </a:t>
            </a:r>
            <a:r>
              <a:rPr lang="es-ES" err="1"/>
              <a:t>ipsum</a:t>
            </a:r>
            <a:endParaRPr lang="es-ES"/>
          </a:p>
        </p:txBody>
      </p:sp>
      <p:sp>
        <p:nvSpPr>
          <p:cNvPr id="21" name="Marcador de texto 17">
            <a:extLst>
              <a:ext uri="{FF2B5EF4-FFF2-40B4-BE49-F238E27FC236}">
                <a16:creationId xmlns:a16="http://schemas.microsoft.com/office/drawing/2014/main" id="{B3CCE7E5-483B-4D05-A9C8-5D66C5A57396}"/>
              </a:ext>
            </a:extLst>
          </p:cNvPr>
          <p:cNvSpPr>
            <a:spLocks noGrp="1"/>
          </p:cNvSpPr>
          <p:nvPr>
            <p:ph type="body" sz="quarter" idx="16" hasCustomPrompt="1"/>
          </p:nvPr>
        </p:nvSpPr>
        <p:spPr>
          <a:xfrm>
            <a:off x="906463" y="3616193"/>
            <a:ext cx="5699820" cy="341133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a:t>
            </a:r>
          </a:p>
          <a:p>
            <a:pPr lvl="0"/>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a:t>
            </a:r>
            <a:r>
              <a:rPr lang="es-ES"/>
              <a:t>.</a:t>
            </a:r>
          </a:p>
          <a:p>
            <a:pPr marL="0" marR="0" lvl="0" indent="0" algn="l" defTabSz="1097280" rtl="0" eaLnBrk="1" fontAlgn="auto" latinLnBrk="0" hangingPunct="1">
              <a:lnSpc>
                <a:spcPts val="1700"/>
              </a:lnSpc>
              <a:spcBef>
                <a:spcPts val="900"/>
              </a:spcBef>
              <a:spcAft>
                <a:spcPts val="0"/>
              </a:spcAft>
              <a:buClr>
                <a:srgbClr val="FF3228"/>
              </a:buClr>
              <a:buSzTx/>
              <a:buFont typeface="Wingdings" panose="05000000000000000000" pitchFamily="2" charset="2"/>
              <a:buNone/>
              <a:tabLst/>
              <a:defRPr/>
            </a:pPr>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a:t>
            </a:r>
            <a:r>
              <a:rPr lang="es-ES"/>
              <a:t> </a:t>
            </a:r>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a:t>
            </a:r>
          </a:p>
        </p:txBody>
      </p:sp>
      <p:sp>
        <p:nvSpPr>
          <p:cNvPr id="23" name="Marcador de texto 17">
            <a:extLst>
              <a:ext uri="{FF2B5EF4-FFF2-40B4-BE49-F238E27FC236}">
                <a16:creationId xmlns:a16="http://schemas.microsoft.com/office/drawing/2014/main" id="{640C55DC-E61D-45D3-A700-DB5918588A99}"/>
              </a:ext>
            </a:extLst>
          </p:cNvPr>
          <p:cNvSpPr>
            <a:spLocks noGrp="1"/>
          </p:cNvSpPr>
          <p:nvPr>
            <p:ph type="body" sz="quarter" idx="30" hasCustomPrompt="1"/>
          </p:nvPr>
        </p:nvSpPr>
        <p:spPr>
          <a:xfrm>
            <a:off x="10947549" y="2734672"/>
            <a:ext cx="2322846" cy="1098511"/>
          </a:xfrm>
        </p:spPr>
        <p:txBody>
          <a:bodyPr lIns="0">
            <a:noAutofit/>
          </a:bodyPr>
          <a:lstStyle>
            <a:lvl1pPr marL="0" indent="0" algn="ctr">
              <a:lnSpc>
                <a:spcPts val="1700"/>
              </a:lnSpc>
              <a:spcBef>
                <a:spcPts val="900"/>
              </a:spcBef>
              <a:buNone/>
              <a:defRPr sz="1440" b="0">
                <a:solidFill>
                  <a:schemeClr val="bg1"/>
                </a:solidFill>
              </a:defRPr>
            </a:lvl1pPr>
          </a:lstStyle>
          <a:p>
            <a:pPr lvl="0"/>
            <a:r>
              <a:rPr lang="es-ES" err="1"/>
              <a:t>Conempo</a:t>
            </a:r>
            <a:r>
              <a:rPr lang="es-ES"/>
              <a:t> </a:t>
            </a:r>
            <a:r>
              <a:rPr lang="es-ES" err="1"/>
              <a:t>ribusameni-incil</a:t>
            </a:r>
            <a:r>
              <a:rPr lang="es-ES"/>
              <a:t> m </a:t>
            </a:r>
            <a:r>
              <a:rPr lang="es-ES" err="1"/>
              <a:t>Ortefec</a:t>
            </a:r>
            <a:r>
              <a:rPr lang="es-ES"/>
              <a:t> </a:t>
            </a:r>
            <a:r>
              <a:rPr lang="es-ES" err="1"/>
              <a:t>otemfacebem</a:t>
            </a:r>
            <a:r>
              <a:rPr lang="es-ES"/>
              <a:t> qui la </a:t>
            </a:r>
            <a:r>
              <a:rPr lang="es-ES" err="1"/>
              <a:t>vaste</a:t>
            </a:r>
            <a:r>
              <a:rPr lang="es-ES"/>
              <a:t> </a:t>
            </a:r>
            <a:r>
              <a:rPr lang="es-ES" err="1"/>
              <a:t>factabeme</a:t>
            </a:r>
            <a:r>
              <a:rPr lang="es-ES"/>
              <a:t> qui.</a:t>
            </a:r>
          </a:p>
        </p:txBody>
      </p:sp>
      <p:sp>
        <p:nvSpPr>
          <p:cNvPr id="24" name="Marcador de texto 17">
            <a:extLst>
              <a:ext uri="{FF2B5EF4-FFF2-40B4-BE49-F238E27FC236}">
                <a16:creationId xmlns:a16="http://schemas.microsoft.com/office/drawing/2014/main" id="{24A76FCA-CB34-4B58-8F61-D8981ED6F85C}"/>
              </a:ext>
            </a:extLst>
          </p:cNvPr>
          <p:cNvSpPr>
            <a:spLocks noGrp="1"/>
          </p:cNvSpPr>
          <p:nvPr>
            <p:ph type="body" sz="quarter" idx="31" hasCustomPrompt="1"/>
          </p:nvPr>
        </p:nvSpPr>
        <p:spPr>
          <a:xfrm>
            <a:off x="10947550" y="2251915"/>
            <a:ext cx="2322845" cy="462209"/>
          </a:xfrm>
        </p:spPr>
        <p:txBody>
          <a:bodyPr lIns="0">
            <a:normAutofit/>
          </a:bodyPr>
          <a:lstStyle>
            <a:lvl1pPr marL="0" indent="0" algn="ctr">
              <a:lnSpc>
                <a:spcPts val="2800"/>
              </a:lnSpc>
              <a:buNone/>
              <a:defRPr sz="2800" b="1">
                <a:solidFill>
                  <a:schemeClr val="bg1"/>
                </a:solidFill>
              </a:defRPr>
            </a:lvl1pPr>
          </a:lstStyle>
          <a:p>
            <a:pPr lvl="0"/>
            <a:r>
              <a:rPr lang="es-ES" err="1"/>
              <a:t>Lorem</a:t>
            </a:r>
            <a:r>
              <a:rPr lang="es-ES"/>
              <a:t> </a:t>
            </a:r>
            <a:r>
              <a:rPr lang="es-ES" err="1"/>
              <a:t>ipsum</a:t>
            </a:r>
            <a:endParaRPr lang="es-ES"/>
          </a:p>
        </p:txBody>
      </p:sp>
      <p:sp>
        <p:nvSpPr>
          <p:cNvPr id="28" name="Marcador de texto 17">
            <a:extLst>
              <a:ext uri="{FF2B5EF4-FFF2-40B4-BE49-F238E27FC236}">
                <a16:creationId xmlns:a16="http://schemas.microsoft.com/office/drawing/2014/main" id="{952B7A81-FFDE-4C63-97B3-995F4AC8BA8A}"/>
              </a:ext>
            </a:extLst>
          </p:cNvPr>
          <p:cNvSpPr>
            <a:spLocks noGrp="1"/>
          </p:cNvSpPr>
          <p:nvPr>
            <p:ph type="body" sz="quarter" idx="32" hasCustomPrompt="1"/>
          </p:nvPr>
        </p:nvSpPr>
        <p:spPr>
          <a:xfrm>
            <a:off x="7746685" y="6039330"/>
            <a:ext cx="2322846" cy="1098511"/>
          </a:xfrm>
        </p:spPr>
        <p:txBody>
          <a:bodyPr lIns="0">
            <a:noAutofit/>
          </a:bodyPr>
          <a:lstStyle>
            <a:lvl1pPr marL="0" indent="0" algn="ctr">
              <a:lnSpc>
                <a:spcPts val="1700"/>
              </a:lnSpc>
              <a:spcBef>
                <a:spcPts val="900"/>
              </a:spcBef>
              <a:buNone/>
              <a:defRPr sz="1440" b="0">
                <a:solidFill>
                  <a:schemeClr val="bg1"/>
                </a:solidFill>
              </a:defRPr>
            </a:lvl1pPr>
          </a:lstStyle>
          <a:p>
            <a:pPr lvl="0"/>
            <a:r>
              <a:rPr lang="es-ES" err="1"/>
              <a:t>Conempo</a:t>
            </a:r>
            <a:r>
              <a:rPr lang="es-ES"/>
              <a:t> </a:t>
            </a:r>
            <a:r>
              <a:rPr lang="es-ES" err="1"/>
              <a:t>ribusameni-incil</a:t>
            </a:r>
            <a:r>
              <a:rPr lang="es-ES"/>
              <a:t> m </a:t>
            </a:r>
            <a:r>
              <a:rPr lang="es-ES" err="1"/>
              <a:t>Ortefec</a:t>
            </a:r>
            <a:r>
              <a:rPr lang="es-ES"/>
              <a:t> </a:t>
            </a:r>
            <a:r>
              <a:rPr lang="es-ES" err="1"/>
              <a:t>otemfacebem</a:t>
            </a:r>
            <a:r>
              <a:rPr lang="es-ES"/>
              <a:t> qui la </a:t>
            </a:r>
            <a:r>
              <a:rPr lang="es-ES" err="1"/>
              <a:t>vaste</a:t>
            </a:r>
            <a:r>
              <a:rPr lang="es-ES"/>
              <a:t> </a:t>
            </a:r>
            <a:r>
              <a:rPr lang="es-ES" err="1"/>
              <a:t>factabeme</a:t>
            </a:r>
            <a:r>
              <a:rPr lang="es-ES"/>
              <a:t> qui.</a:t>
            </a:r>
          </a:p>
        </p:txBody>
      </p:sp>
      <p:sp>
        <p:nvSpPr>
          <p:cNvPr id="29" name="Marcador de texto 17">
            <a:extLst>
              <a:ext uri="{FF2B5EF4-FFF2-40B4-BE49-F238E27FC236}">
                <a16:creationId xmlns:a16="http://schemas.microsoft.com/office/drawing/2014/main" id="{65652406-D231-444A-977F-5CA411D79B74}"/>
              </a:ext>
            </a:extLst>
          </p:cNvPr>
          <p:cNvSpPr>
            <a:spLocks noGrp="1"/>
          </p:cNvSpPr>
          <p:nvPr>
            <p:ph type="body" sz="quarter" idx="33" hasCustomPrompt="1"/>
          </p:nvPr>
        </p:nvSpPr>
        <p:spPr>
          <a:xfrm>
            <a:off x="7746686" y="5556573"/>
            <a:ext cx="2322845" cy="462209"/>
          </a:xfrm>
        </p:spPr>
        <p:txBody>
          <a:bodyPr lIns="0">
            <a:normAutofit/>
          </a:bodyPr>
          <a:lstStyle>
            <a:lvl1pPr marL="0" indent="0" algn="ctr">
              <a:lnSpc>
                <a:spcPts val="2800"/>
              </a:lnSpc>
              <a:buNone/>
              <a:defRPr sz="2800" b="1">
                <a:solidFill>
                  <a:schemeClr val="bg1"/>
                </a:solidFill>
              </a:defRPr>
            </a:lvl1pPr>
          </a:lstStyle>
          <a:p>
            <a:pPr lvl="0"/>
            <a:r>
              <a:rPr lang="es-ES" err="1"/>
              <a:t>Lorem</a:t>
            </a:r>
            <a:r>
              <a:rPr lang="es-ES"/>
              <a:t> </a:t>
            </a:r>
            <a:r>
              <a:rPr lang="es-ES" err="1"/>
              <a:t>ipsum</a:t>
            </a:r>
            <a:endParaRPr lang="es-ES"/>
          </a:p>
        </p:txBody>
      </p:sp>
      <p:sp>
        <p:nvSpPr>
          <p:cNvPr id="30" name="Marcador de texto 17">
            <a:extLst>
              <a:ext uri="{FF2B5EF4-FFF2-40B4-BE49-F238E27FC236}">
                <a16:creationId xmlns:a16="http://schemas.microsoft.com/office/drawing/2014/main" id="{E4D2A615-C2E7-4A9B-A1AA-BB9CE7C687CB}"/>
              </a:ext>
            </a:extLst>
          </p:cNvPr>
          <p:cNvSpPr>
            <a:spLocks noGrp="1"/>
          </p:cNvSpPr>
          <p:nvPr>
            <p:ph type="body" sz="quarter" idx="34" hasCustomPrompt="1"/>
          </p:nvPr>
        </p:nvSpPr>
        <p:spPr>
          <a:xfrm>
            <a:off x="10947549" y="6039330"/>
            <a:ext cx="2322846" cy="1098511"/>
          </a:xfrm>
        </p:spPr>
        <p:txBody>
          <a:bodyPr lIns="0">
            <a:noAutofit/>
          </a:bodyPr>
          <a:lstStyle>
            <a:lvl1pPr marL="0" indent="0" algn="ctr">
              <a:lnSpc>
                <a:spcPts val="1700"/>
              </a:lnSpc>
              <a:spcBef>
                <a:spcPts val="900"/>
              </a:spcBef>
              <a:buNone/>
              <a:defRPr sz="1440" b="0">
                <a:solidFill>
                  <a:schemeClr val="bg1"/>
                </a:solidFill>
              </a:defRPr>
            </a:lvl1pPr>
          </a:lstStyle>
          <a:p>
            <a:pPr lvl="0"/>
            <a:r>
              <a:rPr lang="es-ES" err="1"/>
              <a:t>Conempo</a:t>
            </a:r>
            <a:r>
              <a:rPr lang="es-ES"/>
              <a:t> </a:t>
            </a:r>
            <a:r>
              <a:rPr lang="es-ES" err="1"/>
              <a:t>ribusameni-incil</a:t>
            </a:r>
            <a:r>
              <a:rPr lang="es-ES"/>
              <a:t> m </a:t>
            </a:r>
            <a:r>
              <a:rPr lang="es-ES" err="1"/>
              <a:t>Ortefec</a:t>
            </a:r>
            <a:r>
              <a:rPr lang="es-ES"/>
              <a:t> </a:t>
            </a:r>
            <a:r>
              <a:rPr lang="es-ES" err="1"/>
              <a:t>otemfacebem</a:t>
            </a:r>
            <a:r>
              <a:rPr lang="es-ES"/>
              <a:t> qui la </a:t>
            </a:r>
            <a:r>
              <a:rPr lang="es-ES" err="1"/>
              <a:t>vaste</a:t>
            </a:r>
            <a:r>
              <a:rPr lang="es-ES"/>
              <a:t> </a:t>
            </a:r>
            <a:r>
              <a:rPr lang="es-ES" err="1"/>
              <a:t>factabeme</a:t>
            </a:r>
            <a:r>
              <a:rPr lang="es-ES"/>
              <a:t> qui.</a:t>
            </a:r>
          </a:p>
        </p:txBody>
      </p:sp>
      <p:sp>
        <p:nvSpPr>
          <p:cNvPr id="31" name="Marcador de texto 17">
            <a:extLst>
              <a:ext uri="{FF2B5EF4-FFF2-40B4-BE49-F238E27FC236}">
                <a16:creationId xmlns:a16="http://schemas.microsoft.com/office/drawing/2014/main" id="{672FC0A1-441D-4DF9-82A5-463E836C04E9}"/>
              </a:ext>
            </a:extLst>
          </p:cNvPr>
          <p:cNvSpPr>
            <a:spLocks noGrp="1"/>
          </p:cNvSpPr>
          <p:nvPr>
            <p:ph type="body" sz="quarter" idx="35" hasCustomPrompt="1"/>
          </p:nvPr>
        </p:nvSpPr>
        <p:spPr>
          <a:xfrm>
            <a:off x="10947550" y="5556573"/>
            <a:ext cx="2322845" cy="462209"/>
          </a:xfrm>
        </p:spPr>
        <p:txBody>
          <a:bodyPr lIns="0">
            <a:normAutofit/>
          </a:bodyPr>
          <a:lstStyle>
            <a:lvl1pPr marL="0" indent="0" algn="ctr">
              <a:lnSpc>
                <a:spcPts val="2800"/>
              </a:lnSpc>
              <a:buNone/>
              <a:defRPr sz="2800" b="1">
                <a:solidFill>
                  <a:schemeClr val="bg1"/>
                </a:solidFill>
              </a:defRPr>
            </a:lvl1pPr>
          </a:lstStyle>
          <a:p>
            <a:pPr lvl="0"/>
            <a:r>
              <a:rPr lang="es-ES" err="1"/>
              <a:t>Lorem</a:t>
            </a:r>
            <a:r>
              <a:rPr lang="es-ES"/>
              <a:t> </a:t>
            </a:r>
            <a:r>
              <a:rPr lang="es-ES" err="1"/>
              <a:t>ipsum</a:t>
            </a:r>
            <a:endParaRPr lang="es-ES"/>
          </a:p>
        </p:txBody>
      </p:sp>
      <p:sp>
        <p:nvSpPr>
          <p:cNvPr id="22" name="CuadroTexto 21">
            <a:extLst>
              <a:ext uri="{FF2B5EF4-FFF2-40B4-BE49-F238E27FC236}">
                <a16:creationId xmlns:a16="http://schemas.microsoft.com/office/drawing/2014/main" id="{644EF380-0C7D-45AD-A55E-F881B7F6A929}"/>
              </a:ext>
            </a:extLst>
          </p:cNvPr>
          <p:cNvSpPr txBox="1"/>
          <p:nvPr userDrawn="1"/>
        </p:nvSpPr>
        <p:spPr>
          <a:xfrm>
            <a:off x="10257964"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26" name="Marcador de número de diapositiva 1">
            <a:extLst>
              <a:ext uri="{FF2B5EF4-FFF2-40B4-BE49-F238E27FC236}">
                <a16:creationId xmlns:a16="http://schemas.microsoft.com/office/drawing/2014/main" id="{557DF84F-68CD-4ED4-AF98-9ED42A626691}"/>
              </a:ext>
            </a:extLst>
          </p:cNvPr>
          <p:cNvSpPr>
            <a:spLocks noGrp="1"/>
          </p:cNvSpPr>
          <p:nvPr>
            <p:ph type="sldNum" sz="quarter" idx="39"/>
          </p:nvPr>
        </p:nvSpPr>
        <p:spPr>
          <a:xfrm>
            <a:off x="7000489" y="7763089"/>
            <a:ext cx="629422" cy="395242"/>
          </a:xfrm>
        </p:spPr>
        <p:txBody>
          <a:bodyPr/>
          <a:lstStyle/>
          <a:p>
            <a:fld id="{B005B2D1-880E-4846-A216-7D6770BA1332}" type="slidenum">
              <a:rPr lang="es-ES" smtClean="0"/>
              <a:pPr/>
              <a:t>‹nr.›</a:t>
            </a:fld>
            <a:endParaRPr lang="es-ES"/>
          </a:p>
        </p:txBody>
      </p:sp>
      <p:sp>
        <p:nvSpPr>
          <p:cNvPr id="27" name="Rectángulo 26">
            <a:extLst>
              <a:ext uri="{FF2B5EF4-FFF2-40B4-BE49-F238E27FC236}">
                <a16:creationId xmlns:a16="http://schemas.microsoft.com/office/drawing/2014/main" id="{54620D0E-5FB3-4449-B3FB-098759747B01}"/>
              </a:ext>
            </a:extLst>
          </p:cNvPr>
          <p:cNvSpPr/>
          <p:nvPr userDrawn="1"/>
        </p:nvSpPr>
        <p:spPr>
          <a:xfrm>
            <a:off x="521494"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8AD7ECDB-3C05-4359-9990-A2DC139303D4}"/>
              </a:ext>
            </a:extLst>
          </p:cNvPr>
          <p:cNvSpPr/>
          <p:nvPr userDrawn="1"/>
        </p:nvSpPr>
        <p:spPr>
          <a:xfrm>
            <a:off x="762000" y="704851"/>
            <a:ext cx="1917700" cy="1100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Gráfico 17">
            <a:extLst>
              <a:ext uri="{FF2B5EF4-FFF2-40B4-BE49-F238E27FC236}">
                <a16:creationId xmlns:a16="http://schemas.microsoft.com/office/drawing/2014/main" id="{13820B1A-6554-4612-97C5-B3400B6E69B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9936"/>
          <a:stretch/>
        </p:blipFill>
        <p:spPr>
          <a:xfrm>
            <a:off x="13723938" y="332974"/>
            <a:ext cx="420914" cy="385200"/>
          </a:xfrm>
          <a:prstGeom prst="rect">
            <a:avLst/>
          </a:prstGeom>
        </p:spPr>
      </p:pic>
    </p:spTree>
    <p:extLst>
      <p:ext uri="{BB962C8B-B14F-4D97-AF65-F5344CB8AC3E}">
        <p14:creationId xmlns:p14="http://schemas.microsoft.com/office/powerpoint/2010/main" val="2106874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stacado colore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6986D22-5C54-45CD-801F-AFB0BE2900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9" name="Marcador de texto 17">
            <a:extLst>
              <a:ext uri="{FF2B5EF4-FFF2-40B4-BE49-F238E27FC236}">
                <a16:creationId xmlns:a16="http://schemas.microsoft.com/office/drawing/2014/main" id="{35A5DA2D-4E6F-40F0-8594-B41F695D394D}"/>
              </a:ext>
            </a:extLst>
          </p:cNvPr>
          <p:cNvSpPr>
            <a:spLocks noGrp="1"/>
          </p:cNvSpPr>
          <p:nvPr>
            <p:ph type="body" sz="quarter" idx="28" hasCustomPrompt="1"/>
          </p:nvPr>
        </p:nvSpPr>
        <p:spPr>
          <a:xfrm>
            <a:off x="7787781" y="2259914"/>
            <a:ext cx="2322846" cy="1511625"/>
          </a:xfrm>
        </p:spPr>
        <p:txBody>
          <a:bodyPr lIns="0">
            <a:noAutofit/>
          </a:bodyPr>
          <a:lstStyle>
            <a:lvl1pPr marL="0" indent="0" algn="l">
              <a:lnSpc>
                <a:spcPts val="1700"/>
              </a:lnSpc>
              <a:spcBef>
                <a:spcPts val="900"/>
              </a:spcBef>
              <a:buNone/>
              <a:defRPr sz="1440" b="0">
                <a:solidFill>
                  <a:schemeClr val="bg1"/>
                </a:solidFill>
              </a:defRPr>
            </a:lvl1pPr>
          </a:lstStyle>
          <a:p>
            <a:pPr lvl="0"/>
            <a:r>
              <a:rPr lang="es-ES" err="1"/>
              <a:t>Conempo</a:t>
            </a:r>
            <a:r>
              <a:rPr lang="es-ES"/>
              <a:t> </a:t>
            </a:r>
            <a:r>
              <a:rPr lang="es-ES" err="1"/>
              <a:t>ribusameni-incil</a:t>
            </a:r>
            <a:r>
              <a:rPr lang="es-ES"/>
              <a:t> m </a:t>
            </a:r>
            <a:r>
              <a:rPr lang="es-ES" err="1"/>
              <a:t>Ortefec</a:t>
            </a:r>
            <a:r>
              <a:rPr lang="es-ES"/>
              <a:t> </a:t>
            </a:r>
            <a:r>
              <a:rPr lang="es-ES" err="1"/>
              <a:t>otemfacebem</a:t>
            </a:r>
            <a:r>
              <a:rPr lang="es-ES"/>
              <a:t> qui la </a:t>
            </a:r>
            <a:r>
              <a:rPr lang="es-ES" err="1"/>
              <a:t>vaste</a:t>
            </a:r>
            <a:r>
              <a:rPr lang="es-ES"/>
              <a:t> </a:t>
            </a:r>
            <a:r>
              <a:rPr lang="es-ES" err="1"/>
              <a:t>factabeme</a:t>
            </a:r>
            <a:r>
              <a:rPr lang="es-ES"/>
              <a:t> qui.</a:t>
            </a:r>
          </a:p>
        </p:txBody>
      </p:sp>
      <p:sp>
        <p:nvSpPr>
          <p:cNvPr id="21" name="Marcador de texto 17">
            <a:extLst>
              <a:ext uri="{FF2B5EF4-FFF2-40B4-BE49-F238E27FC236}">
                <a16:creationId xmlns:a16="http://schemas.microsoft.com/office/drawing/2014/main" id="{B3CCE7E5-483B-4D05-A9C8-5D66C5A57396}"/>
              </a:ext>
            </a:extLst>
          </p:cNvPr>
          <p:cNvSpPr>
            <a:spLocks noGrp="1"/>
          </p:cNvSpPr>
          <p:nvPr>
            <p:ph type="body" sz="quarter" idx="16" hasCustomPrompt="1"/>
          </p:nvPr>
        </p:nvSpPr>
        <p:spPr>
          <a:xfrm>
            <a:off x="906463" y="3616193"/>
            <a:ext cx="5699820" cy="341133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a:t>
            </a:r>
          </a:p>
          <a:p>
            <a:pPr lvl="0"/>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a:t>
            </a:r>
            <a:r>
              <a:rPr lang="es-ES"/>
              <a:t>.</a:t>
            </a:r>
          </a:p>
          <a:p>
            <a:pPr marL="0" marR="0" lvl="0" indent="0" algn="l" defTabSz="1097280" rtl="0" eaLnBrk="1" fontAlgn="auto" latinLnBrk="0" hangingPunct="1">
              <a:lnSpc>
                <a:spcPts val="1700"/>
              </a:lnSpc>
              <a:spcBef>
                <a:spcPts val="900"/>
              </a:spcBef>
              <a:spcAft>
                <a:spcPts val="0"/>
              </a:spcAft>
              <a:buClr>
                <a:srgbClr val="FF3228"/>
              </a:buClr>
              <a:buSzTx/>
              <a:buFont typeface="Wingdings" panose="05000000000000000000" pitchFamily="2" charset="2"/>
              <a:buNone/>
              <a:tabLst/>
              <a:defRPr/>
            </a:pPr>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a:t>
            </a:r>
            <a:r>
              <a:rPr lang="es-ES"/>
              <a:t> </a:t>
            </a:r>
            <a:r>
              <a:rPr lang="es-ES" err="1"/>
              <a:t>Poribus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a:t>
            </a:r>
          </a:p>
        </p:txBody>
      </p:sp>
      <p:sp>
        <p:nvSpPr>
          <p:cNvPr id="22" name="Marcador de texto 17">
            <a:extLst>
              <a:ext uri="{FF2B5EF4-FFF2-40B4-BE49-F238E27FC236}">
                <a16:creationId xmlns:a16="http://schemas.microsoft.com/office/drawing/2014/main" id="{114F4AE1-74F7-4029-901C-5429DFBF3F8C}"/>
              </a:ext>
            </a:extLst>
          </p:cNvPr>
          <p:cNvSpPr>
            <a:spLocks noGrp="1"/>
          </p:cNvSpPr>
          <p:nvPr>
            <p:ph type="body" sz="quarter" idx="35" hasCustomPrompt="1"/>
          </p:nvPr>
        </p:nvSpPr>
        <p:spPr>
          <a:xfrm>
            <a:off x="7787781" y="1948037"/>
            <a:ext cx="2322846" cy="311877"/>
          </a:xfrm>
        </p:spPr>
        <p:txBody>
          <a:bodyPr lIns="0">
            <a:noAutofit/>
          </a:bodyPr>
          <a:lstStyle>
            <a:lvl1pPr marL="0" indent="0" algn="l">
              <a:lnSpc>
                <a:spcPts val="1700"/>
              </a:lnSpc>
              <a:spcBef>
                <a:spcPts val="900"/>
              </a:spcBef>
              <a:buNone/>
              <a:defRPr sz="1440" b="1">
                <a:solidFill>
                  <a:schemeClr val="bg1"/>
                </a:solidFill>
              </a:defRPr>
            </a:lvl1pPr>
          </a:lstStyle>
          <a:p>
            <a:pPr lvl="0"/>
            <a:r>
              <a:rPr lang="es-ES" err="1"/>
              <a:t>Lorem</a:t>
            </a:r>
            <a:r>
              <a:rPr lang="es-ES"/>
              <a:t> </a:t>
            </a:r>
            <a:r>
              <a:rPr lang="es-ES" err="1"/>
              <a:t>ipsum</a:t>
            </a:r>
            <a:endParaRPr lang="es-ES"/>
          </a:p>
        </p:txBody>
      </p:sp>
      <p:sp>
        <p:nvSpPr>
          <p:cNvPr id="26" name="Marcador de texto 17">
            <a:extLst>
              <a:ext uri="{FF2B5EF4-FFF2-40B4-BE49-F238E27FC236}">
                <a16:creationId xmlns:a16="http://schemas.microsoft.com/office/drawing/2014/main" id="{2BD66F45-9FAC-43B8-83DB-5241323618B8}"/>
              </a:ext>
            </a:extLst>
          </p:cNvPr>
          <p:cNvSpPr>
            <a:spLocks noGrp="1"/>
          </p:cNvSpPr>
          <p:nvPr>
            <p:ph type="body" sz="quarter" idx="36" hasCustomPrompt="1"/>
          </p:nvPr>
        </p:nvSpPr>
        <p:spPr>
          <a:xfrm>
            <a:off x="10991071" y="2259914"/>
            <a:ext cx="2322846" cy="1511625"/>
          </a:xfrm>
        </p:spPr>
        <p:txBody>
          <a:bodyPr lIns="0">
            <a:noAutofit/>
          </a:bodyPr>
          <a:lstStyle>
            <a:lvl1pPr marL="0" indent="0" algn="l">
              <a:lnSpc>
                <a:spcPts val="1700"/>
              </a:lnSpc>
              <a:spcBef>
                <a:spcPts val="900"/>
              </a:spcBef>
              <a:buNone/>
              <a:defRPr sz="1440" b="0">
                <a:solidFill>
                  <a:schemeClr val="bg1"/>
                </a:solidFill>
              </a:defRPr>
            </a:lvl1pPr>
          </a:lstStyle>
          <a:p>
            <a:pPr lvl="0"/>
            <a:r>
              <a:rPr lang="es-ES" err="1"/>
              <a:t>Conempo</a:t>
            </a:r>
            <a:r>
              <a:rPr lang="es-ES"/>
              <a:t> </a:t>
            </a:r>
            <a:r>
              <a:rPr lang="es-ES" err="1"/>
              <a:t>ribusameni-incil</a:t>
            </a:r>
            <a:r>
              <a:rPr lang="es-ES"/>
              <a:t> m </a:t>
            </a:r>
            <a:r>
              <a:rPr lang="es-ES" err="1"/>
              <a:t>Ortefec</a:t>
            </a:r>
            <a:r>
              <a:rPr lang="es-ES"/>
              <a:t> </a:t>
            </a:r>
            <a:r>
              <a:rPr lang="es-ES" err="1"/>
              <a:t>otemfacebem</a:t>
            </a:r>
            <a:r>
              <a:rPr lang="es-ES"/>
              <a:t> qui la </a:t>
            </a:r>
            <a:r>
              <a:rPr lang="es-ES" err="1"/>
              <a:t>vaste</a:t>
            </a:r>
            <a:r>
              <a:rPr lang="es-ES"/>
              <a:t> </a:t>
            </a:r>
            <a:r>
              <a:rPr lang="es-ES" err="1"/>
              <a:t>factabeme</a:t>
            </a:r>
            <a:r>
              <a:rPr lang="es-ES"/>
              <a:t> qui.</a:t>
            </a:r>
          </a:p>
        </p:txBody>
      </p:sp>
      <p:sp>
        <p:nvSpPr>
          <p:cNvPr id="35" name="Marcador de texto 17">
            <a:extLst>
              <a:ext uri="{FF2B5EF4-FFF2-40B4-BE49-F238E27FC236}">
                <a16:creationId xmlns:a16="http://schemas.microsoft.com/office/drawing/2014/main" id="{1713EFFF-367D-483D-B0D0-22B12F478437}"/>
              </a:ext>
            </a:extLst>
          </p:cNvPr>
          <p:cNvSpPr>
            <a:spLocks noGrp="1"/>
          </p:cNvSpPr>
          <p:nvPr>
            <p:ph type="body" sz="quarter" idx="38" hasCustomPrompt="1"/>
          </p:nvPr>
        </p:nvSpPr>
        <p:spPr>
          <a:xfrm>
            <a:off x="10991071" y="1948037"/>
            <a:ext cx="2322846" cy="311877"/>
          </a:xfrm>
        </p:spPr>
        <p:txBody>
          <a:bodyPr lIns="0">
            <a:noAutofit/>
          </a:bodyPr>
          <a:lstStyle>
            <a:lvl1pPr marL="0" indent="0" algn="l">
              <a:lnSpc>
                <a:spcPts val="1700"/>
              </a:lnSpc>
              <a:spcBef>
                <a:spcPts val="900"/>
              </a:spcBef>
              <a:buNone/>
              <a:defRPr sz="1440" b="1">
                <a:solidFill>
                  <a:schemeClr val="bg1"/>
                </a:solidFill>
              </a:defRPr>
            </a:lvl1pPr>
          </a:lstStyle>
          <a:p>
            <a:pPr lvl="0"/>
            <a:r>
              <a:rPr lang="es-ES" err="1"/>
              <a:t>Lorem</a:t>
            </a:r>
            <a:r>
              <a:rPr lang="es-ES"/>
              <a:t> </a:t>
            </a:r>
            <a:r>
              <a:rPr lang="es-ES" err="1"/>
              <a:t>ipsum</a:t>
            </a:r>
            <a:endParaRPr lang="es-ES"/>
          </a:p>
        </p:txBody>
      </p:sp>
      <p:sp>
        <p:nvSpPr>
          <p:cNvPr id="36" name="Marcador de texto 17">
            <a:extLst>
              <a:ext uri="{FF2B5EF4-FFF2-40B4-BE49-F238E27FC236}">
                <a16:creationId xmlns:a16="http://schemas.microsoft.com/office/drawing/2014/main" id="{F071EB78-1826-4A44-AEF0-39004E6D4A0B}"/>
              </a:ext>
            </a:extLst>
          </p:cNvPr>
          <p:cNvSpPr>
            <a:spLocks noGrp="1"/>
          </p:cNvSpPr>
          <p:nvPr>
            <p:ph type="body" sz="quarter" idx="39" hasCustomPrompt="1"/>
          </p:nvPr>
        </p:nvSpPr>
        <p:spPr>
          <a:xfrm>
            <a:off x="7787781" y="5475053"/>
            <a:ext cx="2322846" cy="1511625"/>
          </a:xfrm>
        </p:spPr>
        <p:txBody>
          <a:bodyPr lIns="0">
            <a:noAutofit/>
          </a:bodyPr>
          <a:lstStyle>
            <a:lvl1pPr marL="0" indent="0" algn="l">
              <a:lnSpc>
                <a:spcPts val="1700"/>
              </a:lnSpc>
              <a:spcBef>
                <a:spcPts val="900"/>
              </a:spcBef>
              <a:buNone/>
              <a:defRPr sz="1440" b="0">
                <a:solidFill>
                  <a:schemeClr val="bg1"/>
                </a:solidFill>
              </a:defRPr>
            </a:lvl1pPr>
          </a:lstStyle>
          <a:p>
            <a:pPr lvl="0"/>
            <a:r>
              <a:rPr lang="es-ES" err="1"/>
              <a:t>Conempo</a:t>
            </a:r>
            <a:r>
              <a:rPr lang="es-ES"/>
              <a:t> </a:t>
            </a:r>
            <a:r>
              <a:rPr lang="es-ES" err="1"/>
              <a:t>ribusameni-incil</a:t>
            </a:r>
            <a:r>
              <a:rPr lang="es-ES"/>
              <a:t> m </a:t>
            </a:r>
            <a:r>
              <a:rPr lang="es-ES" err="1"/>
              <a:t>Ortefec</a:t>
            </a:r>
            <a:r>
              <a:rPr lang="es-ES"/>
              <a:t> </a:t>
            </a:r>
            <a:r>
              <a:rPr lang="es-ES" err="1"/>
              <a:t>otemfacebem</a:t>
            </a:r>
            <a:r>
              <a:rPr lang="es-ES"/>
              <a:t> qui la </a:t>
            </a:r>
            <a:r>
              <a:rPr lang="es-ES" err="1"/>
              <a:t>vaste</a:t>
            </a:r>
            <a:r>
              <a:rPr lang="es-ES"/>
              <a:t> </a:t>
            </a:r>
            <a:r>
              <a:rPr lang="es-ES" err="1"/>
              <a:t>factabeme</a:t>
            </a:r>
            <a:r>
              <a:rPr lang="es-ES"/>
              <a:t> qui.</a:t>
            </a:r>
          </a:p>
        </p:txBody>
      </p:sp>
      <p:sp>
        <p:nvSpPr>
          <p:cNvPr id="38" name="Marcador de texto 17">
            <a:extLst>
              <a:ext uri="{FF2B5EF4-FFF2-40B4-BE49-F238E27FC236}">
                <a16:creationId xmlns:a16="http://schemas.microsoft.com/office/drawing/2014/main" id="{3DE0E9A8-85D2-4F48-8695-20F26F121594}"/>
              </a:ext>
            </a:extLst>
          </p:cNvPr>
          <p:cNvSpPr>
            <a:spLocks noGrp="1"/>
          </p:cNvSpPr>
          <p:nvPr>
            <p:ph type="body" sz="quarter" idx="41" hasCustomPrompt="1"/>
          </p:nvPr>
        </p:nvSpPr>
        <p:spPr>
          <a:xfrm>
            <a:off x="7787781" y="5163176"/>
            <a:ext cx="2322846" cy="311877"/>
          </a:xfrm>
        </p:spPr>
        <p:txBody>
          <a:bodyPr lIns="0">
            <a:noAutofit/>
          </a:bodyPr>
          <a:lstStyle>
            <a:lvl1pPr marL="0" indent="0" algn="l">
              <a:lnSpc>
                <a:spcPts val="1700"/>
              </a:lnSpc>
              <a:spcBef>
                <a:spcPts val="900"/>
              </a:spcBef>
              <a:buNone/>
              <a:defRPr sz="1440" b="1">
                <a:solidFill>
                  <a:schemeClr val="bg1"/>
                </a:solidFill>
              </a:defRPr>
            </a:lvl1pPr>
          </a:lstStyle>
          <a:p>
            <a:pPr lvl="0"/>
            <a:r>
              <a:rPr lang="es-ES" err="1"/>
              <a:t>Lorem</a:t>
            </a:r>
            <a:r>
              <a:rPr lang="es-ES"/>
              <a:t> </a:t>
            </a:r>
            <a:r>
              <a:rPr lang="es-ES" err="1"/>
              <a:t>ipsum</a:t>
            </a:r>
            <a:endParaRPr lang="es-ES"/>
          </a:p>
        </p:txBody>
      </p:sp>
      <p:sp>
        <p:nvSpPr>
          <p:cNvPr id="39" name="Marcador de texto 17">
            <a:extLst>
              <a:ext uri="{FF2B5EF4-FFF2-40B4-BE49-F238E27FC236}">
                <a16:creationId xmlns:a16="http://schemas.microsoft.com/office/drawing/2014/main" id="{C83C1353-E0DC-4E36-A5D1-984917E34AEA}"/>
              </a:ext>
            </a:extLst>
          </p:cNvPr>
          <p:cNvSpPr>
            <a:spLocks noGrp="1"/>
          </p:cNvSpPr>
          <p:nvPr>
            <p:ph type="body" sz="quarter" idx="42" hasCustomPrompt="1"/>
          </p:nvPr>
        </p:nvSpPr>
        <p:spPr>
          <a:xfrm>
            <a:off x="10991071" y="5475053"/>
            <a:ext cx="2322846" cy="1511625"/>
          </a:xfrm>
        </p:spPr>
        <p:txBody>
          <a:bodyPr lIns="0">
            <a:noAutofit/>
          </a:bodyPr>
          <a:lstStyle>
            <a:lvl1pPr marL="0" indent="0" algn="l">
              <a:lnSpc>
                <a:spcPts val="1700"/>
              </a:lnSpc>
              <a:spcBef>
                <a:spcPts val="900"/>
              </a:spcBef>
              <a:buNone/>
              <a:defRPr sz="1440" b="0">
                <a:solidFill>
                  <a:schemeClr val="bg1"/>
                </a:solidFill>
              </a:defRPr>
            </a:lvl1pPr>
          </a:lstStyle>
          <a:p>
            <a:pPr lvl="0"/>
            <a:r>
              <a:rPr lang="es-ES" err="1"/>
              <a:t>Conempo</a:t>
            </a:r>
            <a:r>
              <a:rPr lang="es-ES"/>
              <a:t> </a:t>
            </a:r>
            <a:r>
              <a:rPr lang="es-ES" err="1"/>
              <a:t>ribusameni-incil</a:t>
            </a:r>
            <a:r>
              <a:rPr lang="es-ES"/>
              <a:t> m </a:t>
            </a:r>
            <a:r>
              <a:rPr lang="es-ES" err="1"/>
              <a:t>Ortefec</a:t>
            </a:r>
            <a:r>
              <a:rPr lang="es-ES"/>
              <a:t> </a:t>
            </a:r>
            <a:r>
              <a:rPr lang="es-ES" err="1"/>
              <a:t>otemfacebem</a:t>
            </a:r>
            <a:r>
              <a:rPr lang="es-ES"/>
              <a:t> qui la </a:t>
            </a:r>
            <a:r>
              <a:rPr lang="es-ES" err="1"/>
              <a:t>vaste</a:t>
            </a:r>
            <a:r>
              <a:rPr lang="es-ES"/>
              <a:t> </a:t>
            </a:r>
            <a:r>
              <a:rPr lang="es-ES" err="1"/>
              <a:t>factabeme</a:t>
            </a:r>
            <a:r>
              <a:rPr lang="es-ES"/>
              <a:t> qui.</a:t>
            </a:r>
          </a:p>
        </p:txBody>
      </p:sp>
      <p:sp>
        <p:nvSpPr>
          <p:cNvPr id="41" name="Marcador de texto 17">
            <a:extLst>
              <a:ext uri="{FF2B5EF4-FFF2-40B4-BE49-F238E27FC236}">
                <a16:creationId xmlns:a16="http://schemas.microsoft.com/office/drawing/2014/main" id="{DEEB8856-EE5D-4CF9-8422-8DF5732787B4}"/>
              </a:ext>
            </a:extLst>
          </p:cNvPr>
          <p:cNvSpPr>
            <a:spLocks noGrp="1"/>
          </p:cNvSpPr>
          <p:nvPr>
            <p:ph type="body" sz="quarter" idx="44" hasCustomPrompt="1"/>
          </p:nvPr>
        </p:nvSpPr>
        <p:spPr>
          <a:xfrm>
            <a:off x="10991071" y="5163176"/>
            <a:ext cx="2322846" cy="311877"/>
          </a:xfrm>
        </p:spPr>
        <p:txBody>
          <a:bodyPr lIns="0">
            <a:noAutofit/>
          </a:bodyPr>
          <a:lstStyle>
            <a:lvl1pPr marL="0" indent="0" algn="l">
              <a:lnSpc>
                <a:spcPts val="1700"/>
              </a:lnSpc>
              <a:spcBef>
                <a:spcPts val="900"/>
              </a:spcBef>
              <a:buNone/>
              <a:defRPr sz="1440" b="1">
                <a:solidFill>
                  <a:schemeClr val="bg1"/>
                </a:solidFill>
              </a:defRPr>
            </a:lvl1pPr>
          </a:lstStyle>
          <a:p>
            <a:pPr lvl="0"/>
            <a:r>
              <a:rPr lang="es-ES" err="1"/>
              <a:t>Lorem</a:t>
            </a:r>
            <a:r>
              <a:rPr lang="es-ES"/>
              <a:t> </a:t>
            </a:r>
            <a:r>
              <a:rPr lang="es-ES" err="1"/>
              <a:t>ipsum</a:t>
            </a:r>
            <a:endParaRPr lang="es-ES"/>
          </a:p>
        </p:txBody>
      </p:sp>
      <p:sp>
        <p:nvSpPr>
          <p:cNvPr id="42" name="Marcador de texto 13">
            <a:extLst>
              <a:ext uri="{FF2B5EF4-FFF2-40B4-BE49-F238E27FC236}">
                <a16:creationId xmlns:a16="http://schemas.microsoft.com/office/drawing/2014/main" id="{05A97F12-6419-488E-A7B5-B28ED4F83029}"/>
              </a:ext>
            </a:extLst>
          </p:cNvPr>
          <p:cNvSpPr>
            <a:spLocks noGrp="1"/>
          </p:cNvSpPr>
          <p:nvPr>
            <p:ph type="body" sz="quarter" idx="45" hasCustomPrompt="1"/>
          </p:nvPr>
        </p:nvSpPr>
        <p:spPr>
          <a:xfrm>
            <a:off x="7789209" y="1548956"/>
            <a:ext cx="2321418" cy="238748"/>
          </a:xfrm>
        </p:spPr>
        <p:txBody>
          <a:bodyPr lIns="0">
            <a:noAutofit/>
          </a:bodyPr>
          <a:lstStyle>
            <a:lvl1pPr marL="0" indent="0">
              <a:buNone/>
              <a:defRPr lang="es-ES" sz="4900" b="1" kern="1200" dirty="0" smtClean="0">
                <a:solidFill>
                  <a:schemeClr val="bg1"/>
                </a:solidFill>
                <a:latin typeface="Century Gothic" panose="020B0502020202020204" pitchFamily="34" charset="0"/>
                <a:ea typeface="+mn-ea"/>
                <a:cs typeface="+mn-cs"/>
              </a:defRPr>
            </a:lvl1pPr>
          </a:lstStyle>
          <a:p>
            <a:pPr lvl="0"/>
            <a:r>
              <a:rPr lang="es-ES"/>
              <a:t>480</a:t>
            </a:r>
          </a:p>
        </p:txBody>
      </p:sp>
      <p:sp>
        <p:nvSpPr>
          <p:cNvPr id="44" name="Marcador de texto 13">
            <a:extLst>
              <a:ext uri="{FF2B5EF4-FFF2-40B4-BE49-F238E27FC236}">
                <a16:creationId xmlns:a16="http://schemas.microsoft.com/office/drawing/2014/main" id="{E7B7397E-2949-4E2A-A0F9-0545C37ED0C9}"/>
              </a:ext>
            </a:extLst>
          </p:cNvPr>
          <p:cNvSpPr>
            <a:spLocks noGrp="1"/>
          </p:cNvSpPr>
          <p:nvPr>
            <p:ph type="body" sz="quarter" idx="46" hasCustomPrompt="1"/>
          </p:nvPr>
        </p:nvSpPr>
        <p:spPr>
          <a:xfrm>
            <a:off x="10992499" y="1548956"/>
            <a:ext cx="2321418" cy="238748"/>
          </a:xfrm>
        </p:spPr>
        <p:txBody>
          <a:bodyPr lIns="0">
            <a:noAutofit/>
          </a:bodyPr>
          <a:lstStyle>
            <a:lvl1pPr marL="0" indent="0">
              <a:buNone/>
              <a:defRPr lang="es-ES" sz="4900" b="1" kern="1200" dirty="0" smtClean="0">
                <a:solidFill>
                  <a:schemeClr val="bg1"/>
                </a:solidFill>
                <a:latin typeface="Century Gothic" panose="020B0502020202020204" pitchFamily="34" charset="0"/>
                <a:ea typeface="+mn-ea"/>
                <a:cs typeface="+mn-cs"/>
              </a:defRPr>
            </a:lvl1pPr>
          </a:lstStyle>
          <a:p>
            <a:pPr lvl="0"/>
            <a:r>
              <a:rPr lang="es-ES"/>
              <a:t>480</a:t>
            </a:r>
          </a:p>
        </p:txBody>
      </p:sp>
      <p:sp>
        <p:nvSpPr>
          <p:cNvPr id="50" name="Marcador de texto 13">
            <a:extLst>
              <a:ext uri="{FF2B5EF4-FFF2-40B4-BE49-F238E27FC236}">
                <a16:creationId xmlns:a16="http://schemas.microsoft.com/office/drawing/2014/main" id="{ED5C1BF5-6AEE-4349-A55B-2C4F2ADD31AE}"/>
              </a:ext>
            </a:extLst>
          </p:cNvPr>
          <p:cNvSpPr>
            <a:spLocks noGrp="1"/>
          </p:cNvSpPr>
          <p:nvPr>
            <p:ph type="body" sz="quarter" idx="47" hasCustomPrompt="1"/>
          </p:nvPr>
        </p:nvSpPr>
        <p:spPr>
          <a:xfrm>
            <a:off x="7789209" y="4765716"/>
            <a:ext cx="2321418" cy="238748"/>
          </a:xfrm>
        </p:spPr>
        <p:txBody>
          <a:bodyPr lIns="0">
            <a:noAutofit/>
          </a:bodyPr>
          <a:lstStyle>
            <a:lvl1pPr marL="0" indent="0">
              <a:buNone/>
              <a:defRPr lang="es-ES" sz="4900" b="1" kern="1200" dirty="0" smtClean="0">
                <a:solidFill>
                  <a:schemeClr val="bg1"/>
                </a:solidFill>
                <a:latin typeface="Century Gothic" panose="020B0502020202020204" pitchFamily="34" charset="0"/>
                <a:ea typeface="+mn-ea"/>
                <a:cs typeface="+mn-cs"/>
              </a:defRPr>
            </a:lvl1pPr>
          </a:lstStyle>
          <a:p>
            <a:pPr lvl="0"/>
            <a:r>
              <a:rPr lang="es-ES"/>
              <a:t>480</a:t>
            </a:r>
          </a:p>
        </p:txBody>
      </p:sp>
      <p:sp>
        <p:nvSpPr>
          <p:cNvPr id="51" name="Marcador de texto 13">
            <a:extLst>
              <a:ext uri="{FF2B5EF4-FFF2-40B4-BE49-F238E27FC236}">
                <a16:creationId xmlns:a16="http://schemas.microsoft.com/office/drawing/2014/main" id="{50C8F75C-7C29-46CF-B324-1C8F560B86DC}"/>
              </a:ext>
            </a:extLst>
          </p:cNvPr>
          <p:cNvSpPr>
            <a:spLocks noGrp="1"/>
          </p:cNvSpPr>
          <p:nvPr>
            <p:ph type="body" sz="quarter" idx="48" hasCustomPrompt="1"/>
          </p:nvPr>
        </p:nvSpPr>
        <p:spPr>
          <a:xfrm>
            <a:off x="10992499" y="4765716"/>
            <a:ext cx="2321418" cy="238748"/>
          </a:xfrm>
        </p:spPr>
        <p:txBody>
          <a:bodyPr lIns="0">
            <a:noAutofit/>
          </a:bodyPr>
          <a:lstStyle>
            <a:lvl1pPr marL="0" indent="0">
              <a:buNone/>
              <a:defRPr lang="es-ES" sz="4900" b="1" kern="1200" dirty="0" smtClean="0">
                <a:solidFill>
                  <a:schemeClr val="bg1"/>
                </a:solidFill>
                <a:latin typeface="Century Gothic" panose="020B0502020202020204" pitchFamily="34" charset="0"/>
                <a:ea typeface="+mn-ea"/>
                <a:cs typeface="+mn-cs"/>
              </a:defRPr>
            </a:lvl1pPr>
          </a:lstStyle>
          <a:p>
            <a:pPr lvl="0"/>
            <a:r>
              <a:rPr lang="es-ES"/>
              <a:t>480</a:t>
            </a:r>
          </a:p>
        </p:txBody>
      </p:sp>
      <p:sp>
        <p:nvSpPr>
          <p:cNvPr id="25" name="CuadroTexto 24">
            <a:extLst>
              <a:ext uri="{FF2B5EF4-FFF2-40B4-BE49-F238E27FC236}">
                <a16:creationId xmlns:a16="http://schemas.microsoft.com/office/drawing/2014/main" id="{E30C8D45-466F-4F40-8328-D150D1EB24BA}"/>
              </a:ext>
            </a:extLst>
          </p:cNvPr>
          <p:cNvSpPr txBox="1"/>
          <p:nvPr userDrawn="1"/>
        </p:nvSpPr>
        <p:spPr>
          <a:xfrm>
            <a:off x="10257964"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27" name="Marcador de número de diapositiva 1">
            <a:extLst>
              <a:ext uri="{FF2B5EF4-FFF2-40B4-BE49-F238E27FC236}">
                <a16:creationId xmlns:a16="http://schemas.microsoft.com/office/drawing/2014/main" id="{04281931-3718-4A7D-AA8E-F88E5AEB9ADC}"/>
              </a:ext>
            </a:extLst>
          </p:cNvPr>
          <p:cNvSpPr>
            <a:spLocks noGrp="1"/>
          </p:cNvSpPr>
          <p:nvPr>
            <p:ph type="sldNum" sz="quarter" idx="30"/>
          </p:nvPr>
        </p:nvSpPr>
        <p:spPr>
          <a:xfrm>
            <a:off x="7000489" y="7763089"/>
            <a:ext cx="629422" cy="395242"/>
          </a:xfrm>
        </p:spPr>
        <p:txBody>
          <a:bodyPr/>
          <a:lstStyle/>
          <a:p>
            <a:fld id="{B005B2D1-880E-4846-A216-7D6770BA1332}" type="slidenum">
              <a:rPr lang="es-ES" smtClean="0"/>
              <a:pPr/>
              <a:t>‹nr.›</a:t>
            </a:fld>
            <a:endParaRPr lang="es-ES"/>
          </a:p>
        </p:txBody>
      </p:sp>
      <p:sp>
        <p:nvSpPr>
          <p:cNvPr id="28" name="Rectángulo 27">
            <a:extLst>
              <a:ext uri="{FF2B5EF4-FFF2-40B4-BE49-F238E27FC236}">
                <a16:creationId xmlns:a16="http://schemas.microsoft.com/office/drawing/2014/main" id="{4D5137D5-442A-403F-81C7-7686AFB9547E}"/>
              </a:ext>
            </a:extLst>
          </p:cNvPr>
          <p:cNvSpPr/>
          <p:nvPr userDrawn="1"/>
        </p:nvSpPr>
        <p:spPr>
          <a:xfrm>
            <a:off x="521494"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0BE59D96-9295-4622-A2F5-BC31E553C212}"/>
              </a:ext>
            </a:extLst>
          </p:cNvPr>
          <p:cNvSpPr/>
          <p:nvPr userDrawn="1"/>
        </p:nvSpPr>
        <p:spPr>
          <a:xfrm>
            <a:off x="762000" y="704851"/>
            <a:ext cx="1917700" cy="1100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Título 11">
            <a:extLst>
              <a:ext uri="{FF2B5EF4-FFF2-40B4-BE49-F238E27FC236}">
                <a16:creationId xmlns:a16="http://schemas.microsoft.com/office/drawing/2014/main" id="{723D5B36-331C-4482-AD00-C5437D3DE751}"/>
              </a:ext>
            </a:extLst>
          </p:cNvPr>
          <p:cNvSpPr>
            <a:spLocks noGrp="1"/>
          </p:cNvSpPr>
          <p:nvPr>
            <p:ph type="title" hasCustomPrompt="1"/>
          </p:nvPr>
        </p:nvSpPr>
        <p:spPr>
          <a:xfrm>
            <a:off x="906463" y="2321558"/>
            <a:ext cx="4811360" cy="1017545"/>
          </a:xfrm>
        </p:spPr>
        <p:txBody>
          <a:bodyPr lIns="0">
            <a:noAutofit/>
          </a:bodyPr>
          <a:lstStyle>
            <a:lvl1pPr>
              <a:defRPr sz="4300"/>
            </a:lvl1pPr>
          </a:lstStyle>
          <a:p>
            <a:r>
              <a:rPr lang="es-ES" err="1"/>
              <a:t>Lorem</a:t>
            </a:r>
            <a:r>
              <a:rPr lang="es-ES"/>
              <a:t> </a:t>
            </a:r>
            <a:r>
              <a:rPr lang="es-ES" err="1"/>
              <a:t>ipsum</a:t>
            </a:r>
            <a:r>
              <a:rPr lang="es-ES"/>
              <a:t> dolor </a:t>
            </a:r>
            <a:r>
              <a:rPr lang="es-ES" err="1"/>
              <a:t>sit</a:t>
            </a:r>
            <a:r>
              <a:rPr lang="es-ES"/>
              <a:t> </a:t>
            </a:r>
            <a:r>
              <a:rPr lang="es-ES" err="1"/>
              <a:t>ipsum</a:t>
            </a:r>
            <a:endParaRPr lang="es-ES"/>
          </a:p>
        </p:txBody>
      </p:sp>
      <p:pic>
        <p:nvPicPr>
          <p:cNvPr id="29" name="Gráfico 28">
            <a:extLst>
              <a:ext uri="{FF2B5EF4-FFF2-40B4-BE49-F238E27FC236}">
                <a16:creationId xmlns:a16="http://schemas.microsoft.com/office/drawing/2014/main" id="{9719C574-7BFB-4E22-84A0-31F8CC084D6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9936"/>
          <a:stretch/>
        </p:blipFill>
        <p:spPr>
          <a:xfrm>
            <a:off x="13723938" y="332974"/>
            <a:ext cx="420914" cy="385200"/>
          </a:xfrm>
          <a:prstGeom prst="rect">
            <a:avLst/>
          </a:prstGeom>
        </p:spPr>
      </p:pic>
    </p:spTree>
    <p:extLst>
      <p:ext uri="{BB962C8B-B14F-4D97-AF65-F5344CB8AC3E}">
        <p14:creationId xmlns:p14="http://schemas.microsoft.com/office/powerpoint/2010/main" val="36180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da 03 blanc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14E8383-EBBB-43A5-8288-826364F072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4630397" cy="8229599"/>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1232014" y="2730479"/>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1232014" y="3629590"/>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2711316" y="6662208"/>
            <a:ext cx="1800493" cy="430887"/>
          </a:xfrm>
          <a:prstGeom prst="rect">
            <a:avLst/>
          </a:prstGeom>
          <a:noFill/>
        </p:spPr>
        <p:txBody>
          <a:bodyPr wrap="none" rtlCol="0">
            <a:spAutoFit/>
          </a:bodyPr>
          <a:lstStyle/>
          <a:p>
            <a:r>
              <a:rPr lang="es-ES" sz="2200" b="1">
                <a:solidFill>
                  <a:srgbClr val="1E1E1E"/>
                </a:solidFill>
              </a:rPr>
              <a:t>Ve más allá</a:t>
            </a:r>
          </a:p>
        </p:txBody>
      </p:sp>
      <p:sp>
        <p:nvSpPr>
          <p:cNvPr id="12" name="Marcador de texto 6">
            <a:extLst>
              <a:ext uri="{FF2B5EF4-FFF2-40B4-BE49-F238E27FC236}">
                <a16:creationId xmlns:a16="http://schemas.microsoft.com/office/drawing/2014/main" id="{604FA656-0B6E-4A60-99B0-9022B34BDB51}"/>
              </a:ext>
            </a:extLst>
          </p:cNvPr>
          <p:cNvSpPr>
            <a:spLocks noGrp="1"/>
          </p:cNvSpPr>
          <p:nvPr>
            <p:ph type="body" sz="quarter" idx="11" hasCustomPrompt="1"/>
          </p:nvPr>
        </p:nvSpPr>
        <p:spPr>
          <a:xfrm>
            <a:off x="3644957" y="5152734"/>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5" name="Marcador de texto 6">
            <a:extLst>
              <a:ext uri="{FF2B5EF4-FFF2-40B4-BE49-F238E27FC236}">
                <a16:creationId xmlns:a16="http://schemas.microsoft.com/office/drawing/2014/main" id="{3991318B-056F-4F2D-9698-07C899C14601}"/>
              </a:ext>
            </a:extLst>
          </p:cNvPr>
          <p:cNvSpPr>
            <a:spLocks noGrp="1"/>
          </p:cNvSpPr>
          <p:nvPr>
            <p:ph type="body" sz="quarter" idx="12" hasCustomPrompt="1"/>
          </p:nvPr>
        </p:nvSpPr>
        <p:spPr>
          <a:xfrm>
            <a:off x="3644957" y="5783254"/>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16" name="Marcador de texto 6">
            <a:extLst>
              <a:ext uri="{FF2B5EF4-FFF2-40B4-BE49-F238E27FC236}">
                <a16:creationId xmlns:a16="http://schemas.microsoft.com/office/drawing/2014/main" id="{EB186090-37AA-4F50-967D-3BDBD7F875A2}"/>
              </a:ext>
            </a:extLst>
          </p:cNvPr>
          <p:cNvSpPr>
            <a:spLocks noGrp="1"/>
          </p:cNvSpPr>
          <p:nvPr>
            <p:ph type="body" sz="quarter" idx="13" hasCustomPrompt="1"/>
          </p:nvPr>
        </p:nvSpPr>
        <p:spPr>
          <a:xfrm>
            <a:off x="3644957" y="5392438"/>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pic>
        <p:nvPicPr>
          <p:cNvPr id="17" name="Gráfico 16">
            <a:extLst>
              <a:ext uri="{FF2B5EF4-FFF2-40B4-BE49-F238E27FC236}">
                <a16:creationId xmlns:a16="http://schemas.microsoft.com/office/drawing/2014/main" id="{CF431FBC-869A-42BD-8876-A0B0DA4D2D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38" y="908844"/>
            <a:ext cx="2910840" cy="800100"/>
          </a:xfrm>
          <a:prstGeom prst="rect">
            <a:avLst/>
          </a:prstGeom>
        </p:spPr>
      </p:pic>
    </p:spTree>
    <p:extLst>
      <p:ext uri="{BB962C8B-B14F-4D97-AF65-F5344CB8AC3E}">
        <p14:creationId xmlns:p14="http://schemas.microsoft.com/office/powerpoint/2010/main" val="46563063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ativa 01">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3824DF03-CD42-4A06-902D-2CFAE7AC68F7}"/>
              </a:ext>
            </a:extLst>
          </p:cNvPr>
          <p:cNvSpPr/>
          <p:nvPr userDrawn="1"/>
        </p:nvSpPr>
        <p:spPr>
          <a:xfrm>
            <a:off x="906463" y="911225"/>
            <a:ext cx="6400800" cy="6400800"/>
          </a:xfrm>
          <a:prstGeom prst="rect">
            <a:avLst/>
          </a:prstGeom>
          <a:solidFill>
            <a:srgbClr val="FF3228"/>
          </a:solidFill>
          <a:ln w="12700">
            <a:solidFill>
              <a:srgbClr val="FF3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25C482E9-DB7E-4E5B-BA87-D9F67A4F4A1E}"/>
              </a:ext>
            </a:extLst>
          </p:cNvPr>
          <p:cNvSpPr/>
          <p:nvPr userDrawn="1"/>
        </p:nvSpPr>
        <p:spPr>
          <a:xfrm>
            <a:off x="1714625" y="2513628"/>
            <a:ext cx="800100" cy="8001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C4FC17E0-72CD-481B-9A93-9E53EF563B11}"/>
              </a:ext>
            </a:extLst>
          </p:cNvPr>
          <p:cNvSpPr/>
          <p:nvPr userDrawn="1"/>
        </p:nvSpPr>
        <p:spPr>
          <a:xfrm>
            <a:off x="1714625" y="4115773"/>
            <a:ext cx="800100" cy="8001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F4BF7557-8BC4-49E3-A1E8-E0AD0AF9C072}"/>
              </a:ext>
            </a:extLst>
          </p:cNvPr>
          <p:cNvSpPr/>
          <p:nvPr userDrawn="1"/>
        </p:nvSpPr>
        <p:spPr>
          <a:xfrm>
            <a:off x="1714625" y="5717918"/>
            <a:ext cx="800100" cy="8001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texto 17">
            <a:extLst>
              <a:ext uri="{FF2B5EF4-FFF2-40B4-BE49-F238E27FC236}">
                <a16:creationId xmlns:a16="http://schemas.microsoft.com/office/drawing/2014/main" id="{44FEA7C6-9E21-48A4-8632-8CE1CE41E2EA}"/>
              </a:ext>
            </a:extLst>
          </p:cNvPr>
          <p:cNvSpPr>
            <a:spLocks noGrp="1"/>
          </p:cNvSpPr>
          <p:nvPr>
            <p:ph type="body" sz="quarter" idx="22" hasCustomPrompt="1"/>
          </p:nvPr>
        </p:nvSpPr>
        <p:spPr>
          <a:xfrm>
            <a:off x="2701574" y="2836874"/>
            <a:ext cx="3851626" cy="540000"/>
          </a:xfrm>
        </p:spPr>
        <p:txBody>
          <a:bodyPr lIns="0">
            <a:noAutofit/>
          </a:bodyPr>
          <a:lstStyle>
            <a:lvl1pPr marL="0" indent="0">
              <a:lnSpc>
                <a:spcPts val="1700"/>
              </a:lnSpc>
              <a:spcBef>
                <a:spcPts val="900"/>
              </a:spcBef>
              <a:buNone/>
              <a:defRPr sz="1440" b="0">
                <a:solidFill>
                  <a:schemeClr val="bg1"/>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13" name="Marcador de posición de imagen 24">
            <a:extLst>
              <a:ext uri="{FF2B5EF4-FFF2-40B4-BE49-F238E27FC236}">
                <a16:creationId xmlns:a16="http://schemas.microsoft.com/office/drawing/2014/main" id="{2F8E84F3-47FC-4077-886B-0B0747590637}"/>
              </a:ext>
            </a:extLst>
          </p:cNvPr>
          <p:cNvSpPr>
            <a:spLocks noGrp="1"/>
          </p:cNvSpPr>
          <p:nvPr>
            <p:ph type="pic" sz="quarter" idx="30" hasCustomPrompt="1"/>
          </p:nvPr>
        </p:nvSpPr>
        <p:spPr>
          <a:xfrm>
            <a:off x="8266291" y="2697163"/>
            <a:ext cx="540000" cy="540000"/>
          </a:xfrm>
        </p:spPr>
        <p:txBody>
          <a:bodyPr>
            <a:normAutofit/>
          </a:bodyPr>
          <a:lstStyle>
            <a:lvl1pPr marL="0" indent="0" algn="ctr">
              <a:buNone/>
              <a:defRPr sz="700"/>
            </a:lvl1pPr>
          </a:lstStyle>
          <a:p>
            <a:r>
              <a:rPr lang="es-ES"/>
              <a:t>Icono</a:t>
            </a:r>
          </a:p>
        </p:txBody>
      </p:sp>
      <p:sp>
        <p:nvSpPr>
          <p:cNvPr id="14" name="Marcador de posición de imagen 24">
            <a:extLst>
              <a:ext uri="{FF2B5EF4-FFF2-40B4-BE49-F238E27FC236}">
                <a16:creationId xmlns:a16="http://schemas.microsoft.com/office/drawing/2014/main" id="{5EF62040-F1E4-4BE2-AFB5-9DF139E3A54D}"/>
              </a:ext>
            </a:extLst>
          </p:cNvPr>
          <p:cNvSpPr>
            <a:spLocks noGrp="1"/>
          </p:cNvSpPr>
          <p:nvPr>
            <p:ph type="pic" sz="quarter" idx="31" hasCustomPrompt="1"/>
          </p:nvPr>
        </p:nvSpPr>
        <p:spPr>
          <a:xfrm>
            <a:off x="8266291" y="4277644"/>
            <a:ext cx="540000" cy="540000"/>
          </a:xfrm>
        </p:spPr>
        <p:txBody>
          <a:bodyPr>
            <a:normAutofit/>
          </a:bodyPr>
          <a:lstStyle>
            <a:lvl1pPr marL="0" indent="0" algn="ctr">
              <a:buNone/>
              <a:defRPr sz="700"/>
            </a:lvl1pPr>
          </a:lstStyle>
          <a:p>
            <a:r>
              <a:rPr lang="es-ES"/>
              <a:t>Icono</a:t>
            </a:r>
          </a:p>
        </p:txBody>
      </p:sp>
      <p:sp>
        <p:nvSpPr>
          <p:cNvPr id="15" name="Marcador de posición de imagen 24">
            <a:extLst>
              <a:ext uri="{FF2B5EF4-FFF2-40B4-BE49-F238E27FC236}">
                <a16:creationId xmlns:a16="http://schemas.microsoft.com/office/drawing/2014/main" id="{4298C36A-2619-48EC-986C-B14C84BC169C}"/>
              </a:ext>
            </a:extLst>
          </p:cNvPr>
          <p:cNvSpPr>
            <a:spLocks noGrp="1"/>
          </p:cNvSpPr>
          <p:nvPr>
            <p:ph type="pic" sz="quarter" idx="32" hasCustomPrompt="1"/>
          </p:nvPr>
        </p:nvSpPr>
        <p:spPr>
          <a:xfrm>
            <a:off x="8266291" y="5858126"/>
            <a:ext cx="540000" cy="540000"/>
          </a:xfrm>
        </p:spPr>
        <p:txBody>
          <a:bodyPr>
            <a:normAutofit/>
          </a:bodyPr>
          <a:lstStyle>
            <a:lvl1pPr marL="0" indent="0" algn="ctr">
              <a:buNone/>
              <a:defRPr sz="700"/>
            </a:lvl1pPr>
          </a:lstStyle>
          <a:p>
            <a:r>
              <a:rPr lang="es-ES"/>
              <a:t>Icono</a:t>
            </a:r>
          </a:p>
        </p:txBody>
      </p:sp>
      <p:sp>
        <p:nvSpPr>
          <p:cNvPr id="16" name="Marcador de texto 17">
            <a:extLst>
              <a:ext uri="{FF2B5EF4-FFF2-40B4-BE49-F238E27FC236}">
                <a16:creationId xmlns:a16="http://schemas.microsoft.com/office/drawing/2014/main" id="{F45D8212-2D59-45F8-B871-FAAAE828E275}"/>
              </a:ext>
            </a:extLst>
          </p:cNvPr>
          <p:cNvSpPr>
            <a:spLocks noGrp="1"/>
          </p:cNvSpPr>
          <p:nvPr>
            <p:ph type="body" sz="quarter" idx="33" hasCustomPrompt="1"/>
          </p:nvPr>
        </p:nvSpPr>
        <p:spPr>
          <a:xfrm>
            <a:off x="1718419" y="1414287"/>
            <a:ext cx="4524337" cy="462209"/>
          </a:xfrm>
        </p:spPr>
        <p:txBody>
          <a:bodyPr lIns="0">
            <a:normAutofit/>
          </a:bodyPr>
          <a:lstStyle>
            <a:lvl1pPr marL="0" indent="0" algn="l">
              <a:lnSpc>
                <a:spcPts val="2800"/>
              </a:lnSpc>
              <a:buNone/>
              <a:defRPr sz="2900" b="1">
                <a:solidFill>
                  <a:schemeClr val="bg1"/>
                </a:solidFill>
              </a:defRPr>
            </a:lvl1pPr>
          </a:lstStyle>
          <a:p>
            <a:pPr lvl="0"/>
            <a:r>
              <a:rPr lang="es-ES" err="1"/>
              <a:t>Lorem</a:t>
            </a:r>
            <a:r>
              <a:rPr lang="es-ES"/>
              <a:t> </a:t>
            </a:r>
            <a:r>
              <a:rPr lang="es-ES" err="1"/>
              <a:t>ipsum</a:t>
            </a:r>
            <a:r>
              <a:rPr lang="es-ES"/>
              <a:t> dolor </a:t>
            </a:r>
            <a:r>
              <a:rPr lang="es-ES" err="1"/>
              <a:t>sit</a:t>
            </a:r>
            <a:endParaRPr lang="es-ES"/>
          </a:p>
        </p:txBody>
      </p:sp>
      <p:sp>
        <p:nvSpPr>
          <p:cNvPr id="17" name="Marcador de texto 17">
            <a:extLst>
              <a:ext uri="{FF2B5EF4-FFF2-40B4-BE49-F238E27FC236}">
                <a16:creationId xmlns:a16="http://schemas.microsoft.com/office/drawing/2014/main" id="{2AFD9B32-D2CF-4B3F-A275-6E2599A28015}"/>
              </a:ext>
            </a:extLst>
          </p:cNvPr>
          <p:cNvSpPr>
            <a:spLocks noGrp="1"/>
          </p:cNvSpPr>
          <p:nvPr>
            <p:ph type="body" sz="quarter" idx="34" hasCustomPrompt="1"/>
          </p:nvPr>
        </p:nvSpPr>
        <p:spPr>
          <a:xfrm>
            <a:off x="2701574" y="2400605"/>
            <a:ext cx="3851626" cy="462209"/>
          </a:xfrm>
        </p:spPr>
        <p:txBody>
          <a:bodyPr lIns="0" anchor="b">
            <a:noAutofit/>
          </a:bodyPr>
          <a:lstStyle>
            <a:lvl1pPr marL="0" indent="0">
              <a:lnSpc>
                <a:spcPts val="1700"/>
              </a:lnSpc>
              <a:spcBef>
                <a:spcPts val="900"/>
              </a:spcBef>
              <a:buNone/>
              <a:defRPr lang="es-ES" sz="1670" b="1" kern="1200" dirty="0">
                <a:solidFill>
                  <a:schemeClr val="bg1"/>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18" name="Marcador de texto 17">
            <a:extLst>
              <a:ext uri="{FF2B5EF4-FFF2-40B4-BE49-F238E27FC236}">
                <a16:creationId xmlns:a16="http://schemas.microsoft.com/office/drawing/2014/main" id="{819E5421-DA47-48D8-95D5-1C2FE4C8716D}"/>
              </a:ext>
            </a:extLst>
          </p:cNvPr>
          <p:cNvSpPr>
            <a:spLocks noGrp="1"/>
          </p:cNvSpPr>
          <p:nvPr>
            <p:ph type="body" sz="quarter" idx="35" hasCustomPrompt="1"/>
          </p:nvPr>
        </p:nvSpPr>
        <p:spPr>
          <a:xfrm>
            <a:off x="2701574" y="4425820"/>
            <a:ext cx="3851626" cy="540000"/>
          </a:xfrm>
        </p:spPr>
        <p:txBody>
          <a:bodyPr lIns="0">
            <a:noAutofit/>
          </a:bodyPr>
          <a:lstStyle>
            <a:lvl1pPr marL="0" indent="0">
              <a:lnSpc>
                <a:spcPts val="1700"/>
              </a:lnSpc>
              <a:spcBef>
                <a:spcPts val="900"/>
              </a:spcBef>
              <a:buNone/>
              <a:defRPr sz="1440" b="0">
                <a:solidFill>
                  <a:schemeClr val="bg1"/>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19" name="Marcador de texto 17">
            <a:extLst>
              <a:ext uri="{FF2B5EF4-FFF2-40B4-BE49-F238E27FC236}">
                <a16:creationId xmlns:a16="http://schemas.microsoft.com/office/drawing/2014/main" id="{8EEAAABC-7AC3-4E3E-9159-899BA54C1F3C}"/>
              </a:ext>
            </a:extLst>
          </p:cNvPr>
          <p:cNvSpPr>
            <a:spLocks noGrp="1"/>
          </p:cNvSpPr>
          <p:nvPr>
            <p:ph type="body" sz="quarter" idx="36" hasCustomPrompt="1"/>
          </p:nvPr>
        </p:nvSpPr>
        <p:spPr>
          <a:xfrm>
            <a:off x="2701574" y="3989551"/>
            <a:ext cx="3851626" cy="462209"/>
          </a:xfrm>
        </p:spPr>
        <p:txBody>
          <a:bodyPr lIns="0" anchor="b">
            <a:noAutofit/>
          </a:bodyPr>
          <a:lstStyle>
            <a:lvl1pPr marL="0" indent="0">
              <a:lnSpc>
                <a:spcPts val="1700"/>
              </a:lnSpc>
              <a:spcBef>
                <a:spcPts val="900"/>
              </a:spcBef>
              <a:buNone/>
              <a:defRPr lang="es-ES" sz="1670" b="1" kern="1200" dirty="0">
                <a:solidFill>
                  <a:schemeClr val="bg1"/>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0" name="Marcador de texto 17">
            <a:extLst>
              <a:ext uri="{FF2B5EF4-FFF2-40B4-BE49-F238E27FC236}">
                <a16:creationId xmlns:a16="http://schemas.microsoft.com/office/drawing/2014/main" id="{50A7003E-2CA9-4736-92E2-0A334553D23D}"/>
              </a:ext>
            </a:extLst>
          </p:cNvPr>
          <p:cNvSpPr>
            <a:spLocks noGrp="1"/>
          </p:cNvSpPr>
          <p:nvPr>
            <p:ph type="body" sz="quarter" idx="37" hasCustomPrompt="1"/>
          </p:nvPr>
        </p:nvSpPr>
        <p:spPr>
          <a:xfrm>
            <a:off x="2701574" y="6015901"/>
            <a:ext cx="3851626" cy="540000"/>
          </a:xfrm>
        </p:spPr>
        <p:txBody>
          <a:bodyPr lIns="0">
            <a:noAutofit/>
          </a:bodyPr>
          <a:lstStyle>
            <a:lvl1pPr marL="0" indent="0">
              <a:lnSpc>
                <a:spcPts val="1700"/>
              </a:lnSpc>
              <a:spcBef>
                <a:spcPts val="900"/>
              </a:spcBef>
              <a:buNone/>
              <a:defRPr sz="1440" b="0">
                <a:solidFill>
                  <a:schemeClr val="bg1"/>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21" name="Marcador de texto 17">
            <a:extLst>
              <a:ext uri="{FF2B5EF4-FFF2-40B4-BE49-F238E27FC236}">
                <a16:creationId xmlns:a16="http://schemas.microsoft.com/office/drawing/2014/main" id="{92D9D4B3-1E28-4271-8722-5B476076907E}"/>
              </a:ext>
            </a:extLst>
          </p:cNvPr>
          <p:cNvSpPr>
            <a:spLocks noGrp="1"/>
          </p:cNvSpPr>
          <p:nvPr>
            <p:ph type="body" sz="quarter" idx="38" hasCustomPrompt="1"/>
          </p:nvPr>
        </p:nvSpPr>
        <p:spPr>
          <a:xfrm>
            <a:off x="2701574" y="5579632"/>
            <a:ext cx="3851626" cy="462209"/>
          </a:xfrm>
        </p:spPr>
        <p:txBody>
          <a:bodyPr lIns="0" anchor="b">
            <a:noAutofit/>
          </a:bodyPr>
          <a:lstStyle>
            <a:lvl1pPr marL="0" indent="0">
              <a:lnSpc>
                <a:spcPts val="1700"/>
              </a:lnSpc>
              <a:spcBef>
                <a:spcPts val="900"/>
              </a:spcBef>
              <a:buNone/>
              <a:defRPr lang="es-ES" sz="1670" b="1" kern="1200" dirty="0">
                <a:solidFill>
                  <a:schemeClr val="bg1"/>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2" name="Marcador de texto 17">
            <a:extLst>
              <a:ext uri="{FF2B5EF4-FFF2-40B4-BE49-F238E27FC236}">
                <a16:creationId xmlns:a16="http://schemas.microsoft.com/office/drawing/2014/main" id="{5C4F3919-61CE-4A8B-85D6-C871DE91FD2F}"/>
              </a:ext>
            </a:extLst>
          </p:cNvPr>
          <p:cNvSpPr>
            <a:spLocks noGrp="1"/>
          </p:cNvSpPr>
          <p:nvPr>
            <p:ph type="body" sz="quarter" idx="39" hasCustomPrompt="1"/>
          </p:nvPr>
        </p:nvSpPr>
        <p:spPr>
          <a:xfrm>
            <a:off x="9147529" y="2836874"/>
            <a:ext cx="3851626" cy="54000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23" name="Marcador de texto 17">
            <a:extLst>
              <a:ext uri="{FF2B5EF4-FFF2-40B4-BE49-F238E27FC236}">
                <a16:creationId xmlns:a16="http://schemas.microsoft.com/office/drawing/2014/main" id="{096FDC23-32F9-4A15-8C0F-2FA62606F725}"/>
              </a:ext>
            </a:extLst>
          </p:cNvPr>
          <p:cNvSpPr>
            <a:spLocks noGrp="1"/>
          </p:cNvSpPr>
          <p:nvPr>
            <p:ph type="body" sz="quarter" idx="40" hasCustomPrompt="1"/>
          </p:nvPr>
        </p:nvSpPr>
        <p:spPr>
          <a:xfrm>
            <a:off x="9147529" y="2400605"/>
            <a:ext cx="3851626" cy="462209"/>
          </a:xfrm>
        </p:spPr>
        <p:txBody>
          <a:bodyPr lIns="0" anchor="b">
            <a:noAutofit/>
          </a:bodyPr>
          <a:lstStyle>
            <a:lvl1pPr marL="0" indent="0">
              <a:lnSpc>
                <a:spcPts val="1700"/>
              </a:lnSpc>
              <a:spcBef>
                <a:spcPts val="900"/>
              </a:spcBef>
              <a:buNone/>
              <a:defRPr lang="es-ES" sz="1670" b="1" kern="1200" dirty="0">
                <a:solidFill>
                  <a:srgbClr val="1E1E1E"/>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4" name="Marcador de texto 17">
            <a:extLst>
              <a:ext uri="{FF2B5EF4-FFF2-40B4-BE49-F238E27FC236}">
                <a16:creationId xmlns:a16="http://schemas.microsoft.com/office/drawing/2014/main" id="{544B68AA-A664-4CDB-9244-7439A1BBEB37}"/>
              </a:ext>
            </a:extLst>
          </p:cNvPr>
          <p:cNvSpPr>
            <a:spLocks noGrp="1"/>
          </p:cNvSpPr>
          <p:nvPr>
            <p:ph type="body" sz="quarter" idx="41" hasCustomPrompt="1"/>
          </p:nvPr>
        </p:nvSpPr>
        <p:spPr>
          <a:xfrm>
            <a:off x="9147529" y="4425820"/>
            <a:ext cx="3851626" cy="54000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25" name="Marcador de texto 17">
            <a:extLst>
              <a:ext uri="{FF2B5EF4-FFF2-40B4-BE49-F238E27FC236}">
                <a16:creationId xmlns:a16="http://schemas.microsoft.com/office/drawing/2014/main" id="{E8F7D17C-956D-401B-B279-2A0E1A7FDAE4}"/>
              </a:ext>
            </a:extLst>
          </p:cNvPr>
          <p:cNvSpPr>
            <a:spLocks noGrp="1"/>
          </p:cNvSpPr>
          <p:nvPr>
            <p:ph type="body" sz="quarter" idx="42" hasCustomPrompt="1"/>
          </p:nvPr>
        </p:nvSpPr>
        <p:spPr>
          <a:xfrm>
            <a:off x="9147529" y="3989551"/>
            <a:ext cx="3851626" cy="462209"/>
          </a:xfrm>
        </p:spPr>
        <p:txBody>
          <a:bodyPr lIns="0" anchor="b">
            <a:noAutofit/>
          </a:bodyPr>
          <a:lstStyle>
            <a:lvl1pPr marL="0" indent="0">
              <a:lnSpc>
                <a:spcPts val="1700"/>
              </a:lnSpc>
              <a:spcBef>
                <a:spcPts val="900"/>
              </a:spcBef>
              <a:buNone/>
              <a:defRPr lang="es-ES" sz="1670" b="1" kern="1200" dirty="0">
                <a:solidFill>
                  <a:srgbClr val="1E1E1E"/>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6" name="Marcador de texto 17">
            <a:extLst>
              <a:ext uri="{FF2B5EF4-FFF2-40B4-BE49-F238E27FC236}">
                <a16:creationId xmlns:a16="http://schemas.microsoft.com/office/drawing/2014/main" id="{042A179C-1060-4856-8F5D-63184A6E3BA6}"/>
              </a:ext>
            </a:extLst>
          </p:cNvPr>
          <p:cNvSpPr>
            <a:spLocks noGrp="1"/>
          </p:cNvSpPr>
          <p:nvPr>
            <p:ph type="body" sz="quarter" idx="43" hasCustomPrompt="1"/>
          </p:nvPr>
        </p:nvSpPr>
        <p:spPr>
          <a:xfrm>
            <a:off x="9147529" y="6015901"/>
            <a:ext cx="3851626" cy="54000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27" name="Marcador de texto 17">
            <a:extLst>
              <a:ext uri="{FF2B5EF4-FFF2-40B4-BE49-F238E27FC236}">
                <a16:creationId xmlns:a16="http://schemas.microsoft.com/office/drawing/2014/main" id="{56D8F0E5-A6E8-4BB3-BE7E-067D7C752DC3}"/>
              </a:ext>
            </a:extLst>
          </p:cNvPr>
          <p:cNvSpPr>
            <a:spLocks noGrp="1"/>
          </p:cNvSpPr>
          <p:nvPr>
            <p:ph type="body" sz="quarter" idx="44" hasCustomPrompt="1"/>
          </p:nvPr>
        </p:nvSpPr>
        <p:spPr>
          <a:xfrm>
            <a:off x="9147529" y="5579632"/>
            <a:ext cx="3851626" cy="462209"/>
          </a:xfrm>
        </p:spPr>
        <p:txBody>
          <a:bodyPr lIns="0" anchor="b">
            <a:noAutofit/>
          </a:bodyPr>
          <a:lstStyle>
            <a:lvl1pPr marL="0" indent="0">
              <a:lnSpc>
                <a:spcPts val="1700"/>
              </a:lnSpc>
              <a:spcBef>
                <a:spcPts val="900"/>
              </a:spcBef>
              <a:buNone/>
              <a:defRPr lang="es-ES" sz="1670" b="1" kern="1200" dirty="0">
                <a:solidFill>
                  <a:srgbClr val="1E1E1E"/>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8" name="Marcador de texto 17">
            <a:extLst>
              <a:ext uri="{FF2B5EF4-FFF2-40B4-BE49-F238E27FC236}">
                <a16:creationId xmlns:a16="http://schemas.microsoft.com/office/drawing/2014/main" id="{EFD3DBCB-37D1-496C-A04E-BA7E970F4A25}"/>
              </a:ext>
            </a:extLst>
          </p:cNvPr>
          <p:cNvSpPr>
            <a:spLocks noGrp="1"/>
          </p:cNvSpPr>
          <p:nvPr>
            <p:ph type="body" sz="quarter" idx="45" hasCustomPrompt="1"/>
          </p:nvPr>
        </p:nvSpPr>
        <p:spPr>
          <a:xfrm>
            <a:off x="8129253" y="1414287"/>
            <a:ext cx="4524337" cy="462209"/>
          </a:xfrm>
        </p:spPr>
        <p:txBody>
          <a:bodyPr lIns="0">
            <a:normAutofit/>
          </a:bodyPr>
          <a:lstStyle>
            <a:lvl1pPr marL="0" indent="0" algn="l">
              <a:lnSpc>
                <a:spcPts val="2800"/>
              </a:lnSpc>
              <a:buNone/>
              <a:defRPr sz="2900" b="1">
                <a:solidFill>
                  <a:srgbClr val="1E1E1E"/>
                </a:solidFill>
              </a:defRPr>
            </a:lvl1pPr>
          </a:lstStyle>
          <a:p>
            <a:pPr lvl="0"/>
            <a:r>
              <a:rPr lang="es-ES" err="1"/>
              <a:t>Lorem</a:t>
            </a:r>
            <a:r>
              <a:rPr lang="es-ES"/>
              <a:t> </a:t>
            </a:r>
            <a:r>
              <a:rPr lang="es-ES" err="1"/>
              <a:t>ipsum</a:t>
            </a:r>
            <a:r>
              <a:rPr lang="es-ES"/>
              <a:t> dolor </a:t>
            </a:r>
            <a:r>
              <a:rPr lang="es-ES" err="1"/>
              <a:t>sit</a:t>
            </a:r>
            <a:endParaRPr lang="es-ES"/>
          </a:p>
        </p:txBody>
      </p:sp>
      <p:sp>
        <p:nvSpPr>
          <p:cNvPr id="34" name="Rectángulo 33">
            <a:extLst>
              <a:ext uri="{FF2B5EF4-FFF2-40B4-BE49-F238E27FC236}">
                <a16:creationId xmlns:a16="http://schemas.microsoft.com/office/drawing/2014/main" id="{28985D4F-DA9A-4115-90BA-E38ACC75A041}"/>
              </a:ext>
            </a:extLst>
          </p:cNvPr>
          <p:cNvSpPr/>
          <p:nvPr userDrawn="1"/>
        </p:nvSpPr>
        <p:spPr>
          <a:xfrm>
            <a:off x="8114896" y="2513628"/>
            <a:ext cx="800100" cy="800100"/>
          </a:xfrm>
          <a:prstGeom prst="rect">
            <a:avLst/>
          </a:prstGeom>
          <a:solidFill>
            <a:srgbClr val="FF3228"/>
          </a:solidFill>
          <a:ln w="12700">
            <a:solidFill>
              <a:srgbClr val="FF3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34">
            <a:extLst>
              <a:ext uri="{FF2B5EF4-FFF2-40B4-BE49-F238E27FC236}">
                <a16:creationId xmlns:a16="http://schemas.microsoft.com/office/drawing/2014/main" id="{4F46DE56-E459-4EB6-9BA9-089C84D8957C}"/>
              </a:ext>
            </a:extLst>
          </p:cNvPr>
          <p:cNvSpPr/>
          <p:nvPr userDrawn="1"/>
        </p:nvSpPr>
        <p:spPr>
          <a:xfrm>
            <a:off x="8114896" y="4115773"/>
            <a:ext cx="800100" cy="800100"/>
          </a:xfrm>
          <a:prstGeom prst="rect">
            <a:avLst/>
          </a:prstGeom>
          <a:solidFill>
            <a:srgbClr val="FF3228"/>
          </a:solidFill>
          <a:ln w="12700">
            <a:solidFill>
              <a:srgbClr val="FF3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a:extLst>
              <a:ext uri="{FF2B5EF4-FFF2-40B4-BE49-F238E27FC236}">
                <a16:creationId xmlns:a16="http://schemas.microsoft.com/office/drawing/2014/main" id="{825B9C34-BEED-48EF-A8F3-98A25182117F}"/>
              </a:ext>
            </a:extLst>
          </p:cNvPr>
          <p:cNvSpPr/>
          <p:nvPr userDrawn="1"/>
        </p:nvSpPr>
        <p:spPr>
          <a:xfrm>
            <a:off x="8114896" y="5717918"/>
            <a:ext cx="800100" cy="800100"/>
          </a:xfrm>
          <a:prstGeom prst="rect">
            <a:avLst/>
          </a:prstGeom>
          <a:solidFill>
            <a:srgbClr val="FF3228"/>
          </a:solidFill>
          <a:ln w="12700">
            <a:solidFill>
              <a:srgbClr val="FF3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Marcador de número de diapositiva 1">
            <a:extLst>
              <a:ext uri="{FF2B5EF4-FFF2-40B4-BE49-F238E27FC236}">
                <a16:creationId xmlns:a16="http://schemas.microsoft.com/office/drawing/2014/main" id="{3F5AFE29-57E8-44B6-95C3-325867DAB7CB}"/>
              </a:ext>
            </a:extLst>
          </p:cNvPr>
          <p:cNvSpPr>
            <a:spLocks noGrp="1"/>
          </p:cNvSpPr>
          <p:nvPr>
            <p:ph type="sldNum" sz="quarter" idx="49"/>
          </p:nvPr>
        </p:nvSpPr>
        <p:spPr>
          <a:xfrm>
            <a:off x="7000489" y="7763089"/>
            <a:ext cx="629422" cy="395242"/>
          </a:xfrm>
        </p:spPr>
        <p:txBody>
          <a:bodyPr/>
          <a:lstStyle/>
          <a:p>
            <a:fld id="{B005B2D1-880E-4846-A216-7D6770BA1332}" type="slidenum">
              <a:rPr lang="es-ES" smtClean="0"/>
              <a:pPr/>
              <a:t>‹nr.›</a:t>
            </a:fld>
            <a:endParaRPr lang="es-ES"/>
          </a:p>
        </p:txBody>
      </p:sp>
      <p:sp>
        <p:nvSpPr>
          <p:cNvPr id="43" name="CuadroTexto 42">
            <a:extLst>
              <a:ext uri="{FF2B5EF4-FFF2-40B4-BE49-F238E27FC236}">
                <a16:creationId xmlns:a16="http://schemas.microsoft.com/office/drawing/2014/main" id="{11B49E63-FC43-4C91-8FAE-D96ABF4EAE1B}"/>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pic>
        <p:nvPicPr>
          <p:cNvPr id="30" name="Gráfico 29">
            <a:extLst>
              <a:ext uri="{FF2B5EF4-FFF2-40B4-BE49-F238E27FC236}">
                <a16:creationId xmlns:a16="http://schemas.microsoft.com/office/drawing/2014/main" id="{48AA2A31-78C4-4001-B6AF-8BA37522F1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23884" y="7585901"/>
            <a:ext cx="1400054" cy="385200"/>
          </a:xfrm>
          <a:prstGeom prst="rect">
            <a:avLst/>
          </a:prstGeom>
        </p:spPr>
      </p:pic>
      <p:sp>
        <p:nvSpPr>
          <p:cNvPr id="37" name="Rectángulo 36">
            <a:extLst>
              <a:ext uri="{FF2B5EF4-FFF2-40B4-BE49-F238E27FC236}">
                <a16:creationId xmlns:a16="http://schemas.microsoft.com/office/drawing/2014/main" id="{660537A4-C76C-4244-8BC8-83969F081D8D}"/>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42742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ativa 02">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3824DF03-CD42-4A06-902D-2CFAE7AC68F7}"/>
              </a:ext>
            </a:extLst>
          </p:cNvPr>
          <p:cNvSpPr/>
          <p:nvPr userDrawn="1"/>
        </p:nvSpPr>
        <p:spPr>
          <a:xfrm>
            <a:off x="906463" y="911225"/>
            <a:ext cx="6400800" cy="6400800"/>
          </a:xfrm>
          <a:prstGeom prst="rect">
            <a:avLst/>
          </a:prstGeom>
          <a:solidFill>
            <a:srgbClr val="FF3228"/>
          </a:solidFill>
          <a:ln w="12700">
            <a:solidFill>
              <a:srgbClr val="FF3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25C482E9-DB7E-4E5B-BA87-D9F67A4F4A1E}"/>
              </a:ext>
            </a:extLst>
          </p:cNvPr>
          <p:cNvSpPr/>
          <p:nvPr userDrawn="1"/>
        </p:nvSpPr>
        <p:spPr>
          <a:xfrm>
            <a:off x="1714625" y="2513628"/>
            <a:ext cx="800100" cy="8001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C4FC17E0-72CD-481B-9A93-9E53EF563B11}"/>
              </a:ext>
            </a:extLst>
          </p:cNvPr>
          <p:cNvSpPr/>
          <p:nvPr userDrawn="1"/>
        </p:nvSpPr>
        <p:spPr>
          <a:xfrm>
            <a:off x="1714625" y="4115773"/>
            <a:ext cx="800100" cy="8001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F4BF7557-8BC4-49E3-A1E8-E0AD0AF9C072}"/>
              </a:ext>
            </a:extLst>
          </p:cNvPr>
          <p:cNvSpPr/>
          <p:nvPr userDrawn="1"/>
        </p:nvSpPr>
        <p:spPr>
          <a:xfrm>
            <a:off x="1714625" y="5717918"/>
            <a:ext cx="800100" cy="8001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texto 17">
            <a:extLst>
              <a:ext uri="{FF2B5EF4-FFF2-40B4-BE49-F238E27FC236}">
                <a16:creationId xmlns:a16="http://schemas.microsoft.com/office/drawing/2014/main" id="{44FEA7C6-9E21-48A4-8632-8CE1CE41E2EA}"/>
              </a:ext>
            </a:extLst>
          </p:cNvPr>
          <p:cNvSpPr>
            <a:spLocks noGrp="1"/>
          </p:cNvSpPr>
          <p:nvPr>
            <p:ph type="body" sz="quarter" idx="22" hasCustomPrompt="1"/>
          </p:nvPr>
        </p:nvSpPr>
        <p:spPr>
          <a:xfrm>
            <a:off x="2701574" y="2836874"/>
            <a:ext cx="3851626" cy="540000"/>
          </a:xfrm>
        </p:spPr>
        <p:txBody>
          <a:bodyPr lIns="0">
            <a:noAutofit/>
          </a:bodyPr>
          <a:lstStyle>
            <a:lvl1pPr marL="0" indent="0">
              <a:lnSpc>
                <a:spcPts val="1700"/>
              </a:lnSpc>
              <a:spcBef>
                <a:spcPts val="900"/>
              </a:spcBef>
              <a:buNone/>
              <a:defRPr sz="1440" b="0">
                <a:solidFill>
                  <a:schemeClr val="bg1"/>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16" name="Marcador de texto 17">
            <a:extLst>
              <a:ext uri="{FF2B5EF4-FFF2-40B4-BE49-F238E27FC236}">
                <a16:creationId xmlns:a16="http://schemas.microsoft.com/office/drawing/2014/main" id="{F45D8212-2D59-45F8-B871-FAAAE828E275}"/>
              </a:ext>
            </a:extLst>
          </p:cNvPr>
          <p:cNvSpPr>
            <a:spLocks noGrp="1"/>
          </p:cNvSpPr>
          <p:nvPr>
            <p:ph type="body" sz="quarter" idx="33" hasCustomPrompt="1"/>
          </p:nvPr>
        </p:nvSpPr>
        <p:spPr>
          <a:xfrm>
            <a:off x="1718419" y="1414287"/>
            <a:ext cx="4524337" cy="462209"/>
          </a:xfrm>
        </p:spPr>
        <p:txBody>
          <a:bodyPr lIns="0">
            <a:normAutofit/>
          </a:bodyPr>
          <a:lstStyle>
            <a:lvl1pPr marL="0" indent="0" algn="l">
              <a:lnSpc>
                <a:spcPts val="2800"/>
              </a:lnSpc>
              <a:buNone/>
              <a:defRPr sz="2900" b="1">
                <a:solidFill>
                  <a:schemeClr val="bg1"/>
                </a:solidFill>
              </a:defRPr>
            </a:lvl1pPr>
          </a:lstStyle>
          <a:p>
            <a:pPr lvl="0"/>
            <a:r>
              <a:rPr lang="es-ES" err="1"/>
              <a:t>Lorem</a:t>
            </a:r>
            <a:r>
              <a:rPr lang="es-ES"/>
              <a:t> </a:t>
            </a:r>
            <a:r>
              <a:rPr lang="es-ES" err="1"/>
              <a:t>ipsum</a:t>
            </a:r>
            <a:r>
              <a:rPr lang="es-ES"/>
              <a:t> dolor </a:t>
            </a:r>
            <a:r>
              <a:rPr lang="es-ES" err="1"/>
              <a:t>sit</a:t>
            </a:r>
            <a:endParaRPr lang="es-ES"/>
          </a:p>
        </p:txBody>
      </p:sp>
      <p:sp>
        <p:nvSpPr>
          <p:cNvPr id="17" name="Marcador de texto 17">
            <a:extLst>
              <a:ext uri="{FF2B5EF4-FFF2-40B4-BE49-F238E27FC236}">
                <a16:creationId xmlns:a16="http://schemas.microsoft.com/office/drawing/2014/main" id="{2AFD9B32-D2CF-4B3F-A275-6E2599A28015}"/>
              </a:ext>
            </a:extLst>
          </p:cNvPr>
          <p:cNvSpPr>
            <a:spLocks noGrp="1"/>
          </p:cNvSpPr>
          <p:nvPr>
            <p:ph type="body" sz="quarter" idx="34" hasCustomPrompt="1"/>
          </p:nvPr>
        </p:nvSpPr>
        <p:spPr>
          <a:xfrm>
            <a:off x="2701574" y="2400605"/>
            <a:ext cx="3851626" cy="462209"/>
          </a:xfrm>
        </p:spPr>
        <p:txBody>
          <a:bodyPr lIns="0" anchor="b">
            <a:noAutofit/>
          </a:bodyPr>
          <a:lstStyle>
            <a:lvl1pPr marL="0" indent="0">
              <a:lnSpc>
                <a:spcPts val="1700"/>
              </a:lnSpc>
              <a:spcBef>
                <a:spcPts val="900"/>
              </a:spcBef>
              <a:buNone/>
              <a:defRPr lang="es-ES" sz="1670" b="1" kern="1200" dirty="0">
                <a:solidFill>
                  <a:schemeClr val="bg1"/>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18" name="Marcador de texto 17">
            <a:extLst>
              <a:ext uri="{FF2B5EF4-FFF2-40B4-BE49-F238E27FC236}">
                <a16:creationId xmlns:a16="http://schemas.microsoft.com/office/drawing/2014/main" id="{819E5421-DA47-48D8-95D5-1C2FE4C8716D}"/>
              </a:ext>
            </a:extLst>
          </p:cNvPr>
          <p:cNvSpPr>
            <a:spLocks noGrp="1"/>
          </p:cNvSpPr>
          <p:nvPr>
            <p:ph type="body" sz="quarter" idx="35" hasCustomPrompt="1"/>
          </p:nvPr>
        </p:nvSpPr>
        <p:spPr>
          <a:xfrm>
            <a:off x="2701574" y="4425820"/>
            <a:ext cx="3851626" cy="540000"/>
          </a:xfrm>
        </p:spPr>
        <p:txBody>
          <a:bodyPr lIns="0">
            <a:noAutofit/>
          </a:bodyPr>
          <a:lstStyle>
            <a:lvl1pPr marL="0" indent="0">
              <a:lnSpc>
                <a:spcPts val="1700"/>
              </a:lnSpc>
              <a:spcBef>
                <a:spcPts val="900"/>
              </a:spcBef>
              <a:buNone/>
              <a:defRPr sz="1440" b="0">
                <a:solidFill>
                  <a:schemeClr val="bg1"/>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19" name="Marcador de texto 17">
            <a:extLst>
              <a:ext uri="{FF2B5EF4-FFF2-40B4-BE49-F238E27FC236}">
                <a16:creationId xmlns:a16="http://schemas.microsoft.com/office/drawing/2014/main" id="{8EEAAABC-7AC3-4E3E-9159-899BA54C1F3C}"/>
              </a:ext>
            </a:extLst>
          </p:cNvPr>
          <p:cNvSpPr>
            <a:spLocks noGrp="1"/>
          </p:cNvSpPr>
          <p:nvPr>
            <p:ph type="body" sz="quarter" idx="36" hasCustomPrompt="1"/>
          </p:nvPr>
        </p:nvSpPr>
        <p:spPr>
          <a:xfrm>
            <a:off x="2701574" y="3989551"/>
            <a:ext cx="3851626" cy="462209"/>
          </a:xfrm>
        </p:spPr>
        <p:txBody>
          <a:bodyPr lIns="0" anchor="b">
            <a:noAutofit/>
          </a:bodyPr>
          <a:lstStyle>
            <a:lvl1pPr marL="0" indent="0">
              <a:lnSpc>
                <a:spcPts val="1700"/>
              </a:lnSpc>
              <a:spcBef>
                <a:spcPts val="900"/>
              </a:spcBef>
              <a:buNone/>
              <a:defRPr lang="es-ES" sz="1670" b="1" kern="1200" dirty="0">
                <a:solidFill>
                  <a:schemeClr val="bg1"/>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0" name="Marcador de texto 17">
            <a:extLst>
              <a:ext uri="{FF2B5EF4-FFF2-40B4-BE49-F238E27FC236}">
                <a16:creationId xmlns:a16="http://schemas.microsoft.com/office/drawing/2014/main" id="{50A7003E-2CA9-4736-92E2-0A334553D23D}"/>
              </a:ext>
            </a:extLst>
          </p:cNvPr>
          <p:cNvSpPr>
            <a:spLocks noGrp="1"/>
          </p:cNvSpPr>
          <p:nvPr>
            <p:ph type="body" sz="quarter" idx="37" hasCustomPrompt="1"/>
          </p:nvPr>
        </p:nvSpPr>
        <p:spPr>
          <a:xfrm>
            <a:off x="2701574" y="6015901"/>
            <a:ext cx="3851626" cy="540000"/>
          </a:xfrm>
        </p:spPr>
        <p:txBody>
          <a:bodyPr lIns="0">
            <a:noAutofit/>
          </a:bodyPr>
          <a:lstStyle>
            <a:lvl1pPr marL="0" indent="0">
              <a:lnSpc>
                <a:spcPts val="1700"/>
              </a:lnSpc>
              <a:spcBef>
                <a:spcPts val="900"/>
              </a:spcBef>
              <a:buNone/>
              <a:defRPr sz="1440" b="0">
                <a:solidFill>
                  <a:schemeClr val="bg1"/>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21" name="Marcador de texto 17">
            <a:extLst>
              <a:ext uri="{FF2B5EF4-FFF2-40B4-BE49-F238E27FC236}">
                <a16:creationId xmlns:a16="http://schemas.microsoft.com/office/drawing/2014/main" id="{92D9D4B3-1E28-4271-8722-5B476076907E}"/>
              </a:ext>
            </a:extLst>
          </p:cNvPr>
          <p:cNvSpPr>
            <a:spLocks noGrp="1"/>
          </p:cNvSpPr>
          <p:nvPr>
            <p:ph type="body" sz="quarter" idx="38" hasCustomPrompt="1"/>
          </p:nvPr>
        </p:nvSpPr>
        <p:spPr>
          <a:xfrm>
            <a:off x="2701574" y="5579632"/>
            <a:ext cx="3851626" cy="462209"/>
          </a:xfrm>
        </p:spPr>
        <p:txBody>
          <a:bodyPr lIns="0" anchor="b">
            <a:noAutofit/>
          </a:bodyPr>
          <a:lstStyle>
            <a:lvl1pPr marL="0" indent="0">
              <a:lnSpc>
                <a:spcPts val="1700"/>
              </a:lnSpc>
              <a:spcBef>
                <a:spcPts val="900"/>
              </a:spcBef>
              <a:buNone/>
              <a:defRPr lang="es-ES" sz="1670" b="1" kern="1200" dirty="0">
                <a:solidFill>
                  <a:schemeClr val="bg1"/>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2" name="Marcador de texto 17">
            <a:extLst>
              <a:ext uri="{FF2B5EF4-FFF2-40B4-BE49-F238E27FC236}">
                <a16:creationId xmlns:a16="http://schemas.microsoft.com/office/drawing/2014/main" id="{5C4F3919-61CE-4A8B-85D6-C871DE91FD2F}"/>
              </a:ext>
            </a:extLst>
          </p:cNvPr>
          <p:cNvSpPr>
            <a:spLocks noGrp="1"/>
          </p:cNvSpPr>
          <p:nvPr>
            <p:ph type="body" sz="quarter" idx="39" hasCustomPrompt="1"/>
          </p:nvPr>
        </p:nvSpPr>
        <p:spPr>
          <a:xfrm>
            <a:off x="9147529" y="2836874"/>
            <a:ext cx="3851626" cy="54000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23" name="Marcador de texto 17">
            <a:extLst>
              <a:ext uri="{FF2B5EF4-FFF2-40B4-BE49-F238E27FC236}">
                <a16:creationId xmlns:a16="http://schemas.microsoft.com/office/drawing/2014/main" id="{096FDC23-32F9-4A15-8C0F-2FA62606F725}"/>
              </a:ext>
            </a:extLst>
          </p:cNvPr>
          <p:cNvSpPr>
            <a:spLocks noGrp="1"/>
          </p:cNvSpPr>
          <p:nvPr>
            <p:ph type="body" sz="quarter" idx="40" hasCustomPrompt="1"/>
          </p:nvPr>
        </p:nvSpPr>
        <p:spPr>
          <a:xfrm>
            <a:off x="9147529" y="2400605"/>
            <a:ext cx="3851626" cy="462209"/>
          </a:xfrm>
        </p:spPr>
        <p:txBody>
          <a:bodyPr lIns="0" anchor="b">
            <a:noAutofit/>
          </a:bodyPr>
          <a:lstStyle>
            <a:lvl1pPr marL="0" indent="0">
              <a:lnSpc>
                <a:spcPts val="1700"/>
              </a:lnSpc>
              <a:spcBef>
                <a:spcPts val="900"/>
              </a:spcBef>
              <a:buNone/>
              <a:defRPr lang="es-ES" sz="1670" b="1" kern="1200" dirty="0">
                <a:solidFill>
                  <a:srgbClr val="1E1E1E"/>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4" name="Marcador de texto 17">
            <a:extLst>
              <a:ext uri="{FF2B5EF4-FFF2-40B4-BE49-F238E27FC236}">
                <a16:creationId xmlns:a16="http://schemas.microsoft.com/office/drawing/2014/main" id="{544B68AA-A664-4CDB-9244-7439A1BBEB37}"/>
              </a:ext>
            </a:extLst>
          </p:cNvPr>
          <p:cNvSpPr>
            <a:spLocks noGrp="1"/>
          </p:cNvSpPr>
          <p:nvPr>
            <p:ph type="body" sz="quarter" idx="41" hasCustomPrompt="1"/>
          </p:nvPr>
        </p:nvSpPr>
        <p:spPr>
          <a:xfrm>
            <a:off x="9147529" y="4425820"/>
            <a:ext cx="3851626" cy="54000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25" name="Marcador de texto 17">
            <a:extLst>
              <a:ext uri="{FF2B5EF4-FFF2-40B4-BE49-F238E27FC236}">
                <a16:creationId xmlns:a16="http://schemas.microsoft.com/office/drawing/2014/main" id="{E8F7D17C-956D-401B-B279-2A0E1A7FDAE4}"/>
              </a:ext>
            </a:extLst>
          </p:cNvPr>
          <p:cNvSpPr>
            <a:spLocks noGrp="1"/>
          </p:cNvSpPr>
          <p:nvPr>
            <p:ph type="body" sz="quarter" idx="42" hasCustomPrompt="1"/>
          </p:nvPr>
        </p:nvSpPr>
        <p:spPr>
          <a:xfrm>
            <a:off x="9147529" y="3989551"/>
            <a:ext cx="3851626" cy="462209"/>
          </a:xfrm>
        </p:spPr>
        <p:txBody>
          <a:bodyPr lIns="0" anchor="b">
            <a:noAutofit/>
          </a:bodyPr>
          <a:lstStyle>
            <a:lvl1pPr marL="0" indent="0">
              <a:lnSpc>
                <a:spcPts val="1700"/>
              </a:lnSpc>
              <a:spcBef>
                <a:spcPts val="900"/>
              </a:spcBef>
              <a:buNone/>
              <a:defRPr lang="es-ES" sz="1670" b="1" kern="1200" dirty="0">
                <a:solidFill>
                  <a:srgbClr val="1E1E1E"/>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6" name="Marcador de texto 17">
            <a:extLst>
              <a:ext uri="{FF2B5EF4-FFF2-40B4-BE49-F238E27FC236}">
                <a16:creationId xmlns:a16="http://schemas.microsoft.com/office/drawing/2014/main" id="{042A179C-1060-4856-8F5D-63184A6E3BA6}"/>
              </a:ext>
            </a:extLst>
          </p:cNvPr>
          <p:cNvSpPr>
            <a:spLocks noGrp="1"/>
          </p:cNvSpPr>
          <p:nvPr>
            <p:ph type="body" sz="quarter" idx="43" hasCustomPrompt="1"/>
          </p:nvPr>
        </p:nvSpPr>
        <p:spPr>
          <a:xfrm>
            <a:off x="9147529" y="6015901"/>
            <a:ext cx="3851626" cy="54000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quidutat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a:t>
            </a:r>
            <a:r>
              <a:rPr lang="es-ES"/>
              <a:t> </a:t>
            </a:r>
            <a:r>
              <a:rPr lang="es-ES" err="1"/>
              <a:t>mqu</a:t>
            </a:r>
            <a:r>
              <a:rPr lang="es-ES"/>
              <a:t> </a:t>
            </a:r>
            <a:r>
              <a:rPr lang="es-ES" err="1"/>
              <a:t>idundam</a:t>
            </a:r>
            <a:r>
              <a:rPr lang="es-ES"/>
              <a:t>.</a:t>
            </a:r>
          </a:p>
        </p:txBody>
      </p:sp>
      <p:sp>
        <p:nvSpPr>
          <p:cNvPr id="27" name="Marcador de texto 17">
            <a:extLst>
              <a:ext uri="{FF2B5EF4-FFF2-40B4-BE49-F238E27FC236}">
                <a16:creationId xmlns:a16="http://schemas.microsoft.com/office/drawing/2014/main" id="{56D8F0E5-A6E8-4BB3-BE7E-067D7C752DC3}"/>
              </a:ext>
            </a:extLst>
          </p:cNvPr>
          <p:cNvSpPr>
            <a:spLocks noGrp="1"/>
          </p:cNvSpPr>
          <p:nvPr>
            <p:ph type="body" sz="quarter" idx="44" hasCustomPrompt="1"/>
          </p:nvPr>
        </p:nvSpPr>
        <p:spPr>
          <a:xfrm>
            <a:off x="9147529" y="5579632"/>
            <a:ext cx="3851626" cy="462209"/>
          </a:xfrm>
        </p:spPr>
        <p:txBody>
          <a:bodyPr lIns="0" anchor="b">
            <a:noAutofit/>
          </a:bodyPr>
          <a:lstStyle>
            <a:lvl1pPr marL="0" indent="0">
              <a:lnSpc>
                <a:spcPts val="1700"/>
              </a:lnSpc>
              <a:spcBef>
                <a:spcPts val="900"/>
              </a:spcBef>
              <a:buNone/>
              <a:defRPr lang="es-ES" sz="1670" b="1" kern="1200" dirty="0">
                <a:solidFill>
                  <a:srgbClr val="1E1E1E"/>
                </a:solidFill>
                <a:latin typeface="Century Gothic" panose="020B0502020202020204" pitchFamily="34" charset="0"/>
                <a:ea typeface="+mn-ea"/>
                <a:cs typeface="+mn-cs"/>
              </a:defRPr>
            </a:lvl1pPr>
          </a:lstStyle>
          <a:p>
            <a:pPr lvl="0"/>
            <a:r>
              <a:rPr lang="es-ES" err="1"/>
              <a:t>Conempo</a:t>
            </a:r>
            <a:r>
              <a:rPr lang="es-ES"/>
              <a:t> </a:t>
            </a:r>
            <a:r>
              <a:rPr lang="es-ES" err="1"/>
              <a:t>ribusameniminci</a:t>
            </a:r>
            <a:endParaRPr lang="es-ES"/>
          </a:p>
        </p:txBody>
      </p:sp>
      <p:sp>
        <p:nvSpPr>
          <p:cNvPr id="28" name="Marcador de texto 17">
            <a:extLst>
              <a:ext uri="{FF2B5EF4-FFF2-40B4-BE49-F238E27FC236}">
                <a16:creationId xmlns:a16="http://schemas.microsoft.com/office/drawing/2014/main" id="{EFD3DBCB-37D1-496C-A04E-BA7E970F4A25}"/>
              </a:ext>
            </a:extLst>
          </p:cNvPr>
          <p:cNvSpPr>
            <a:spLocks noGrp="1"/>
          </p:cNvSpPr>
          <p:nvPr>
            <p:ph type="body" sz="quarter" idx="45" hasCustomPrompt="1"/>
          </p:nvPr>
        </p:nvSpPr>
        <p:spPr>
          <a:xfrm>
            <a:off x="8129253" y="1414287"/>
            <a:ext cx="4524337" cy="462209"/>
          </a:xfrm>
        </p:spPr>
        <p:txBody>
          <a:bodyPr lIns="0">
            <a:normAutofit/>
          </a:bodyPr>
          <a:lstStyle>
            <a:lvl1pPr marL="0" indent="0" algn="l">
              <a:lnSpc>
                <a:spcPts val="2800"/>
              </a:lnSpc>
              <a:buNone/>
              <a:defRPr sz="2900" b="1">
                <a:solidFill>
                  <a:srgbClr val="1E1E1E"/>
                </a:solidFill>
              </a:defRPr>
            </a:lvl1pPr>
          </a:lstStyle>
          <a:p>
            <a:pPr lvl="0"/>
            <a:r>
              <a:rPr lang="es-ES" err="1"/>
              <a:t>Lorem</a:t>
            </a:r>
            <a:r>
              <a:rPr lang="es-ES"/>
              <a:t> </a:t>
            </a:r>
            <a:r>
              <a:rPr lang="es-ES" err="1"/>
              <a:t>ipsum</a:t>
            </a:r>
            <a:r>
              <a:rPr lang="es-ES"/>
              <a:t> dolor </a:t>
            </a:r>
            <a:r>
              <a:rPr lang="es-ES" err="1"/>
              <a:t>sit</a:t>
            </a:r>
            <a:endParaRPr lang="es-ES"/>
          </a:p>
        </p:txBody>
      </p:sp>
      <p:sp>
        <p:nvSpPr>
          <p:cNvPr id="34" name="Rectángulo 33">
            <a:extLst>
              <a:ext uri="{FF2B5EF4-FFF2-40B4-BE49-F238E27FC236}">
                <a16:creationId xmlns:a16="http://schemas.microsoft.com/office/drawing/2014/main" id="{28985D4F-DA9A-4115-90BA-E38ACC75A041}"/>
              </a:ext>
            </a:extLst>
          </p:cNvPr>
          <p:cNvSpPr/>
          <p:nvPr userDrawn="1"/>
        </p:nvSpPr>
        <p:spPr>
          <a:xfrm>
            <a:off x="8114896" y="2513628"/>
            <a:ext cx="800100" cy="800100"/>
          </a:xfrm>
          <a:prstGeom prst="rect">
            <a:avLst/>
          </a:prstGeom>
          <a:noFill/>
          <a:ln w="12700">
            <a:solidFill>
              <a:srgbClr val="FF3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34">
            <a:extLst>
              <a:ext uri="{FF2B5EF4-FFF2-40B4-BE49-F238E27FC236}">
                <a16:creationId xmlns:a16="http://schemas.microsoft.com/office/drawing/2014/main" id="{4F46DE56-E459-4EB6-9BA9-089C84D8957C}"/>
              </a:ext>
            </a:extLst>
          </p:cNvPr>
          <p:cNvSpPr/>
          <p:nvPr userDrawn="1"/>
        </p:nvSpPr>
        <p:spPr>
          <a:xfrm>
            <a:off x="8114896" y="4115773"/>
            <a:ext cx="800100" cy="800100"/>
          </a:xfrm>
          <a:prstGeom prst="rect">
            <a:avLst/>
          </a:prstGeom>
          <a:noFill/>
          <a:ln w="12700">
            <a:solidFill>
              <a:srgbClr val="FF3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a:extLst>
              <a:ext uri="{FF2B5EF4-FFF2-40B4-BE49-F238E27FC236}">
                <a16:creationId xmlns:a16="http://schemas.microsoft.com/office/drawing/2014/main" id="{825B9C34-BEED-48EF-A8F3-98A25182117F}"/>
              </a:ext>
            </a:extLst>
          </p:cNvPr>
          <p:cNvSpPr/>
          <p:nvPr userDrawn="1"/>
        </p:nvSpPr>
        <p:spPr>
          <a:xfrm>
            <a:off x="8114896" y="5717918"/>
            <a:ext cx="800100" cy="800100"/>
          </a:xfrm>
          <a:prstGeom prst="rect">
            <a:avLst/>
          </a:prstGeom>
          <a:noFill/>
          <a:ln w="12700">
            <a:solidFill>
              <a:srgbClr val="FF3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Marcador de número de diapositiva 1">
            <a:extLst>
              <a:ext uri="{FF2B5EF4-FFF2-40B4-BE49-F238E27FC236}">
                <a16:creationId xmlns:a16="http://schemas.microsoft.com/office/drawing/2014/main" id="{3F5AFE29-57E8-44B6-95C3-325867DAB7CB}"/>
              </a:ext>
            </a:extLst>
          </p:cNvPr>
          <p:cNvSpPr>
            <a:spLocks noGrp="1"/>
          </p:cNvSpPr>
          <p:nvPr>
            <p:ph type="sldNum" sz="quarter" idx="49"/>
          </p:nvPr>
        </p:nvSpPr>
        <p:spPr>
          <a:xfrm>
            <a:off x="7000489" y="7763089"/>
            <a:ext cx="629422" cy="395242"/>
          </a:xfrm>
        </p:spPr>
        <p:txBody>
          <a:bodyPr/>
          <a:lstStyle/>
          <a:p>
            <a:fld id="{B005B2D1-880E-4846-A216-7D6770BA1332}" type="slidenum">
              <a:rPr lang="es-ES" smtClean="0"/>
              <a:pPr/>
              <a:t>‹nr.›</a:t>
            </a:fld>
            <a:endParaRPr lang="es-ES"/>
          </a:p>
        </p:txBody>
      </p:sp>
      <p:sp>
        <p:nvSpPr>
          <p:cNvPr id="43" name="CuadroTexto 42">
            <a:extLst>
              <a:ext uri="{FF2B5EF4-FFF2-40B4-BE49-F238E27FC236}">
                <a16:creationId xmlns:a16="http://schemas.microsoft.com/office/drawing/2014/main" id="{13DDD1BB-63FF-4264-945F-3B3141732107}"/>
              </a:ext>
            </a:extLst>
          </p:cNvPr>
          <p:cNvSpPr txBox="1"/>
          <p:nvPr userDrawn="1"/>
        </p:nvSpPr>
        <p:spPr>
          <a:xfrm>
            <a:off x="43292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1E1E1E"/>
                </a:solidFill>
                <a:latin typeface="Century Gothic" panose="020B0502020202020204" pitchFamily="34" charset="0"/>
              </a:rPr>
              <a:t>© Copyright Universidad Europea. Todos los derechos reservados</a:t>
            </a:r>
            <a:endParaRPr lang="es-ES">
              <a:solidFill>
                <a:srgbClr val="1E1E1E"/>
              </a:solidFill>
            </a:endParaRPr>
          </a:p>
        </p:txBody>
      </p:sp>
      <p:pic>
        <p:nvPicPr>
          <p:cNvPr id="30" name="Gráfico 29">
            <a:extLst>
              <a:ext uri="{FF2B5EF4-FFF2-40B4-BE49-F238E27FC236}">
                <a16:creationId xmlns:a16="http://schemas.microsoft.com/office/drawing/2014/main" id="{826DE4F1-0500-456A-9AEE-766BEA0D27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23884" y="7585901"/>
            <a:ext cx="1400054" cy="385200"/>
          </a:xfrm>
          <a:prstGeom prst="rect">
            <a:avLst/>
          </a:prstGeom>
        </p:spPr>
      </p:pic>
      <p:sp>
        <p:nvSpPr>
          <p:cNvPr id="37" name="Rectángulo 36">
            <a:extLst>
              <a:ext uri="{FF2B5EF4-FFF2-40B4-BE49-F238E27FC236}">
                <a16:creationId xmlns:a16="http://schemas.microsoft.com/office/drawing/2014/main" id="{047CC7ED-54B8-4D1D-B00C-D69B01F0733A}"/>
              </a:ext>
            </a:extLst>
          </p:cNvPr>
          <p:cNvSpPr/>
          <p:nvPr userDrawn="1"/>
        </p:nvSpPr>
        <p:spPr>
          <a:xfrm>
            <a:off x="524442" y="332974"/>
            <a:ext cx="384969" cy="3849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65503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ficos">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E45EE8D0-3795-421B-8794-6F214183AE2D}"/>
              </a:ext>
            </a:extLst>
          </p:cNvPr>
          <p:cNvSpPr>
            <a:spLocks noGrp="1"/>
          </p:cNvSpPr>
          <p:nvPr>
            <p:ph type="title" hasCustomPrompt="1"/>
          </p:nvPr>
        </p:nvSpPr>
        <p:spPr>
          <a:xfrm>
            <a:off x="906463" y="1180601"/>
            <a:ext cx="3309937" cy="1803899"/>
          </a:xfrm>
        </p:spPr>
        <p:txBody>
          <a:bodyPr lIns="0" anchor="t">
            <a:noAutofit/>
          </a:bodyPr>
          <a:lstStyle>
            <a:lvl1pPr>
              <a:defRPr sz="4300"/>
            </a:lvl1pPr>
          </a:lstStyle>
          <a:p>
            <a:r>
              <a:rPr lang="es-ES"/>
              <a:t>Estilo</a:t>
            </a:r>
            <a:br>
              <a:rPr lang="es-ES"/>
            </a:br>
            <a:r>
              <a:rPr lang="es-ES"/>
              <a:t>de gráfico de barras I</a:t>
            </a:r>
          </a:p>
        </p:txBody>
      </p:sp>
      <p:sp>
        <p:nvSpPr>
          <p:cNvPr id="21" name="Marcador de texto 17">
            <a:extLst>
              <a:ext uri="{FF2B5EF4-FFF2-40B4-BE49-F238E27FC236}">
                <a16:creationId xmlns:a16="http://schemas.microsoft.com/office/drawing/2014/main" id="{B3CCE7E5-483B-4D05-A9C8-5D66C5A57396}"/>
              </a:ext>
            </a:extLst>
          </p:cNvPr>
          <p:cNvSpPr>
            <a:spLocks noGrp="1"/>
          </p:cNvSpPr>
          <p:nvPr>
            <p:ph type="body" sz="quarter" idx="16" hasCustomPrompt="1"/>
          </p:nvPr>
        </p:nvSpPr>
        <p:spPr>
          <a:xfrm>
            <a:off x="906463" y="3263021"/>
            <a:ext cx="4745037" cy="3411330"/>
          </a:xfrm>
        </p:spPr>
        <p:txBody>
          <a:bodyPr lIns="0">
            <a:noAutofit/>
          </a:bodyPr>
          <a:lstStyle>
            <a:lvl1pPr marL="0" indent="0">
              <a:lnSpc>
                <a:spcPts val="1700"/>
              </a:lnSpc>
              <a:spcBef>
                <a:spcPts val="900"/>
              </a:spcBef>
              <a:buNone/>
              <a:defRPr sz="1440" b="0">
                <a:solidFill>
                  <a:srgbClr val="1E1E1E"/>
                </a:solidFill>
              </a:defRPr>
            </a:lvl1pPr>
          </a:lstStyle>
          <a:p>
            <a:pPr lvl="0"/>
            <a:r>
              <a:rPr lang="es-ES" err="1"/>
              <a:t>Conepos</a:t>
            </a:r>
            <a:r>
              <a:rPr lang="es-ES"/>
              <a:t> </a:t>
            </a:r>
            <a:r>
              <a:rPr lang="es-ES" err="1"/>
              <a:t>reiciis</a:t>
            </a:r>
            <a:r>
              <a:rPr lang="es-ES"/>
              <a:t> </a:t>
            </a:r>
            <a:r>
              <a:rPr lang="es-ES" err="1"/>
              <a:t>conseque</a:t>
            </a:r>
            <a:r>
              <a:rPr lang="es-ES"/>
              <a:t> </a:t>
            </a:r>
            <a:r>
              <a:rPr lang="es-ES" err="1"/>
              <a:t>conempo</a:t>
            </a:r>
            <a:r>
              <a:rPr lang="es-ES"/>
              <a:t> </a:t>
            </a:r>
            <a:r>
              <a:rPr lang="es-ES" err="1"/>
              <a:t>ribusam</a:t>
            </a:r>
            <a:r>
              <a:rPr lang="es-ES"/>
              <a:t> </a:t>
            </a:r>
            <a:r>
              <a:rPr lang="es-ES" err="1"/>
              <a:t>enimincil</a:t>
            </a:r>
            <a:r>
              <a:rPr lang="es-ES"/>
              <a:t> </a:t>
            </a:r>
            <a:r>
              <a:rPr lang="es-ES" err="1"/>
              <a:t>molupta</a:t>
            </a:r>
            <a:r>
              <a:rPr lang="es-ES"/>
              <a:t> </a:t>
            </a:r>
            <a:r>
              <a:rPr lang="es-ES" err="1"/>
              <a:t>tiatesed</a:t>
            </a:r>
            <a:r>
              <a:rPr lang="es-ES"/>
              <a:t> qui </a:t>
            </a:r>
            <a:r>
              <a:rPr lang="es-ES" err="1"/>
              <a:t>sit</a:t>
            </a:r>
            <a:r>
              <a:rPr lang="es-ES"/>
              <a:t> </a:t>
            </a:r>
            <a:r>
              <a:rPr lang="es-ES" err="1"/>
              <a:t>aut</a:t>
            </a:r>
            <a:r>
              <a:rPr lang="es-ES"/>
              <a:t> </a:t>
            </a:r>
            <a:r>
              <a:rPr lang="es-ES" err="1"/>
              <a:t>harit</a:t>
            </a:r>
            <a:r>
              <a:rPr lang="es-ES"/>
              <a:t>, </a:t>
            </a:r>
            <a:r>
              <a:rPr lang="es-ES" err="1"/>
              <a:t>quoditat</a:t>
            </a:r>
            <a:r>
              <a:rPr lang="es-ES"/>
              <a:t> mi, </a:t>
            </a:r>
            <a:r>
              <a:rPr lang="es-ES" err="1"/>
              <a:t>experum</a:t>
            </a:r>
            <a:r>
              <a:rPr lang="es-ES"/>
              <a:t> a </a:t>
            </a:r>
            <a:r>
              <a:rPr lang="es-ES" err="1"/>
              <a:t>conse</a:t>
            </a:r>
            <a:r>
              <a:rPr lang="es-ES"/>
              <a:t>.</a:t>
            </a:r>
          </a:p>
          <a:p>
            <a:pPr lvl="0"/>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alitis</a:t>
            </a:r>
            <a:r>
              <a:rPr lang="es-ES"/>
              <a:t> </a:t>
            </a:r>
            <a:r>
              <a:rPr lang="es-ES" err="1"/>
              <a:t>harit</a:t>
            </a:r>
            <a:r>
              <a:rPr lang="es-ES"/>
              <a:t>, </a:t>
            </a:r>
            <a:r>
              <a:rPr lang="es-ES" err="1"/>
              <a:t>quoditat</a:t>
            </a:r>
            <a:r>
              <a:rPr lang="es-ES"/>
              <a:t> mi, </a:t>
            </a: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a:t>
            </a:r>
            <a:r>
              <a:rPr lang="es-ES"/>
              <a:t>.</a:t>
            </a:r>
          </a:p>
          <a:p>
            <a:pPr marL="0" marR="0" lvl="0" indent="0" algn="l" defTabSz="1097280" rtl="0" eaLnBrk="1" fontAlgn="auto" latinLnBrk="0" hangingPunct="1">
              <a:lnSpc>
                <a:spcPts val="1700"/>
              </a:lnSpc>
              <a:spcBef>
                <a:spcPts val="900"/>
              </a:spcBef>
              <a:spcAft>
                <a:spcPts val="0"/>
              </a:spcAft>
              <a:buClr>
                <a:srgbClr val="FF3228"/>
              </a:buClr>
              <a:buSzTx/>
              <a:buFont typeface="Wingdings" panose="05000000000000000000" pitchFamily="2" charset="2"/>
              <a:buNone/>
              <a:tabLst/>
              <a:defRPr/>
            </a:pPr>
            <a:r>
              <a:rPr lang="es-ES" err="1"/>
              <a:t>Arupiet</a:t>
            </a:r>
            <a:r>
              <a:rPr lang="es-ES"/>
              <a:t> </a:t>
            </a:r>
            <a:r>
              <a:rPr lang="es-ES" err="1"/>
              <a:t>autest</a:t>
            </a:r>
            <a:r>
              <a:rPr lang="es-ES"/>
              <a:t> </a:t>
            </a:r>
            <a:r>
              <a:rPr lang="es-ES" err="1"/>
              <a:t>ent</a:t>
            </a:r>
            <a:r>
              <a:rPr lang="es-ES"/>
              <a:t> </a:t>
            </a:r>
            <a:r>
              <a:rPr lang="es-ES" err="1"/>
              <a:t>laudant</a:t>
            </a:r>
            <a:r>
              <a:rPr lang="es-ES"/>
              <a:t> ut </a:t>
            </a:r>
            <a:r>
              <a:rPr lang="es-ES" err="1"/>
              <a:t>eatur</a:t>
            </a:r>
            <a:r>
              <a:rPr lang="es-ES"/>
              <a:t>?</a:t>
            </a:r>
            <a:br>
              <a:rPr lang="es-ES"/>
            </a:br>
            <a:r>
              <a:rPr lang="es-ES" err="1"/>
              <a:t>experum</a:t>
            </a:r>
            <a:r>
              <a:rPr lang="es-ES"/>
              <a:t> a </a:t>
            </a:r>
            <a:r>
              <a:rPr lang="es-ES" err="1"/>
              <a:t>conse</a:t>
            </a:r>
            <a:r>
              <a:rPr lang="es-ES"/>
              <a:t> </a:t>
            </a:r>
            <a:r>
              <a:rPr lang="es-ES" err="1"/>
              <a:t>sequamet</a:t>
            </a:r>
            <a:r>
              <a:rPr lang="es-ES"/>
              <a:t>, quid </a:t>
            </a:r>
            <a:r>
              <a:rPr lang="es-ES" err="1"/>
              <a:t>ullestrum</a:t>
            </a:r>
            <a:r>
              <a:rPr lang="es-ES"/>
              <a:t> quia </a:t>
            </a:r>
            <a:r>
              <a:rPr lang="es-ES" err="1"/>
              <a:t>estemqu</a:t>
            </a:r>
            <a:r>
              <a:rPr lang="es-ES"/>
              <a:t> </a:t>
            </a:r>
            <a:r>
              <a:rPr lang="es-ES" err="1"/>
              <a:t>idun</a:t>
            </a:r>
            <a:r>
              <a:rPr lang="es-ES"/>
              <a:t> qui </a:t>
            </a:r>
            <a:r>
              <a:rPr lang="es-ES" err="1"/>
              <a:t>aliti</a:t>
            </a:r>
            <a:r>
              <a:rPr lang="es-ES"/>
              <a:t> </a:t>
            </a:r>
            <a:r>
              <a:rPr lang="es-ES" err="1"/>
              <a:t>Poribus</a:t>
            </a:r>
            <a:r>
              <a:rPr lang="es-ES"/>
              <a:t> </a:t>
            </a:r>
            <a:r>
              <a:rPr lang="es-ES" err="1"/>
              <a:t>reiciis</a:t>
            </a:r>
            <a:r>
              <a:rPr lang="es-ES"/>
              <a:t>.</a:t>
            </a:r>
          </a:p>
        </p:txBody>
      </p:sp>
      <p:sp>
        <p:nvSpPr>
          <p:cNvPr id="25" name="CuadroTexto 24">
            <a:extLst>
              <a:ext uri="{FF2B5EF4-FFF2-40B4-BE49-F238E27FC236}">
                <a16:creationId xmlns:a16="http://schemas.microsoft.com/office/drawing/2014/main" id="{E30C8D45-466F-4F40-8328-D150D1EB24BA}"/>
              </a:ext>
            </a:extLst>
          </p:cNvPr>
          <p:cNvSpPr txBox="1"/>
          <p:nvPr userDrawn="1"/>
        </p:nvSpPr>
        <p:spPr>
          <a:xfrm>
            <a:off x="10257964"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27" name="Marcador de número de diapositiva 1">
            <a:extLst>
              <a:ext uri="{FF2B5EF4-FFF2-40B4-BE49-F238E27FC236}">
                <a16:creationId xmlns:a16="http://schemas.microsoft.com/office/drawing/2014/main" id="{04281931-3718-4A7D-AA8E-F88E5AEB9ADC}"/>
              </a:ext>
            </a:extLst>
          </p:cNvPr>
          <p:cNvSpPr>
            <a:spLocks noGrp="1"/>
          </p:cNvSpPr>
          <p:nvPr>
            <p:ph type="sldNum" sz="quarter" idx="30"/>
          </p:nvPr>
        </p:nvSpPr>
        <p:spPr>
          <a:xfrm>
            <a:off x="7000489" y="7763089"/>
            <a:ext cx="629422" cy="395242"/>
          </a:xfrm>
        </p:spPr>
        <p:txBody>
          <a:bodyPr/>
          <a:lstStyle/>
          <a:p>
            <a:fld id="{B005B2D1-880E-4846-A216-7D6770BA1332}" type="slidenum">
              <a:rPr lang="es-ES" smtClean="0"/>
              <a:pPr/>
              <a:t>‹nr.›</a:t>
            </a:fld>
            <a:endParaRPr lang="es-ES"/>
          </a:p>
        </p:txBody>
      </p:sp>
      <p:sp>
        <p:nvSpPr>
          <p:cNvPr id="28" name="Rectángulo 27">
            <a:extLst>
              <a:ext uri="{FF2B5EF4-FFF2-40B4-BE49-F238E27FC236}">
                <a16:creationId xmlns:a16="http://schemas.microsoft.com/office/drawing/2014/main" id="{4D5137D5-442A-403F-81C7-7686AFB9547E}"/>
              </a:ext>
            </a:extLst>
          </p:cNvPr>
          <p:cNvSpPr/>
          <p:nvPr userDrawn="1"/>
        </p:nvSpPr>
        <p:spPr>
          <a:xfrm>
            <a:off x="521494"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Marcador de gráfico 6">
            <a:extLst>
              <a:ext uri="{FF2B5EF4-FFF2-40B4-BE49-F238E27FC236}">
                <a16:creationId xmlns:a16="http://schemas.microsoft.com/office/drawing/2014/main" id="{7201564A-7529-4B1F-B62A-73FAF73E875E}"/>
              </a:ext>
            </a:extLst>
          </p:cNvPr>
          <p:cNvSpPr>
            <a:spLocks noGrp="1"/>
          </p:cNvSpPr>
          <p:nvPr>
            <p:ph type="chart" sz="quarter" idx="31"/>
          </p:nvPr>
        </p:nvSpPr>
        <p:spPr>
          <a:xfrm>
            <a:off x="6140450" y="1719155"/>
            <a:ext cx="7583488" cy="5599220"/>
          </a:xfrm>
        </p:spPr>
        <p:txBody>
          <a:bodyPr/>
          <a:lstStyle/>
          <a:p>
            <a:endParaRPr lang="es-ES"/>
          </a:p>
        </p:txBody>
      </p:sp>
      <p:pic>
        <p:nvPicPr>
          <p:cNvPr id="9" name="Gráfico 8">
            <a:extLst>
              <a:ext uri="{FF2B5EF4-FFF2-40B4-BE49-F238E27FC236}">
                <a16:creationId xmlns:a16="http://schemas.microsoft.com/office/drawing/2014/main" id="{06E2181E-8ABD-4C68-97CA-BF860F11CA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9936"/>
          <a:stretch/>
        </p:blipFill>
        <p:spPr>
          <a:xfrm>
            <a:off x="13723938" y="332974"/>
            <a:ext cx="420914" cy="385200"/>
          </a:xfrm>
          <a:prstGeom prst="rect">
            <a:avLst/>
          </a:prstGeom>
        </p:spPr>
      </p:pic>
    </p:spTree>
    <p:extLst>
      <p:ext uri="{BB962C8B-B14F-4D97-AF65-F5344CB8AC3E}">
        <p14:creationId xmlns:p14="http://schemas.microsoft.com/office/powerpoint/2010/main" val="1769800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as">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E45EE8D0-3795-421B-8794-6F214183AE2D}"/>
              </a:ext>
            </a:extLst>
          </p:cNvPr>
          <p:cNvSpPr>
            <a:spLocks noGrp="1"/>
          </p:cNvSpPr>
          <p:nvPr>
            <p:ph type="title" hasCustomPrompt="1"/>
          </p:nvPr>
        </p:nvSpPr>
        <p:spPr>
          <a:xfrm>
            <a:off x="906463" y="1180601"/>
            <a:ext cx="5278437" cy="879431"/>
          </a:xfrm>
        </p:spPr>
        <p:txBody>
          <a:bodyPr lIns="0" anchor="t">
            <a:noAutofit/>
          </a:bodyPr>
          <a:lstStyle>
            <a:lvl1pPr>
              <a:defRPr sz="4300"/>
            </a:lvl1pPr>
          </a:lstStyle>
          <a:p>
            <a:r>
              <a:rPr lang="es-ES"/>
              <a:t>Estilo tabla I</a:t>
            </a:r>
          </a:p>
        </p:txBody>
      </p:sp>
      <p:sp>
        <p:nvSpPr>
          <p:cNvPr id="25" name="CuadroTexto 24">
            <a:extLst>
              <a:ext uri="{FF2B5EF4-FFF2-40B4-BE49-F238E27FC236}">
                <a16:creationId xmlns:a16="http://schemas.microsoft.com/office/drawing/2014/main" id="{E30C8D45-466F-4F40-8328-D150D1EB24BA}"/>
              </a:ext>
            </a:extLst>
          </p:cNvPr>
          <p:cNvSpPr txBox="1"/>
          <p:nvPr userDrawn="1"/>
        </p:nvSpPr>
        <p:spPr>
          <a:xfrm>
            <a:off x="10257964"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27" name="Marcador de número de diapositiva 1">
            <a:extLst>
              <a:ext uri="{FF2B5EF4-FFF2-40B4-BE49-F238E27FC236}">
                <a16:creationId xmlns:a16="http://schemas.microsoft.com/office/drawing/2014/main" id="{04281931-3718-4A7D-AA8E-F88E5AEB9ADC}"/>
              </a:ext>
            </a:extLst>
          </p:cNvPr>
          <p:cNvSpPr>
            <a:spLocks noGrp="1"/>
          </p:cNvSpPr>
          <p:nvPr>
            <p:ph type="sldNum" sz="quarter" idx="30"/>
          </p:nvPr>
        </p:nvSpPr>
        <p:spPr>
          <a:xfrm>
            <a:off x="7000489" y="7763089"/>
            <a:ext cx="629422" cy="395242"/>
          </a:xfrm>
        </p:spPr>
        <p:txBody>
          <a:bodyPr/>
          <a:lstStyle/>
          <a:p>
            <a:fld id="{B005B2D1-880E-4846-A216-7D6770BA1332}" type="slidenum">
              <a:rPr lang="es-ES" smtClean="0"/>
              <a:pPr/>
              <a:t>‹nr.›</a:t>
            </a:fld>
            <a:endParaRPr lang="es-ES"/>
          </a:p>
        </p:txBody>
      </p:sp>
      <p:sp>
        <p:nvSpPr>
          <p:cNvPr id="28" name="Rectángulo 27">
            <a:extLst>
              <a:ext uri="{FF2B5EF4-FFF2-40B4-BE49-F238E27FC236}">
                <a16:creationId xmlns:a16="http://schemas.microsoft.com/office/drawing/2014/main" id="{4D5137D5-442A-403F-81C7-7686AFB9547E}"/>
              </a:ext>
            </a:extLst>
          </p:cNvPr>
          <p:cNvSpPr/>
          <p:nvPr userDrawn="1"/>
        </p:nvSpPr>
        <p:spPr>
          <a:xfrm>
            <a:off x="521494"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abla 2">
            <a:extLst>
              <a:ext uri="{FF2B5EF4-FFF2-40B4-BE49-F238E27FC236}">
                <a16:creationId xmlns:a16="http://schemas.microsoft.com/office/drawing/2014/main" id="{06B5FEDA-2675-4177-AA01-B26A0E6450C6}"/>
              </a:ext>
            </a:extLst>
          </p:cNvPr>
          <p:cNvSpPr>
            <a:spLocks noGrp="1"/>
          </p:cNvSpPr>
          <p:nvPr>
            <p:ph type="tbl" sz="quarter" idx="31"/>
          </p:nvPr>
        </p:nvSpPr>
        <p:spPr>
          <a:xfrm>
            <a:off x="906463" y="2514600"/>
            <a:ext cx="12817474" cy="4803775"/>
          </a:xfrm>
        </p:spPr>
        <p:txBody>
          <a:bodyPr/>
          <a:lstStyle/>
          <a:p>
            <a:endParaRPr lang="es-ES"/>
          </a:p>
        </p:txBody>
      </p:sp>
      <p:pic>
        <p:nvPicPr>
          <p:cNvPr id="8" name="Gráfico 7">
            <a:extLst>
              <a:ext uri="{FF2B5EF4-FFF2-40B4-BE49-F238E27FC236}">
                <a16:creationId xmlns:a16="http://schemas.microsoft.com/office/drawing/2014/main" id="{B63D23CB-FADD-4E51-B607-9F895E3383D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9936"/>
          <a:stretch/>
        </p:blipFill>
        <p:spPr>
          <a:xfrm>
            <a:off x="13723938" y="332974"/>
            <a:ext cx="420914" cy="385200"/>
          </a:xfrm>
          <a:prstGeom prst="rect">
            <a:avLst/>
          </a:prstGeom>
        </p:spPr>
      </p:pic>
    </p:spTree>
    <p:extLst>
      <p:ext uri="{BB962C8B-B14F-4D97-AF65-F5344CB8AC3E}">
        <p14:creationId xmlns:p14="http://schemas.microsoft.com/office/powerpoint/2010/main" val="3072500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os">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1FA62221-C641-42BD-85C5-560FB62FCE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4630400" cy="8229600"/>
          </a:xfrm>
          <a:prstGeom prst="rect">
            <a:avLst/>
          </a:prstGeom>
        </p:spPr>
      </p:pic>
      <p:sp>
        <p:nvSpPr>
          <p:cNvPr id="3" name="Marcador de número de diapositiva 2">
            <a:extLst>
              <a:ext uri="{FF2B5EF4-FFF2-40B4-BE49-F238E27FC236}">
                <a16:creationId xmlns:a16="http://schemas.microsoft.com/office/drawing/2014/main" id="{7450A57E-6C25-44CF-9946-8E51E495D6DA}"/>
              </a:ext>
            </a:extLst>
          </p:cNvPr>
          <p:cNvSpPr>
            <a:spLocks noGrp="1"/>
          </p:cNvSpPr>
          <p:nvPr>
            <p:ph type="sldNum" sz="quarter" idx="10"/>
          </p:nvPr>
        </p:nvSpPr>
        <p:spPr/>
        <p:txBody>
          <a:bodyPr/>
          <a:lstStyle/>
          <a:p>
            <a:fld id="{B005B2D1-880E-4846-A216-7D6770BA1332}" type="slidenum">
              <a:rPr lang="es-ES" smtClean="0"/>
              <a:pPr/>
              <a:t>‹nr.›</a:t>
            </a:fld>
            <a:endParaRPr lang="es-ES"/>
          </a:p>
        </p:txBody>
      </p:sp>
      <p:sp>
        <p:nvSpPr>
          <p:cNvPr id="9" name="CuadroTexto 8">
            <a:extLst>
              <a:ext uri="{FF2B5EF4-FFF2-40B4-BE49-F238E27FC236}">
                <a16:creationId xmlns:a16="http://schemas.microsoft.com/office/drawing/2014/main" id="{AEACB8DF-60BA-4C55-8790-127B9DB59323}"/>
              </a:ext>
            </a:extLst>
          </p:cNvPr>
          <p:cNvSpPr txBox="1"/>
          <p:nvPr userDrawn="1"/>
        </p:nvSpPr>
        <p:spPr>
          <a:xfrm>
            <a:off x="10257964"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rgbClr val="333333"/>
                </a:solidFill>
                <a:latin typeface="Century Gothic" panose="020B0502020202020204" pitchFamily="34" charset="0"/>
              </a:rPr>
              <a:t>© Copyright Universidad Europea. Todos los derechos reservados</a:t>
            </a:r>
            <a:endParaRPr lang="es-ES"/>
          </a:p>
        </p:txBody>
      </p:sp>
      <p:sp>
        <p:nvSpPr>
          <p:cNvPr id="10" name="Rectángulo 9">
            <a:extLst>
              <a:ext uri="{FF2B5EF4-FFF2-40B4-BE49-F238E27FC236}">
                <a16:creationId xmlns:a16="http://schemas.microsoft.com/office/drawing/2014/main" id="{8C8DE8CD-D0F4-421F-8259-A29997BBF572}"/>
              </a:ext>
            </a:extLst>
          </p:cNvPr>
          <p:cNvSpPr/>
          <p:nvPr userDrawn="1"/>
        </p:nvSpPr>
        <p:spPr>
          <a:xfrm>
            <a:off x="521494" y="7543800"/>
            <a:ext cx="384969" cy="384969"/>
          </a:xfrm>
          <a:prstGeom prst="rect">
            <a:avLst/>
          </a:prstGeom>
          <a:solidFill>
            <a:srgbClr val="FF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Título 11">
            <a:extLst>
              <a:ext uri="{FF2B5EF4-FFF2-40B4-BE49-F238E27FC236}">
                <a16:creationId xmlns:a16="http://schemas.microsoft.com/office/drawing/2014/main" id="{E6467823-04AD-499F-9EBF-6BAE54012BC6}"/>
              </a:ext>
            </a:extLst>
          </p:cNvPr>
          <p:cNvSpPr>
            <a:spLocks noGrp="1"/>
          </p:cNvSpPr>
          <p:nvPr>
            <p:ph type="title" hasCustomPrompt="1"/>
          </p:nvPr>
        </p:nvSpPr>
        <p:spPr>
          <a:xfrm>
            <a:off x="2062163" y="5204458"/>
            <a:ext cx="3284537" cy="1017545"/>
          </a:xfrm>
        </p:spPr>
        <p:txBody>
          <a:bodyPr lIns="0" anchor="t">
            <a:noAutofit/>
          </a:bodyPr>
          <a:lstStyle>
            <a:lvl1pPr>
              <a:defRPr sz="4300">
                <a:solidFill>
                  <a:schemeClr val="bg1"/>
                </a:solidFill>
              </a:defRPr>
            </a:lvl1pPr>
          </a:lstStyle>
          <a:p>
            <a:r>
              <a:rPr lang="es-ES"/>
              <a:t>Iconos</a:t>
            </a:r>
          </a:p>
        </p:txBody>
      </p:sp>
      <p:pic>
        <p:nvPicPr>
          <p:cNvPr id="11" name="Gráfico 10">
            <a:extLst>
              <a:ext uri="{FF2B5EF4-FFF2-40B4-BE49-F238E27FC236}">
                <a16:creationId xmlns:a16="http://schemas.microsoft.com/office/drawing/2014/main" id="{234AC0BB-9746-40C6-8816-9CE7B49FFA3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9936"/>
          <a:stretch/>
        </p:blipFill>
        <p:spPr>
          <a:xfrm>
            <a:off x="13723938" y="332974"/>
            <a:ext cx="420914" cy="385200"/>
          </a:xfrm>
          <a:prstGeom prst="rect">
            <a:avLst/>
          </a:prstGeom>
        </p:spPr>
      </p:pic>
    </p:spTree>
    <p:extLst>
      <p:ext uri="{BB962C8B-B14F-4D97-AF65-F5344CB8AC3E}">
        <p14:creationId xmlns:p14="http://schemas.microsoft.com/office/powerpoint/2010/main" val="3381729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aportada">
    <p:spTree>
      <p:nvGrpSpPr>
        <p:cNvPr id="1" name=""/>
        <p:cNvGrpSpPr/>
        <p:nvPr/>
      </p:nvGrpSpPr>
      <p:grpSpPr>
        <a:xfrm>
          <a:off x="0" y="0"/>
          <a:ext cx="0" cy="0"/>
          <a:chOff x="0" y="0"/>
          <a:chExt cx="0" cy="0"/>
        </a:xfrm>
      </p:grpSpPr>
      <p:pic>
        <p:nvPicPr>
          <p:cNvPr id="12" name="Gráfico 11">
            <a:extLst>
              <a:ext uri="{FF2B5EF4-FFF2-40B4-BE49-F238E27FC236}">
                <a16:creationId xmlns:a16="http://schemas.microsoft.com/office/drawing/2014/main" id="{58986412-1BC4-47CA-9C5B-0E42A10721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4630400" cy="8229600"/>
          </a:xfrm>
          <a:prstGeom prst="rect">
            <a:avLst/>
          </a:prstGeom>
        </p:spPr>
      </p:pic>
      <p:sp>
        <p:nvSpPr>
          <p:cNvPr id="9" name="CuadroTexto 8">
            <a:extLst>
              <a:ext uri="{FF2B5EF4-FFF2-40B4-BE49-F238E27FC236}">
                <a16:creationId xmlns:a16="http://schemas.microsoft.com/office/drawing/2014/main" id="{612609C0-CE8E-4F26-9C56-26779C292085}"/>
              </a:ext>
            </a:extLst>
          </p:cNvPr>
          <p:cNvSpPr txBox="1"/>
          <p:nvPr userDrawn="1"/>
        </p:nvSpPr>
        <p:spPr>
          <a:xfrm>
            <a:off x="812568" y="7772943"/>
            <a:ext cx="4043094" cy="2400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960">
                <a:solidFill>
                  <a:schemeClr val="bg1"/>
                </a:solidFill>
                <a:latin typeface="Century Gothic" panose="020B0502020202020204" pitchFamily="34" charset="0"/>
              </a:rPr>
              <a:t>© Copyright Universidad Europea. Todos los derechos reservados</a:t>
            </a:r>
            <a:endParaRPr lang="es-ES">
              <a:solidFill>
                <a:schemeClr val="bg1"/>
              </a:solidFill>
            </a:endParaRPr>
          </a:p>
        </p:txBody>
      </p:sp>
      <p:sp>
        <p:nvSpPr>
          <p:cNvPr id="14" name="Title 1">
            <a:extLst>
              <a:ext uri="{FF2B5EF4-FFF2-40B4-BE49-F238E27FC236}">
                <a16:creationId xmlns:a16="http://schemas.microsoft.com/office/drawing/2014/main" id="{C6C8BD96-F01B-45B8-816D-46F9D05B00D1}"/>
              </a:ext>
            </a:extLst>
          </p:cNvPr>
          <p:cNvSpPr>
            <a:spLocks noGrp="1"/>
          </p:cNvSpPr>
          <p:nvPr>
            <p:ph type="title" hasCustomPrompt="1"/>
          </p:nvPr>
        </p:nvSpPr>
        <p:spPr>
          <a:xfrm>
            <a:off x="4347351" y="2842955"/>
            <a:ext cx="4424116" cy="776545"/>
          </a:xfrm>
        </p:spPr>
        <p:txBody>
          <a:bodyPr>
            <a:normAutofit/>
          </a:bodyPr>
          <a:lstStyle>
            <a:lvl1pPr>
              <a:defRPr sz="6000"/>
            </a:lvl1pPr>
          </a:lstStyle>
          <a:p>
            <a:r>
              <a:rPr lang="es-ES"/>
              <a:t>Gracias</a:t>
            </a:r>
            <a:endParaRPr lang="en-US"/>
          </a:p>
        </p:txBody>
      </p:sp>
      <p:sp>
        <p:nvSpPr>
          <p:cNvPr id="15" name="Marcador de texto 17">
            <a:extLst>
              <a:ext uri="{FF2B5EF4-FFF2-40B4-BE49-F238E27FC236}">
                <a16:creationId xmlns:a16="http://schemas.microsoft.com/office/drawing/2014/main" id="{11DB0538-BF7A-408B-8D8F-356A5E062386}"/>
              </a:ext>
            </a:extLst>
          </p:cNvPr>
          <p:cNvSpPr>
            <a:spLocks noGrp="1"/>
          </p:cNvSpPr>
          <p:nvPr>
            <p:ph type="body" sz="quarter" idx="16" hasCustomPrompt="1"/>
          </p:nvPr>
        </p:nvSpPr>
        <p:spPr>
          <a:xfrm>
            <a:off x="4448951" y="3648916"/>
            <a:ext cx="4542650" cy="961186"/>
          </a:xfrm>
        </p:spPr>
        <p:txBody>
          <a:bodyPr lIns="0">
            <a:noAutofit/>
          </a:bodyPr>
          <a:lstStyle>
            <a:lvl1pPr marL="0" indent="0">
              <a:lnSpc>
                <a:spcPts val="2800"/>
              </a:lnSpc>
              <a:spcBef>
                <a:spcPts val="900"/>
              </a:spcBef>
              <a:buNone/>
              <a:defRPr sz="2500" b="0">
                <a:solidFill>
                  <a:srgbClr val="1E1E1E"/>
                </a:solidFill>
              </a:defRPr>
            </a:lvl1pPr>
          </a:lstStyle>
          <a:p>
            <a:pPr lvl="0"/>
            <a:r>
              <a:rPr lang="es-ES" err="1"/>
              <a:t>Lorem</a:t>
            </a:r>
            <a:r>
              <a:rPr lang="es-ES"/>
              <a:t> </a:t>
            </a:r>
            <a:r>
              <a:rPr lang="es-ES" err="1"/>
              <a:t>ipsum</a:t>
            </a:r>
            <a:r>
              <a:rPr lang="es-ES"/>
              <a:t> </a:t>
            </a:r>
            <a:r>
              <a:rPr lang="es-ES" err="1"/>
              <a:t>Udae</a:t>
            </a:r>
            <a:r>
              <a:rPr lang="es-ES"/>
              <a:t> </a:t>
            </a:r>
            <a:r>
              <a:rPr lang="es-ES" err="1"/>
              <a:t>voluptatur</a:t>
            </a:r>
            <a:r>
              <a:rPr lang="es-ES"/>
              <a:t>? Pitas </a:t>
            </a:r>
            <a:r>
              <a:rPr lang="es-ES" err="1"/>
              <a:t>dolorem</a:t>
            </a:r>
            <a:endParaRPr lang="es-ES"/>
          </a:p>
        </p:txBody>
      </p:sp>
      <p:sp>
        <p:nvSpPr>
          <p:cNvPr id="16" name="Marcador de texto 17">
            <a:extLst>
              <a:ext uri="{FF2B5EF4-FFF2-40B4-BE49-F238E27FC236}">
                <a16:creationId xmlns:a16="http://schemas.microsoft.com/office/drawing/2014/main" id="{FB1C9EB0-95F2-4DA1-AF97-1506B0C3FDB2}"/>
              </a:ext>
            </a:extLst>
          </p:cNvPr>
          <p:cNvSpPr>
            <a:spLocks noGrp="1"/>
          </p:cNvSpPr>
          <p:nvPr>
            <p:ph type="body" sz="quarter" idx="22" hasCustomPrompt="1"/>
          </p:nvPr>
        </p:nvSpPr>
        <p:spPr>
          <a:xfrm>
            <a:off x="6925382" y="5473725"/>
            <a:ext cx="3256844" cy="316483"/>
          </a:xfrm>
        </p:spPr>
        <p:txBody>
          <a:bodyPr lIns="0">
            <a:noAutofit/>
          </a:bodyPr>
          <a:lstStyle>
            <a:lvl1pPr marL="0" indent="0">
              <a:lnSpc>
                <a:spcPts val="1700"/>
              </a:lnSpc>
              <a:spcBef>
                <a:spcPts val="900"/>
              </a:spcBef>
              <a:buNone/>
              <a:defRPr sz="1440" b="0">
                <a:solidFill>
                  <a:schemeClr val="bg1"/>
                </a:solidFill>
              </a:defRPr>
            </a:lvl1pPr>
          </a:lstStyle>
          <a:p>
            <a:pPr lvl="0"/>
            <a:r>
              <a:rPr lang="es-ES" err="1"/>
              <a:t>Lorem</a:t>
            </a:r>
            <a:r>
              <a:rPr lang="es-ES"/>
              <a:t> ipsum@info.com</a:t>
            </a:r>
          </a:p>
        </p:txBody>
      </p:sp>
      <p:sp>
        <p:nvSpPr>
          <p:cNvPr id="17" name="Marcador de texto 17">
            <a:extLst>
              <a:ext uri="{FF2B5EF4-FFF2-40B4-BE49-F238E27FC236}">
                <a16:creationId xmlns:a16="http://schemas.microsoft.com/office/drawing/2014/main" id="{E7C874BE-A19E-48B7-AC48-D4C857D7A99B}"/>
              </a:ext>
            </a:extLst>
          </p:cNvPr>
          <p:cNvSpPr>
            <a:spLocks noGrp="1"/>
          </p:cNvSpPr>
          <p:nvPr>
            <p:ph type="body" sz="quarter" idx="15" hasCustomPrompt="1"/>
          </p:nvPr>
        </p:nvSpPr>
        <p:spPr>
          <a:xfrm>
            <a:off x="6925382" y="5144355"/>
            <a:ext cx="3256843" cy="316483"/>
          </a:xfrm>
        </p:spPr>
        <p:txBody>
          <a:bodyPr lIns="0">
            <a:noAutofit/>
          </a:bodyPr>
          <a:lstStyle>
            <a:lvl1pPr marL="0" indent="0">
              <a:lnSpc>
                <a:spcPts val="2800"/>
              </a:lnSpc>
              <a:buNone/>
              <a:defRPr sz="2200" b="1">
                <a:solidFill>
                  <a:schemeClr val="bg1"/>
                </a:solidFill>
              </a:defRPr>
            </a:lvl1pPr>
          </a:lstStyle>
          <a:p>
            <a:pPr lvl="0"/>
            <a:r>
              <a:rPr lang="es-ES" err="1"/>
              <a:t>Lorem</a:t>
            </a:r>
            <a:r>
              <a:rPr lang="es-ES"/>
              <a:t> </a:t>
            </a:r>
            <a:r>
              <a:rPr lang="es-ES" err="1"/>
              <a:t>ipsum</a:t>
            </a:r>
            <a:endParaRPr lang="es-ES"/>
          </a:p>
        </p:txBody>
      </p:sp>
      <p:sp>
        <p:nvSpPr>
          <p:cNvPr id="18" name="Marcador de texto 17">
            <a:extLst>
              <a:ext uri="{FF2B5EF4-FFF2-40B4-BE49-F238E27FC236}">
                <a16:creationId xmlns:a16="http://schemas.microsoft.com/office/drawing/2014/main" id="{983F7AB7-EF84-4792-8807-631A61157F6B}"/>
              </a:ext>
            </a:extLst>
          </p:cNvPr>
          <p:cNvSpPr>
            <a:spLocks noGrp="1"/>
          </p:cNvSpPr>
          <p:nvPr>
            <p:ph type="body" sz="quarter" idx="23" hasCustomPrompt="1"/>
          </p:nvPr>
        </p:nvSpPr>
        <p:spPr>
          <a:xfrm>
            <a:off x="6925382" y="5865514"/>
            <a:ext cx="3256844" cy="316483"/>
          </a:xfrm>
        </p:spPr>
        <p:txBody>
          <a:bodyPr lIns="0">
            <a:noAutofit/>
          </a:bodyPr>
          <a:lstStyle>
            <a:lvl1pPr marL="0" indent="0">
              <a:lnSpc>
                <a:spcPts val="1700"/>
              </a:lnSpc>
              <a:spcBef>
                <a:spcPts val="900"/>
              </a:spcBef>
              <a:buNone/>
              <a:defRPr sz="1440" b="1">
                <a:solidFill>
                  <a:schemeClr val="bg1"/>
                </a:solidFill>
              </a:defRPr>
            </a:lvl1pPr>
          </a:lstStyle>
          <a:p>
            <a:pPr lvl="0"/>
            <a:r>
              <a:rPr lang="es-ES"/>
              <a:t>Universidadeuropea.com</a:t>
            </a:r>
          </a:p>
        </p:txBody>
      </p:sp>
      <p:sp>
        <p:nvSpPr>
          <p:cNvPr id="24" name="CuadroTexto 23">
            <a:extLst>
              <a:ext uri="{FF2B5EF4-FFF2-40B4-BE49-F238E27FC236}">
                <a16:creationId xmlns:a16="http://schemas.microsoft.com/office/drawing/2014/main" id="{803B4663-693F-4482-99D6-BFAAF6A3D27D}"/>
              </a:ext>
            </a:extLst>
          </p:cNvPr>
          <p:cNvSpPr txBox="1"/>
          <p:nvPr userDrawn="1"/>
        </p:nvSpPr>
        <p:spPr>
          <a:xfrm>
            <a:off x="9061051" y="6698399"/>
            <a:ext cx="1800493" cy="430887"/>
          </a:xfrm>
          <a:prstGeom prst="rect">
            <a:avLst/>
          </a:prstGeom>
          <a:noFill/>
        </p:spPr>
        <p:txBody>
          <a:bodyPr wrap="none" rtlCol="0">
            <a:spAutoFit/>
          </a:bodyPr>
          <a:lstStyle/>
          <a:p>
            <a:pPr lvl="0"/>
            <a:r>
              <a:rPr lang="es-ES" sz="2200" b="1" kern="1200">
                <a:solidFill>
                  <a:schemeClr val="bg1"/>
                </a:solidFill>
                <a:latin typeface="Century Gothic" panose="020B0502020202020204" pitchFamily="34" charset="0"/>
                <a:ea typeface="+mn-ea"/>
                <a:cs typeface="+mn-cs"/>
              </a:rPr>
              <a:t>Ve más allá</a:t>
            </a:r>
          </a:p>
        </p:txBody>
      </p:sp>
    </p:spTree>
    <p:extLst>
      <p:ext uri="{BB962C8B-B14F-4D97-AF65-F5344CB8AC3E}">
        <p14:creationId xmlns:p14="http://schemas.microsoft.com/office/powerpoint/2010/main" val="2018135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1005840" y="438150"/>
            <a:ext cx="12618720" cy="1590676"/>
          </a:xfrm>
          <a:prstGeom prst="rect">
            <a:avLst/>
          </a:prstGeom>
        </p:spPr>
        <p:txBody>
          <a:bodyPr/>
          <a:lstStyle/>
          <a:p>
            <a:r>
              <a:rPr lang="es-ES_tradnl"/>
              <a:t>Clic para editar título</a:t>
            </a:r>
          </a:p>
        </p:txBody>
      </p:sp>
      <p:sp>
        <p:nvSpPr>
          <p:cNvPr id="3" name="Marcador de fecha 2"/>
          <p:cNvSpPr>
            <a:spLocks noGrp="1"/>
          </p:cNvSpPr>
          <p:nvPr>
            <p:ph type="dt" sz="half" idx="10"/>
          </p:nvPr>
        </p:nvSpPr>
        <p:spPr>
          <a:xfrm>
            <a:off x="1005840" y="7627621"/>
            <a:ext cx="3291840" cy="438150"/>
          </a:xfrm>
          <a:prstGeom prst="rect">
            <a:avLst/>
          </a:prstGeom>
        </p:spPr>
        <p:txBody>
          <a:bodyPr/>
          <a:lstStyle/>
          <a:p>
            <a:fld id="{A3E90B5B-6902-B549-9256-76E61D65459D}" type="datetimeFigureOut">
              <a:rPr lang="es-ES_tradnl" smtClean="0"/>
              <a:t>05/09/2023</a:t>
            </a:fld>
            <a:endParaRPr lang="es-ES_tradnl"/>
          </a:p>
        </p:txBody>
      </p:sp>
      <p:sp>
        <p:nvSpPr>
          <p:cNvPr id="4" name="Marcador de pie de página 3"/>
          <p:cNvSpPr>
            <a:spLocks noGrp="1"/>
          </p:cNvSpPr>
          <p:nvPr>
            <p:ph type="ftr" sz="quarter" idx="11"/>
          </p:nvPr>
        </p:nvSpPr>
        <p:spPr>
          <a:xfrm>
            <a:off x="4846320" y="7627621"/>
            <a:ext cx="4937760" cy="438150"/>
          </a:xfrm>
          <a:prstGeom prst="rect">
            <a:avLst/>
          </a:prstGeom>
        </p:spPr>
        <p:txBody>
          <a:bodyPr/>
          <a:lstStyle/>
          <a:p>
            <a:endParaRPr lang="es-ES_tradnl"/>
          </a:p>
        </p:txBody>
      </p:sp>
      <p:sp>
        <p:nvSpPr>
          <p:cNvPr id="5" name="Marcador de número de diapositiva 4"/>
          <p:cNvSpPr>
            <a:spLocks noGrp="1"/>
          </p:cNvSpPr>
          <p:nvPr>
            <p:ph type="sldNum" sz="quarter" idx="12"/>
          </p:nvPr>
        </p:nvSpPr>
        <p:spPr>
          <a:xfrm>
            <a:off x="10332720" y="7627621"/>
            <a:ext cx="3291840" cy="438150"/>
          </a:xfrm>
          <a:prstGeom prst="rect">
            <a:avLst/>
          </a:prstGeom>
        </p:spPr>
        <p:txBody>
          <a:bodyPr/>
          <a:lstStyle/>
          <a:p>
            <a:fld id="{108B8E8B-C7CA-F34D-932D-C5CAF5AFBE38}" type="slidenum">
              <a:rPr lang="es-ES_tradnl" smtClean="0"/>
              <a:t>‹nr.›</a:t>
            </a:fld>
            <a:endParaRPr lang="es-ES_tradnl"/>
          </a:p>
        </p:txBody>
      </p:sp>
    </p:spTree>
    <p:extLst>
      <p:ext uri="{BB962C8B-B14F-4D97-AF65-F5344CB8AC3E}">
        <p14:creationId xmlns:p14="http://schemas.microsoft.com/office/powerpoint/2010/main" val="207627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a 03 roj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14E8383-EBBB-43A5-8288-826364F072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4630397" cy="8229598"/>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1232014" y="2730479"/>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1232014" y="3629590"/>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2711316" y="6662208"/>
            <a:ext cx="1800493" cy="430887"/>
          </a:xfrm>
          <a:prstGeom prst="rect">
            <a:avLst/>
          </a:prstGeom>
          <a:noFill/>
        </p:spPr>
        <p:txBody>
          <a:bodyPr wrap="none" rtlCol="0">
            <a:spAutoFit/>
          </a:bodyPr>
          <a:lstStyle/>
          <a:p>
            <a:r>
              <a:rPr lang="es-ES" sz="2200" b="1">
                <a:solidFill>
                  <a:srgbClr val="1E1E1E"/>
                </a:solidFill>
              </a:rPr>
              <a:t>Ve más allá</a:t>
            </a:r>
          </a:p>
        </p:txBody>
      </p:sp>
      <p:sp>
        <p:nvSpPr>
          <p:cNvPr id="12" name="Marcador de texto 6">
            <a:extLst>
              <a:ext uri="{FF2B5EF4-FFF2-40B4-BE49-F238E27FC236}">
                <a16:creationId xmlns:a16="http://schemas.microsoft.com/office/drawing/2014/main" id="{604FA656-0B6E-4A60-99B0-9022B34BDB51}"/>
              </a:ext>
            </a:extLst>
          </p:cNvPr>
          <p:cNvSpPr>
            <a:spLocks noGrp="1"/>
          </p:cNvSpPr>
          <p:nvPr>
            <p:ph type="body" sz="quarter" idx="11" hasCustomPrompt="1"/>
          </p:nvPr>
        </p:nvSpPr>
        <p:spPr>
          <a:xfrm>
            <a:off x="3644957" y="5152734"/>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5" name="Marcador de texto 6">
            <a:extLst>
              <a:ext uri="{FF2B5EF4-FFF2-40B4-BE49-F238E27FC236}">
                <a16:creationId xmlns:a16="http://schemas.microsoft.com/office/drawing/2014/main" id="{3991318B-056F-4F2D-9698-07C899C14601}"/>
              </a:ext>
            </a:extLst>
          </p:cNvPr>
          <p:cNvSpPr>
            <a:spLocks noGrp="1"/>
          </p:cNvSpPr>
          <p:nvPr>
            <p:ph type="body" sz="quarter" idx="12" hasCustomPrompt="1"/>
          </p:nvPr>
        </p:nvSpPr>
        <p:spPr>
          <a:xfrm>
            <a:off x="3644957" y="5783254"/>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16" name="Marcador de texto 6">
            <a:extLst>
              <a:ext uri="{FF2B5EF4-FFF2-40B4-BE49-F238E27FC236}">
                <a16:creationId xmlns:a16="http://schemas.microsoft.com/office/drawing/2014/main" id="{EB186090-37AA-4F50-967D-3BDBD7F875A2}"/>
              </a:ext>
            </a:extLst>
          </p:cNvPr>
          <p:cNvSpPr>
            <a:spLocks noGrp="1"/>
          </p:cNvSpPr>
          <p:nvPr>
            <p:ph type="body" sz="quarter" idx="13" hasCustomPrompt="1"/>
          </p:nvPr>
        </p:nvSpPr>
        <p:spPr>
          <a:xfrm>
            <a:off x="3644957" y="5392438"/>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pic>
        <p:nvPicPr>
          <p:cNvPr id="17" name="Gráfico 16">
            <a:extLst>
              <a:ext uri="{FF2B5EF4-FFF2-40B4-BE49-F238E27FC236}">
                <a16:creationId xmlns:a16="http://schemas.microsoft.com/office/drawing/2014/main" id="{D71C7A76-B3FC-4D82-9E7A-2B97594E11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38" y="908844"/>
            <a:ext cx="2908056" cy="800100"/>
          </a:xfrm>
          <a:prstGeom prst="rect">
            <a:avLst/>
          </a:prstGeom>
        </p:spPr>
      </p:pic>
    </p:spTree>
    <p:extLst>
      <p:ext uri="{BB962C8B-B14F-4D97-AF65-F5344CB8AC3E}">
        <p14:creationId xmlns:p14="http://schemas.microsoft.com/office/powerpoint/2010/main" val="155726033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ada 04 blanc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480EAAD8-7A6F-435E-A8EC-6782A258B5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4630400" cy="8229600"/>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8460128" y="2730479"/>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8460128" y="3629590"/>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9081650" y="6662208"/>
            <a:ext cx="1800493" cy="430887"/>
          </a:xfrm>
          <a:prstGeom prst="rect">
            <a:avLst/>
          </a:prstGeom>
          <a:noFill/>
        </p:spPr>
        <p:txBody>
          <a:bodyPr wrap="none" rtlCol="0">
            <a:spAutoFit/>
          </a:bodyPr>
          <a:lstStyle/>
          <a:p>
            <a:r>
              <a:rPr lang="es-ES" sz="2200" b="1">
                <a:solidFill>
                  <a:srgbClr val="1E1E1E"/>
                </a:solidFill>
              </a:rPr>
              <a:t>Ve más allá</a:t>
            </a:r>
          </a:p>
        </p:txBody>
      </p:sp>
      <p:sp>
        <p:nvSpPr>
          <p:cNvPr id="12" name="Marcador de texto 6">
            <a:extLst>
              <a:ext uri="{FF2B5EF4-FFF2-40B4-BE49-F238E27FC236}">
                <a16:creationId xmlns:a16="http://schemas.microsoft.com/office/drawing/2014/main" id="{604FA656-0B6E-4A60-99B0-9022B34BDB51}"/>
              </a:ext>
            </a:extLst>
          </p:cNvPr>
          <p:cNvSpPr>
            <a:spLocks noGrp="1"/>
          </p:cNvSpPr>
          <p:nvPr>
            <p:ph type="body" sz="quarter" idx="11" hasCustomPrompt="1"/>
          </p:nvPr>
        </p:nvSpPr>
        <p:spPr>
          <a:xfrm>
            <a:off x="6907100" y="5152734"/>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5" name="Marcador de texto 6">
            <a:extLst>
              <a:ext uri="{FF2B5EF4-FFF2-40B4-BE49-F238E27FC236}">
                <a16:creationId xmlns:a16="http://schemas.microsoft.com/office/drawing/2014/main" id="{3991318B-056F-4F2D-9698-07C899C14601}"/>
              </a:ext>
            </a:extLst>
          </p:cNvPr>
          <p:cNvSpPr>
            <a:spLocks noGrp="1"/>
          </p:cNvSpPr>
          <p:nvPr>
            <p:ph type="body" sz="quarter" idx="12" hasCustomPrompt="1"/>
          </p:nvPr>
        </p:nvSpPr>
        <p:spPr>
          <a:xfrm>
            <a:off x="6907100" y="5783254"/>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16" name="Marcador de texto 6">
            <a:extLst>
              <a:ext uri="{FF2B5EF4-FFF2-40B4-BE49-F238E27FC236}">
                <a16:creationId xmlns:a16="http://schemas.microsoft.com/office/drawing/2014/main" id="{EB186090-37AA-4F50-967D-3BDBD7F875A2}"/>
              </a:ext>
            </a:extLst>
          </p:cNvPr>
          <p:cNvSpPr>
            <a:spLocks noGrp="1"/>
          </p:cNvSpPr>
          <p:nvPr>
            <p:ph type="body" sz="quarter" idx="13" hasCustomPrompt="1"/>
          </p:nvPr>
        </p:nvSpPr>
        <p:spPr>
          <a:xfrm>
            <a:off x="6907100" y="5392438"/>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pic>
        <p:nvPicPr>
          <p:cNvPr id="11" name="Gráfico 10">
            <a:extLst>
              <a:ext uri="{FF2B5EF4-FFF2-40B4-BE49-F238E27FC236}">
                <a16:creationId xmlns:a16="http://schemas.microsoft.com/office/drawing/2014/main" id="{7D477561-B3ED-45D0-B1A9-8965EAF07D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038" y="908844"/>
            <a:ext cx="2910840" cy="800100"/>
          </a:xfrm>
          <a:prstGeom prst="rect">
            <a:avLst/>
          </a:prstGeom>
        </p:spPr>
      </p:pic>
    </p:spTree>
    <p:extLst>
      <p:ext uri="{BB962C8B-B14F-4D97-AF65-F5344CB8AC3E}">
        <p14:creationId xmlns:p14="http://schemas.microsoft.com/office/powerpoint/2010/main" val="13541662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tada 04 roj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07A6838A-54ED-4793-920B-D51FFB65AF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4630400" cy="8229600"/>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8460128" y="2730479"/>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8460128" y="3629590"/>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9081650" y="6662208"/>
            <a:ext cx="1800493" cy="430887"/>
          </a:xfrm>
          <a:prstGeom prst="rect">
            <a:avLst/>
          </a:prstGeom>
          <a:noFill/>
        </p:spPr>
        <p:txBody>
          <a:bodyPr wrap="none" rtlCol="0">
            <a:spAutoFit/>
          </a:bodyPr>
          <a:lstStyle/>
          <a:p>
            <a:r>
              <a:rPr lang="es-ES" sz="2200" b="1">
                <a:solidFill>
                  <a:srgbClr val="1E1E1E"/>
                </a:solidFill>
              </a:rPr>
              <a:t>Ve más allá</a:t>
            </a:r>
          </a:p>
        </p:txBody>
      </p:sp>
      <p:sp>
        <p:nvSpPr>
          <p:cNvPr id="12" name="Marcador de texto 6">
            <a:extLst>
              <a:ext uri="{FF2B5EF4-FFF2-40B4-BE49-F238E27FC236}">
                <a16:creationId xmlns:a16="http://schemas.microsoft.com/office/drawing/2014/main" id="{604FA656-0B6E-4A60-99B0-9022B34BDB51}"/>
              </a:ext>
            </a:extLst>
          </p:cNvPr>
          <p:cNvSpPr>
            <a:spLocks noGrp="1"/>
          </p:cNvSpPr>
          <p:nvPr>
            <p:ph type="body" sz="quarter" idx="11" hasCustomPrompt="1"/>
          </p:nvPr>
        </p:nvSpPr>
        <p:spPr>
          <a:xfrm>
            <a:off x="6907100" y="5152734"/>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5" name="Marcador de texto 6">
            <a:extLst>
              <a:ext uri="{FF2B5EF4-FFF2-40B4-BE49-F238E27FC236}">
                <a16:creationId xmlns:a16="http://schemas.microsoft.com/office/drawing/2014/main" id="{3991318B-056F-4F2D-9698-07C899C14601}"/>
              </a:ext>
            </a:extLst>
          </p:cNvPr>
          <p:cNvSpPr>
            <a:spLocks noGrp="1"/>
          </p:cNvSpPr>
          <p:nvPr>
            <p:ph type="body" sz="quarter" idx="12" hasCustomPrompt="1"/>
          </p:nvPr>
        </p:nvSpPr>
        <p:spPr>
          <a:xfrm>
            <a:off x="6907100" y="5783254"/>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16" name="Marcador de texto 6">
            <a:extLst>
              <a:ext uri="{FF2B5EF4-FFF2-40B4-BE49-F238E27FC236}">
                <a16:creationId xmlns:a16="http://schemas.microsoft.com/office/drawing/2014/main" id="{EB186090-37AA-4F50-967D-3BDBD7F875A2}"/>
              </a:ext>
            </a:extLst>
          </p:cNvPr>
          <p:cNvSpPr>
            <a:spLocks noGrp="1"/>
          </p:cNvSpPr>
          <p:nvPr>
            <p:ph type="body" sz="quarter" idx="13" hasCustomPrompt="1"/>
          </p:nvPr>
        </p:nvSpPr>
        <p:spPr>
          <a:xfrm>
            <a:off x="6907100" y="5392438"/>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pic>
        <p:nvPicPr>
          <p:cNvPr id="17" name="Gráfico 16">
            <a:extLst>
              <a:ext uri="{FF2B5EF4-FFF2-40B4-BE49-F238E27FC236}">
                <a16:creationId xmlns:a16="http://schemas.microsoft.com/office/drawing/2014/main" id="{B7025F53-D008-456B-8B64-2AF0FCED69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038" y="908844"/>
            <a:ext cx="2908056" cy="800100"/>
          </a:xfrm>
          <a:prstGeom prst="rect">
            <a:avLst/>
          </a:prstGeom>
        </p:spPr>
      </p:pic>
    </p:spTree>
    <p:extLst>
      <p:ext uri="{BB962C8B-B14F-4D97-AF65-F5344CB8AC3E}">
        <p14:creationId xmlns:p14="http://schemas.microsoft.com/office/powerpoint/2010/main" val="8067801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ada Postgrado 01 rojo">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7C86FC7-5A1A-4090-9272-7DF1802A6D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399" cy="8229599"/>
          </a:xfrm>
          <a:prstGeom prst="rect">
            <a:avLst/>
          </a:prstGeom>
        </p:spPr>
      </p:pic>
      <p:sp>
        <p:nvSpPr>
          <p:cNvPr id="13" name="Título 12">
            <a:extLst>
              <a:ext uri="{FF2B5EF4-FFF2-40B4-BE49-F238E27FC236}">
                <a16:creationId xmlns:a16="http://schemas.microsoft.com/office/drawing/2014/main" id="{7690501E-9AAE-4516-A86F-E2ADA3378363}"/>
              </a:ext>
            </a:extLst>
          </p:cNvPr>
          <p:cNvSpPr>
            <a:spLocks noGrp="1"/>
          </p:cNvSpPr>
          <p:nvPr>
            <p:ph type="title" hasCustomPrompt="1"/>
          </p:nvPr>
        </p:nvSpPr>
        <p:spPr>
          <a:xfrm>
            <a:off x="7666679" y="1251634"/>
            <a:ext cx="4902086" cy="927121"/>
          </a:xfrm>
        </p:spPr>
        <p:txBody>
          <a:bodyPr anchor="t">
            <a:normAutofit/>
          </a:bodyPr>
          <a:lstStyle>
            <a:lvl1pPr>
              <a:defRPr sz="6000" b="1">
                <a:solidFill>
                  <a:schemeClr val="bg1"/>
                </a:solidFill>
                <a:latin typeface="Century Gothic" panose="020B0502020202020204" pitchFamily="34" charset="0"/>
              </a:defRPr>
            </a:lvl1pPr>
          </a:lstStyle>
          <a:p>
            <a:r>
              <a:rPr lang="es-ES" err="1"/>
              <a:t>Lorem</a:t>
            </a:r>
            <a:r>
              <a:rPr lang="es-ES"/>
              <a:t> </a:t>
            </a:r>
            <a:r>
              <a:rPr lang="es-ES" err="1"/>
              <a:t>Ipsum</a:t>
            </a:r>
            <a:endParaRPr lang="es-ES"/>
          </a:p>
        </p:txBody>
      </p:sp>
      <p:sp>
        <p:nvSpPr>
          <p:cNvPr id="7" name="Marcador de texto 6">
            <a:extLst>
              <a:ext uri="{FF2B5EF4-FFF2-40B4-BE49-F238E27FC236}">
                <a16:creationId xmlns:a16="http://schemas.microsoft.com/office/drawing/2014/main" id="{4C564307-29AC-4D36-A5E8-3582581DC093}"/>
              </a:ext>
            </a:extLst>
          </p:cNvPr>
          <p:cNvSpPr>
            <a:spLocks noGrp="1"/>
          </p:cNvSpPr>
          <p:nvPr>
            <p:ph type="body" sz="quarter" idx="10" hasCustomPrompt="1"/>
          </p:nvPr>
        </p:nvSpPr>
        <p:spPr>
          <a:xfrm>
            <a:off x="7666679" y="2150745"/>
            <a:ext cx="4902086" cy="696630"/>
          </a:xfrm>
        </p:spPr>
        <p:txBody>
          <a:bodyPr>
            <a:noAutofit/>
          </a:bodyPr>
          <a:lstStyle>
            <a:lvl1pPr marL="0" indent="0">
              <a:lnSpc>
                <a:spcPts val="2600"/>
              </a:lnSpc>
              <a:spcBef>
                <a:spcPts val="0"/>
              </a:spcBef>
              <a:buNone/>
              <a:defRPr sz="2600">
                <a:solidFill>
                  <a:schemeClr val="bg1"/>
                </a:solidFill>
              </a:defRPr>
            </a:lvl1pPr>
            <a:lvl2pPr marL="271463" indent="0">
              <a:buNone/>
              <a:defRPr/>
            </a:lvl2pPr>
          </a:lstStyle>
          <a:p>
            <a:pPr lvl="0"/>
            <a:r>
              <a:rPr lang="es-ES" err="1"/>
              <a:t>Lorem</a:t>
            </a:r>
            <a:r>
              <a:rPr lang="es-ES"/>
              <a:t> </a:t>
            </a:r>
            <a:r>
              <a:rPr lang="es-ES" err="1"/>
              <a:t>ipsumUdae</a:t>
            </a:r>
            <a:r>
              <a:rPr lang="es-ES"/>
              <a:t> </a:t>
            </a:r>
            <a:r>
              <a:rPr lang="es-ES" err="1"/>
              <a:t>voluptatur</a:t>
            </a:r>
            <a:r>
              <a:rPr lang="es-ES"/>
              <a:t>? Pitas </a:t>
            </a:r>
            <a:r>
              <a:rPr lang="es-ES" err="1"/>
              <a:t>dolorem</a:t>
            </a:r>
            <a:endParaRPr lang="es-ES"/>
          </a:p>
        </p:txBody>
      </p:sp>
      <p:sp>
        <p:nvSpPr>
          <p:cNvPr id="14" name="CuadroTexto 13">
            <a:extLst>
              <a:ext uri="{FF2B5EF4-FFF2-40B4-BE49-F238E27FC236}">
                <a16:creationId xmlns:a16="http://schemas.microsoft.com/office/drawing/2014/main" id="{2BD999AF-4FA8-4A34-BC9D-244C3E9A73D6}"/>
              </a:ext>
            </a:extLst>
          </p:cNvPr>
          <p:cNvSpPr txBox="1"/>
          <p:nvPr userDrawn="1"/>
        </p:nvSpPr>
        <p:spPr>
          <a:xfrm>
            <a:off x="9089538" y="5891847"/>
            <a:ext cx="1800493" cy="430887"/>
          </a:xfrm>
          <a:prstGeom prst="rect">
            <a:avLst/>
          </a:prstGeom>
          <a:noFill/>
        </p:spPr>
        <p:txBody>
          <a:bodyPr wrap="none" rtlCol="0">
            <a:spAutoFit/>
          </a:bodyPr>
          <a:lstStyle/>
          <a:p>
            <a:r>
              <a:rPr lang="es-ES" sz="2200" b="1">
                <a:solidFill>
                  <a:srgbClr val="1E1E1E"/>
                </a:solidFill>
              </a:rPr>
              <a:t>Ve más allá</a:t>
            </a:r>
          </a:p>
        </p:txBody>
      </p:sp>
      <p:sp>
        <p:nvSpPr>
          <p:cNvPr id="12" name="Marcador de texto 6">
            <a:extLst>
              <a:ext uri="{FF2B5EF4-FFF2-40B4-BE49-F238E27FC236}">
                <a16:creationId xmlns:a16="http://schemas.microsoft.com/office/drawing/2014/main" id="{604FA656-0B6E-4A60-99B0-9022B34BDB51}"/>
              </a:ext>
            </a:extLst>
          </p:cNvPr>
          <p:cNvSpPr>
            <a:spLocks noGrp="1"/>
          </p:cNvSpPr>
          <p:nvPr>
            <p:ph type="body" sz="quarter" idx="11" hasCustomPrompt="1"/>
          </p:nvPr>
        </p:nvSpPr>
        <p:spPr>
          <a:xfrm>
            <a:off x="6777679" y="4301138"/>
            <a:ext cx="3048000" cy="416701"/>
          </a:xfrm>
        </p:spPr>
        <p:txBody>
          <a:bodyPr>
            <a:noAutofit/>
          </a:bodyPr>
          <a:lstStyle>
            <a:lvl1pPr marL="0" indent="0">
              <a:lnSpc>
                <a:spcPts val="2600"/>
              </a:lnSpc>
              <a:spcBef>
                <a:spcPts val="0"/>
              </a:spcBef>
              <a:buNone/>
              <a:defRPr sz="2200" b="1">
                <a:solidFill>
                  <a:schemeClr val="bg1"/>
                </a:solidFill>
              </a:defRPr>
            </a:lvl1pPr>
            <a:lvl2pPr marL="271463" indent="0">
              <a:buNone/>
              <a:defRPr/>
            </a:lvl2pPr>
          </a:lstStyle>
          <a:p>
            <a:pPr lvl="0"/>
            <a:r>
              <a:rPr lang="es-ES" err="1"/>
              <a:t>Lorem</a:t>
            </a:r>
            <a:r>
              <a:rPr lang="es-ES"/>
              <a:t> </a:t>
            </a:r>
            <a:r>
              <a:rPr lang="es-ES" err="1"/>
              <a:t>Ipsum</a:t>
            </a:r>
            <a:endParaRPr lang="es-ES"/>
          </a:p>
        </p:txBody>
      </p:sp>
      <p:sp>
        <p:nvSpPr>
          <p:cNvPr id="15" name="Marcador de texto 6">
            <a:extLst>
              <a:ext uri="{FF2B5EF4-FFF2-40B4-BE49-F238E27FC236}">
                <a16:creationId xmlns:a16="http://schemas.microsoft.com/office/drawing/2014/main" id="{3991318B-056F-4F2D-9698-07C899C14601}"/>
              </a:ext>
            </a:extLst>
          </p:cNvPr>
          <p:cNvSpPr>
            <a:spLocks noGrp="1"/>
          </p:cNvSpPr>
          <p:nvPr>
            <p:ph type="body" sz="quarter" idx="12" hasCustomPrompt="1"/>
          </p:nvPr>
        </p:nvSpPr>
        <p:spPr>
          <a:xfrm>
            <a:off x="6777679" y="4931658"/>
            <a:ext cx="3048000" cy="416701"/>
          </a:xfrm>
        </p:spPr>
        <p:txBody>
          <a:bodyPr>
            <a:noAutofit/>
          </a:bodyPr>
          <a:lstStyle>
            <a:lvl1pPr marL="0" indent="0">
              <a:lnSpc>
                <a:spcPts val="2600"/>
              </a:lnSpc>
              <a:spcBef>
                <a:spcPts val="0"/>
              </a:spcBef>
              <a:buNone/>
              <a:defRPr sz="1450" b="1">
                <a:solidFill>
                  <a:schemeClr val="bg1"/>
                </a:solidFill>
              </a:defRPr>
            </a:lvl1pPr>
            <a:lvl2pPr marL="271463" indent="0">
              <a:buNone/>
              <a:defRPr/>
            </a:lvl2pPr>
          </a:lstStyle>
          <a:p>
            <a:pPr lvl="0"/>
            <a:r>
              <a:rPr lang="es-ES"/>
              <a:t>Universidadeuropea.com</a:t>
            </a:r>
          </a:p>
        </p:txBody>
      </p:sp>
      <p:sp>
        <p:nvSpPr>
          <p:cNvPr id="16" name="Marcador de texto 6">
            <a:extLst>
              <a:ext uri="{FF2B5EF4-FFF2-40B4-BE49-F238E27FC236}">
                <a16:creationId xmlns:a16="http://schemas.microsoft.com/office/drawing/2014/main" id="{EB186090-37AA-4F50-967D-3BDBD7F875A2}"/>
              </a:ext>
            </a:extLst>
          </p:cNvPr>
          <p:cNvSpPr>
            <a:spLocks noGrp="1"/>
          </p:cNvSpPr>
          <p:nvPr>
            <p:ph type="body" sz="quarter" idx="13" hasCustomPrompt="1"/>
          </p:nvPr>
        </p:nvSpPr>
        <p:spPr>
          <a:xfrm>
            <a:off x="6777679" y="4540842"/>
            <a:ext cx="3048000" cy="416701"/>
          </a:xfrm>
        </p:spPr>
        <p:txBody>
          <a:bodyPr>
            <a:noAutofit/>
          </a:bodyPr>
          <a:lstStyle>
            <a:lvl1pPr marL="0" indent="0">
              <a:lnSpc>
                <a:spcPts val="2600"/>
              </a:lnSpc>
              <a:spcBef>
                <a:spcPts val="0"/>
              </a:spcBef>
              <a:buNone/>
              <a:defRPr sz="1500" b="0">
                <a:solidFill>
                  <a:schemeClr val="bg1"/>
                </a:solidFill>
              </a:defRPr>
            </a:lvl1pPr>
            <a:lvl2pPr marL="271463" indent="0">
              <a:buNone/>
              <a:defRPr/>
            </a:lvl2pPr>
          </a:lstStyle>
          <a:p>
            <a:pPr lvl="0"/>
            <a:r>
              <a:rPr lang="es-ES"/>
              <a:t>Loremipsum@info.com</a:t>
            </a:r>
          </a:p>
        </p:txBody>
      </p:sp>
      <p:pic>
        <p:nvPicPr>
          <p:cNvPr id="18" name="Gráfico 17">
            <a:extLst>
              <a:ext uri="{FF2B5EF4-FFF2-40B4-BE49-F238E27FC236}">
                <a16:creationId xmlns:a16="http://schemas.microsoft.com/office/drawing/2014/main" id="{C5C40D8B-4E89-4E84-A91A-99610A7D38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38" y="908844"/>
            <a:ext cx="2908056" cy="800100"/>
          </a:xfrm>
          <a:prstGeom prst="rect">
            <a:avLst/>
          </a:prstGeom>
        </p:spPr>
      </p:pic>
    </p:spTree>
    <p:extLst>
      <p:ext uri="{BB962C8B-B14F-4D97-AF65-F5344CB8AC3E}">
        <p14:creationId xmlns:p14="http://schemas.microsoft.com/office/powerpoint/2010/main" val="333847405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número de diapositiva 14">
            <a:extLst>
              <a:ext uri="{FF2B5EF4-FFF2-40B4-BE49-F238E27FC236}">
                <a16:creationId xmlns:a16="http://schemas.microsoft.com/office/drawing/2014/main" id="{D156A4A0-AC07-4989-AB5C-6626DA7F8E7B}"/>
              </a:ext>
            </a:extLst>
          </p:cNvPr>
          <p:cNvSpPr>
            <a:spLocks noGrp="1"/>
          </p:cNvSpPr>
          <p:nvPr>
            <p:ph type="sldNum" sz="quarter" idx="4"/>
          </p:nvPr>
        </p:nvSpPr>
        <p:spPr>
          <a:xfrm>
            <a:off x="7000489" y="7763089"/>
            <a:ext cx="629422" cy="395242"/>
          </a:xfrm>
          <a:prstGeom prst="rect">
            <a:avLst/>
          </a:prstGeom>
          <a:noFill/>
        </p:spPr>
        <p:txBody>
          <a:bodyPr/>
          <a:lstStyle>
            <a:lvl1pPr algn="ctr">
              <a:defRPr sz="1300">
                <a:solidFill>
                  <a:srgbClr val="1E1E1E"/>
                </a:solidFill>
              </a:defRPr>
            </a:lvl1pPr>
          </a:lstStyle>
          <a:p>
            <a:fld id="{B005B2D1-880E-4846-A216-7D6770BA1332}" type="slidenum">
              <a:rPr lang="es-ES" smtClean="0"/>
              <a:pPr/>
              <a:t>‹nr.›</a:t>
            </a:fld>
            <a:endParaRPr lang="es-ES"/>
          </a:p>
        </p:txBody>
      </p:sp>
    </p:spTree>
    <p:extLst>
      <p:ext uri="{BB962C8B-B14F-4D97-AF65-F5344CB8AC3E}">
        <p14:creationId xmlns:p14="http://schemas.microsoft.com/office/powerpoint/2010/main" val="3717940592"/>
      </p:ext>
    </p:extLst>
  </p:cSld>
  <p:clrMap bg1="lt1" tx1="dk1" bg2="lt2" tx2="dk2" accent1="accent1" accent2="accent2" accent3="accent3" accent4="accent4" accent5="accent5" accent6="accent6" hlink="hlink" folHlink="folHlink"/>
  <p:sldLayoutIdLst>
    <p:sldLayoutId id="2147483661" r:id="rId1"/>
    <p:sldLayoutId id="2147483708" r:id="rId2"/>
    <p:sldLayoutId id="2147483713" r:id="rId3"/>
    <p:sldLayoutId id="2147483714" r:id="rId4"/>
    <p:sldLayoutId id="2147483676" r:id="rId5"/>
    <p:sldLayoutId id="2147483709" r:id="rId6"/>
    <p:sldLayoutId id="2147483715" r:id="rId7"/>
    <p:sldLayoutId id="2147483716" r:id="rId8"/>
    <p:sldLayoutId id="2147483686" r:id="rId9"/>
    <p:sldLayoutId id="2147483710" r:id="rId10"/>
    <p:sldLayoutId id="2147483687" r:id="rId11"/>
    <p:sldLayoutId id="2147483711" r:id="rId12"/>
    <p:sldLayoutId id="2147483717" r:id="rId13"/>
    <p:sldLayoutId id="2147483718" r:id="rId14"/>
    <p:sldLayoutId id="2147483662" r:id="rId15"/>
    <p:sldLayoutId id="2147483672" r:id="rId16"/>
    <p:sldLayoutId id="2147483663" r:id="rId17"/>
    <p:sldLayoutId id="2147483689" r:id="rId18"/>
    <p:sldLayoutId id="2147483690" r:id="rId19"/>
    <p:sldLayoutId id="2147483691" r:id="rId20"/>
    <p:sldLayoutId id="2147483696" r:id="rId21"/>
    <p:sldLayoutId id="2147483692" r:id="rId22"/>
    <p:sldLayoutId id="2147483693" r:id="rId23"/>
    <p:sldLayoutId id="2147483706" r:id="rId24"/>
    <p:sldLayoutId id="2147483694" r:id="rId25"/>
    <p:sldLayoutId id="2147483695" r:id="rId26"/>
    <p:sldLayoutId id="2147483697" r:id="rId27"/>
    <p:sldLayoutId id="2147483698" r:id="rId28"/>
    <p:sldLayoutId id="2147483699" r:id="rId29"/>
    <p:sldLayoutId id="2147483664" r:id="rId30"/>
    <p:sldLayoutId id="2147483700" r:id="rId31"/>
    <p:sldLayoutId id="2147483677" r:id="rId32"/>
    <p:sldLayoutId id="2147483701" r:id="rId33"/>
    <p:sldLayoutId id="2147483702" r:id="rId34"/>
    <p:sldLayoutId id="2147483703" r:id="rId35"/>
    <p:sldLayoutId id="2147483704" r:id="rId36"/>
    <p:sldLayoutId id="2147483666" r:id="rId37"/>
    <p:sldLayoutId id="2147483679" r:id="rId38"/>
    <p:sldLayoutId id="2147483667" r:id="rId39"/>
    <p:sldLayoutId id="2147483668" r:id="rId40"/>
    <p:sldLayoutId id="2147483681" r:id="rId41"/>
    <p:sldLayoutId id="2147483682" r:id="rId42"/>
    <p:sldLayoutId id="2147483683" r:id="rId43"/>
    <p:sldLayoutId id="2147483678" r:id="rId44"/>
    <p:sldLayoutId id="2147483665" r:id="rId45"/>
    <p:sldLayoutId id="2147483705" r:id="rId46"/>
    <p:sldLayoutId id="2147483669" r:id="rId47"/>
    <p:sldLayoutId id="2147483673" r:id="rId48"/>
    <p:sldLayoutId id="2147483674" r:id="rId49"/>
    <p:sldLayoutId id="2147483675" r:id="rId50"/>
    <p:sldLayoutId id="2147483684" r:id="rId51"/>
    <p:sldLayoutId id="2147483707" r:id="rId52"/>
    <p:sldLayoutId id="2147483712" r:id="rId53"/>
    <p:sldLayoutId id="2147483685" r:id="rId54"/>
    <p:sldLayoutId id="2147483670" r:id="rId55"/>
    <p:sldLayoutId id="2147483719" r:id="rId56"/>
  </p:sldLayoutIdLst>
  <p:hf hdr="0" dt="0"/>
  <p:txStyles>
    <p:titleStyle>
      <a:lvl1pPr algn="l" defTabSz="1097280" rtl="0" eaLnBrk="1" latinLnBrk="0" hangingPunct="1">
        <a:lnSpc>
          <a:spcPct val="90000"/>
        </a:lnSpc>
        <a:spcBef>
          <a:spcPct val="0"/>
        </a:spcBef>
        <a:buNone/>
        <a:defRPr sz="4000" b="1" kern="1200">
          <a:solidFill>
            <a:srgbClr val="1E1E1E"/>
          </a:solidFill>
          <a:latin typeface="Century Gothic" panose="020B0502020202020204" pitchFamily="34" charset="0"/>
          <a:ea typeface="+mj-ea"/>
          <a:cs typeface="+mj-cs"/>
        </a:defRPr>
      </a:lvl1pPr>
    </p:titleStyle>
    <p:bodyStyle>
      <a:lvl1pPr marL="274320" indent="-274320" algn="l" defTabSz="1097280" rtl="0" eaLnBrk="1" latinLnBrk="0" hangingPunct="1">
        <a:lnSpc>
          <a:spcPts val="2100"/>
        </a:lnSpc>
        <a:spcBef>
          <a:spcPts val="1200"/>
        </a:spcBef>
        <a:buClr>
          <a:srgbClr val="FF3228"/>
        </a:buClr>
        <a:buFont typeface="Wingdings" panose="05000000000000000000" pitchFamily="2" charset="2"/>
        <a:buChar char="§"/>
        <a:defRPr sz="2200" kern="1200">
          <a:solidFill>
            <a:srgbClr val="1E1E1E"/>
          </a:solidFill>
          <a:latin typeface="Century Gothic" panose="020B0502020202020204" pitchFamily="34" charset="0"/>
          <a:ea typeface="+mn-ea"/>
          <a:cs typeface="+mn-cs"/>
        </a:defRPr>
      </a:lvl1pPr>
      <a:lvl2pPr marL="541338" indent="-269875" algn="l" defTabSz="1097280" rtl="0" eaLnBrk="1" latinLnBrk="0" hangingPunct="1">
        <a:lnSpc>
          <a:spcPct val="90000"/>
        </a:lnSpc>
        <a:spcBef>
          <a:spcPts val="600"/>
        </a:spcBef>
        <a:buClr>
          <a:srgbClr val="676766"/>
        </a:buClr>
        <a:buFont typeface="Wingdings" panose="05000000000000000000" pitchFamily="2" charset="2"/>
        <a:buChar char="§"/>
        <a:defRPr sz="2200" kern="1200">
          <a:solidFill>
            <a:srgbClr val="7D7878"/>
          </a:solidFill>
          <a:latin typeface="Century Gothic" panose="020B0502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1E1E1E"/>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1E1E1E"/>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1E1E1E"/>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1" userDrawn="1">
          <p15:clr>
            <a:srgbClr val="F26B43"/>
          </p15:clr>
        </p15:guide>
        <p15:guide id="2" pos="8645" userDrawn="1">
          <p15:clr>
            <a:srgbClr val="F26B43"/>
          </p15:clr>
        </p15:guide>
        <p15:guide id="3" orient="horz" pos="4610" userDrawn="1">
          <p15:clr>
            <a:srgbClr val="F26B43"/>
          </p15:clr>
        </p15:guide>
        <p15:guide id="4" orient="horz" pos="5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0.jpg"/><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1.png"/><Relationship Id="rId2" Type="http://schemas.openxmlformats.org/officeDocument/2006/relationships/diagramData" Target="../diagrams/data10.xml"/><Relationship Id="rId1" Type="http://schemas.openxmlformats.org/officeDocument/2006/relationships/slideLayout" Target="../slideLayouts/slideLayout2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3.png"/><Relationship Id="rId2" Type="http://schemas.openxmlformats.org/officeDocument/2006/relationships/diagramData" Target="../diagrams/data11.xml"/><Relationship Id="rId1" Type="http://schemas.openxmlformats.org/officeDocument/2006/relationships/slideLayout" Target="../slideLayouts/slideLayout2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hyperlink" Target="https://criminologia.hypotheses.org/" TargetMode="External"/><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30.png"/><Relationship Id="rId2" Type="http://schemas.microsoft.com/office/2014/relationships/chartEx" Target="../charts/chartEx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1.xml"/><Relationship Id="rId5" Type="http://schemas.openxmlformats.org/officeDocument/2006/relationships/image" Target="../media/image79.sv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hyperlink" Target="mailto:jorgeramiro.perez@universidadeuropea.es" TargetMode="External"/><Relationship Id="rId1" Type="http://schemas.openxmlformats.org/officeDocument/2006/relationships/slideLayout" Target="../slideLayouts/slideLayout4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Layout" Target="../diagrams/layout5.xml"/><Relationship Id="rId3" Type="http://schemas.openxmlformats.org/officeDocument/2006/relationships/image" Target="../media/image54.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Data" Target="../diagrams/data5.xml"/><Relationship Id="rId2" Type="http://schemas.openxmlformats.org/officeDocument/2006/relationships/notesSlide" Target="../notesSlides/notesSlide1.xml"/><Relationship Id="rId16" Type="http://schemas.openxmlformats.org/officeDocument/2006/relationships/diagramQuickStyle" Target="../diagrams/quickStyle3.xml"/><Relationship Id="rId20" Type="http://schemas.openxmlformats.org/officeDocument/2006/relationships/diagramLayout" Target="../diagrams/layout4.xml"/><Relationship Id="rId29" Type="http://schemas.microsoft.com/office/2007/relationships/diagramDrawing" Target="../diagrams/drawing5.xml"/><Relationship Id="rId1" Type="http://schemas.openxmlformats.org/officeDocument/2006/relationships/slideLayout" Target="../slideLayouts/slideLayout5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64.pn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openxmlformats.org/officeDocument/2006/relationships/diagramColors" Target="../diagrams/colors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9816116-D302-4253-BE39-1E0CD6630403}"/>
              </a:ext>
            </a:extLst>
          </p:cNvPr>
          <p:cNvSpPr>
            <a:spLocks noGrp="1"/>
          </p:cNvSpPr>
          <p:nvPr>
            <p:ph type="title"/>
          </p:nvPr>
        </p:nvSpPr>
        <p:spPr>
          <a:xfrm>
            <a:off x="1232014" y="2730479"/>
            <a:ext cx="6083186" cy="1442094"/>
          </a:xfrm>
        </p:spPr>
        <p:txBody>
          <a:bodyPr>
            <a:normAutofit/>
          </a:bodyPr>
          <a:lstStyle/>
          <a:p>
            <a:pPr algn="just">
              <a:lnSpc>
                <a:spcPct val="107000"/>
              </a:lnSpc>
              <a:spcAft>
                <a:spcPts val="800"/>
              </a:spcAft>
            </a:pPr>
            <a:r>
              <a:rPr lang="en-GB" sz="1800" b="1" dirty="0">
                <a:effectLst/>
                <a:latin typeface="Arial" panose="020B0604020202020204" pitchFamily="34" charset="0"/>
                <a:ea typeface="Calibri" panose="020F0502020204030204" pitchFamily="34" charset="0"/>
              </a:rPr>
              <a:t>Young people, Risk, Social media and Dating apps: Methodological innovations for the study of violence and sexual violence online</a:t>
            </a:r>
            <a:r>
              <a:rPr lang="en-GB" sz="1800" b="1" dirty="0">
                <a:latin typeface="Arial" panose="020B0604020202020204" pitchFamily="34" charset="0"/>
                <a:ea typeface="Calibri" panose="020F0502020204030204" pitchFamily="34" charset="0"/>
              </a:rPr>
              <a:t>.</a:t>
            </a:r>
            <a:endParaRPr lang="en-GB" sz="1800" dirty="0">
              <a:effectLst/>
              <a:latin typeface="+mj-lt"/>
              <a:ea typeface="Calibri" panose="020F0502020204030204" pitchFamily="34" charset="0"/>
              <a:cs typeface="Times New Roman" panose="02020603050405020304" pitchFamily="18" charset="0"/>
            </a:endParaRPr>
          </a:p>
        </p:txBody>
      </p:sp>
      <p:sp>
        <p:nvSpPr>
          <p:cNvPr id="6" name="Marcador de texto 5">
            <a:extLst>
              <a:ext uri="{FF2B5EF4-FFF2-40B4-BE49-F238E27FC236}">
                <a16:creationId xmlns:a16="http://schemas.microsoft.com/office/drawing/2014/main" id="{DBAB8BDE-E970-4D71-A1A5-92B4FED17AF3}"/>
              </a:ext>
            </a:extLst>
          </p:cNvPr>
          <p:cNvSpPr>
            <a:spLocks noGrp="1"/>
          </p:cNvSpPr>
          <p:nvPr>
            <p:ph type="body" sz="quarter" idx="10"/>
          </p:nvPr>
        </p:nvSpPr>
        <p:spPr>
          <a:xfrm>
            <a:off x="1232014" y="3657058"/>
            <a:ext cx="5992875" cy="696630"/>
          </a:xfrm>
        </p:spPr>
        <p:txBody>
          <a:bodyPr/>
          <a:lstStyle/>
          <a:p>
            <a:pPr algn="just"/>
            <a:r>
              <a:rPr lang="es-ES" sz="1400" dirty="0"/>
              <a:t>Jorge Ramiro Pérez Suárez, Raquel Rebeca Cordero Verdugo, Antonio Silva Esquinas, Julio Díaz Galán, Stefanía Donnet Hermida, Carmen Sanz García, Mario Muñoz Anguita, Adán Arsuaga Méndez, David Pavón </a:t>
            </a:r>
            <a:r>
              <a:rPr lang="es-ES" sz="1400" dirty="0" err="1"/>
              <a:t>Herradón</a:t>
            </a:r>
            <a:r>
              <a:rPr lang="es-ES" sz="1400" dirty="0"/>
              <a:t>, Aida Fonseca Díaz, Laura Gómez Cuesta </a:t>
            </a:r>
            <a:r>
              <a:rPr lang="es-ES" sz="1200" dirty="0"/>
              <a:t>.</a:t>
            </a:r>
          </a:p>
        </p:txBody>
      </p:sp>
      <p:sp>
        <p:nvSpPr>
          <p:cNvPr id="7" name="Marcador de texto 6">
            <a:extLst>
              <a:ext uri="{FF2B5EF4-FFF2-40B4-BE49-F238E27FC236}">
                <a16:creationId xmlns:a16="http://schemas.microsoft.com/office/drawing/2014/main" id="{CFD57E62-2B38-4D3E-840E-66065F4CDED9}"/>
              </a:ext>
            </a:extLst>
          </p:cNvPr>
          <p:cNvSpPr>
            <a:spLocks noGrp="1"/>
          </p:cNvSpPr>
          <p:nvPr>
            <p:ph type="body" sz="quarter" idx="11"/>
          </p:nvPr>
        </p:nvSpPr>
        <p:spPr>
          <a:xfrm>
            <a:off x="3110241" y="5119677"/>
            <a:ext cx="4902086" cy="696630"/>
          </a:xfrm>
        </p:spPr>
        <p:txBody>
          <a:bodyPr/>
          <a:lstStyle/>
          <a:p>
            <a:r>
              <a:rPr lang="es-ES" sz="1400" dirty="0"/>
              <a:t>4th April 2023</a:t>
            </a:r>
          </a:p>
        </p:txBody>
      </p:sp>
    </p:spTree>
    <p:extLst>
      <p:ext uri="{BB962C8B-B14F-4D97-AF65-F5344CB8AC3E}">
        <p14:creationId xmlns:p14="http://schemas.microsoft.com/office/powerpoint/2010/main" val="389129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3ACE88F-F023-BED1-7739-C60F497F1B0E}"/>
              </a:ext>
            </a:extLst>
          </p:cNvPr>
          <p:cNvSpPr>
            <a:spLocks noGrp="1"/>
          </p:cNvSpPr>
          <p:nvPr>
            <p:ph type="sldNum" sz="quarter" idx="10"/>
          </p:nvPr>
        </p:nvSpPr>
        <p:spPr/>
        <p:txBody>
          <a:bodyPr/>
          <a:lstStyle/>
          <a:p>
            <a:fld id="{B005B2D1-880E-4846-A216-7D6770BA1332}" type="slidenum">
              <a:rPr lang="es-ES" smtClean="0"/>
              <a:pPr/>
              <a:t>10</a:t>
            </a:fld>
            <a:endParaRPr lang="es-ES"/>
          </a:p>
        </p:txBody>
      </p:sp>
      <p:sp>
        <p:nvSpPr>
          <p:cNvPr id="3" name="Título 2">
            <a:extLst>
              <a:ext uri="{FF2B5EF4-FFF2-40B4-BE49-F238E27FC236}">
                <a16:creationId xmlns:a16="http://schemas.microsoft.com/office/drawing/2014/main" id="{93126DA9-293C-69F4-AC9F-CC438A952A40}"/>
              </a:ext>
            </a:extLst>
          </p:cNvPr>
          <p:cNvSpPr>
            <a:spLocks noGrp="1"/>
          </p:cNvSpPr>
          <p:nvPr>
            <p:ph type="title"/>
          </p:nvPr>
        </p:nvSpPr>
        <p:spPr>
          <a:xfrm>
            <a:off x="906462" y="1182159"/>
            <a:ext cx="10437041" cy="703086"/>
          </a:xfrm>
        </p:spPr>
        <p:txBody>
          <a:bodyPr/>
          <a:lstStyle/>
          <a:p>
            <a:r>
              <a:rPr lang="es-ES" dirty="0" err="1"/>
              <a:t>Researching</a:t>
            </a:r>
            <a:r>
              <a:rPr lang="es-ES" dirty="0"/>
              <a:t> Young People online (V) </a:t>
            </a:r>
            <a:endParaRPr lang="en-GB" dirty="0"/>
          </a:p>
        </p:txBody>
      </p:sp>
      <p:sp>
        <p:nvSpPr>
          <p:cNvPr id="5" name="Marcador de texto 4">
            <a:extLst>
              <a:ext uri="{FF2B5EF4-FFF2-40B4-BE49-F238E27FC236}">
                <a16:creationId xmlns:a16="http://schemas.microsoft.com/office/drawing/2014/main" id="{D7E3F432-F278-A5CF-A72C-1C622E812FA0}"/>
              </a:ext>
            </a:extLst>
          </p:cNvPr>
          <p:cNvSpPr>
            <a:spLocks noGrp="1"/>
          </p:cNvSpPr>
          <p:nvPr>
            <p:ph type="body" sz="quarter" idx="18"/>
          </p:nvPr>
        </p:nvSpPr>
        <p:spPr/>
        <p:txBody>
          <a:bodyPr/>
          <a:lstStyle/>
          <a:p>
            <a:r>
              <a:rPr lang="es-ES" dirty="0"/>
              <a:t>Digital </a:t>
            </a:r>
            <a:r>
              <a:rPr lang="es-ES" dirty="0" err="1"/>
              <a:t>Ethnography</a:t>
            </a:r>
            <a:r>
              <a:rPr lang="es-ES" dirty="0"/>
              <a:t> (Pink et al., 2016)</a:t>
            </a:r>
            <a:endParaRPr lang="en-GB" dirty="0"/>
          </a:p>
        </p:txBody>
      </p:sp>
      <p:pic>
        <p:nvPicPr>
          <p:cNvPr id="7" name="Imagen 6" descr="Interfaz de usuario gráfica&#10;&#10;Descripción generada automáticamente">
            <a:extLst>
              <a:ext uri="{FF2B5EF4-FFF2-40B4-BE49-F238E27FC236}">
                <a16:creationId xmlns:a16="http://schemas.microsoft.com/office/drawing/2014/main" id="{36847D1D-9D25-6B0E-CFBC-9F55F887C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6637" y="2409567"/>
            <a:ext cx="3935627" cy="4337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7">
            <a:extLst>
              <a:ext uri="{FF2B5EF4-FFF2-40B4-BE49-F238E27FC236}">
                <a16:creationId xmlns:a16="http://schemas.microsoft.com/office/drawing/2014/main" id="{DF25CED9-317D-4987-6DEC-97BCB5B3AC31}"/>
              </a:ext>
            </a:extLst>
          </p:cNvPr>
          <p:cNvSpPr/>
          <p:nvPr/>
        </p:nvSpPr>
        <p:spPr>
          <a:xfrm>
            <a:off x="10066637" y="2779422"/>
            <a:ext cx="618513" cy="74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ángulo 8">
            <a:extLst>
              <a:ext uri="{FF2B5EF4-FFF2-40B4-BE49-F238E27FC236}">
                <a16:creationId xmlns:a16="http://schemas.microsoft.com/office/drawing/2014/main" id="{3379BB7A-0B4C-E380-142F-51AD008EC59E}"/>
              </a:ext>
            </a:extLst>
          </p:cNvPr>
          <p:cNvSpPr/>
          <p:nvPr/>
        </p:nvSpPr>
        <p:spPr>
          <a:xfrm>
            <a:off x="12344400" y="5152768"/>
            <a:ext cx="1379537" cy="160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Diagrama 9">
            <a:extLst>
              <a:ext uri="{FF2B5EF4-FFF2-40B4-BE49-F238E27FC236}">
                <a16:creationId xmlns:a16="http://schemas.microsoft.com/office/drawing/2014/main" id="{DB7E1290-742C-0B40-691B-79622E71E26E}"/>
              </a:ext>
            </a:extLst>
          </p:cNvPr>
          <p:cNvGraphicFramePr/>
          <p:nvPr>
            <p:extLst>
              <p:ext uri="{D42A27DB-BD31-4B8C-83A1-F6EECF244321}">
                <p14:modId xmlns:p14="http://schemas.microsoft.com/office/powerpoint/2010/main" val="2226953902"/>
              </p:ext>
            </p:extLst>
          </p:nvPr>
        </p:nvGraphicFramePr>
        <p:xfrm>
          <a:off x="0" y="3226450"/>
          <a:ext cx="8563232" cy="4337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uadroTexto 10">
            <a:extLst>
              <a:ext uri="{FF2B5EF4-FFF2-40B4-BE49-F238E27FC236}">
                <a16:creationId xmlns:a16="http://schemas.microsoft.com/office/drawing/2014/main" id="{C137DE46-44FC-AF2F-2757-E8FBD6CC772E}"/>
              </a:ext>
            </a:extLst>
          </p:cNvPr>
          <p:cNvSpPr txBox="1"/>
          <p:nvPr/>
        </p:nvSpPr>
        <p:spPr>
          <a:xfrm>
            <a:off x="3324423" y="2763765"/>
            <a:ext cx="1407758" cy="369332"/>
          </a:xfrm>
          <a:prstGeom prst="rect">
            <a:avLst/>
          </a:prstGeom>
          <a:noFill/>
        </p:spPr>
        <p:txBody>
          <a:bodyPr wrap="none" rtlCol="0">
            <a:spAutoFit/>
          </a:bodyPr>
          <a:lstStyle/>
          <a:p>
            <a:r>
              <a:rPr lang="es-ES" b="1" dirty="0">
                <a:highlight>
                  <a:srgbClr val="FFFF00"/>
                </a:highlight>
              </a:rPr>
              <a:t>PRINCIPLES</a:t>
            </a:r>
            <a:endParaRPr lang="en-GB" b="1" dirty="0">
              <a:highlight>
                <a:srgbClr val="FFFF00"/>
              </a:highlight>
            </a:endParaRPr>
          </a:p>
        </p:txBody>
      </p:sp>
    </p:spTree>
    <p:extLst>
      <p:ext uri="{BB962C8B-B14F-4D97-AF65-F5344CB8AC3E}">
        <p14:creationId xmlns:p14="http://schemas.microsoft.com/office/powerpoint/2010/main" val="3402408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0565FA6-6B83-0C22-EF70-0A415DCE8AE6}"/>
              </a:ext>
            </a:extLst>
          </p:cNvPr>
          <p:cNvSpPr>
            <a:spLocks noGrp="1"/>
          </p:cNvSpPr>
          <p:nvPr>
            <p:ph type="sldNum" sz="quarter" idx="10"/>
          </p:nvPr>
        </p:nvSpPr>
        <p:spPr/>
        <p:txBody>
          <a:bodyPr/>
          <a:lstStyle/>
          <a:p>
            <a:fld id="{B005B2D1-880E-4846-A216-7D6770BA1332}" type="slidenum">
              <a:rPr lang="es-ES" smtClean="0"/>
              <a:pPr/>
              <a:t>11</a:t>
            </a:fld>
            <a:endParaRPr lang="es-ES"/>
          </a:p>
        </p:txBody>
      </p:sp>
      <p:sp>
        <p:nvSpPr>
          <p:cNvPr id="3" name="Título 2">
            <a:extLst>
              <a:ext uri="{FF2B5EF4-FFF2-40B4-BE49-F238E27FC236}">
                <a16:creationId xmlns:a16="http://schemas.microsoft.com/office/drawing/2014/main" id="{EF42D95F-C6F8-228C-3474-DFF6AEB807FB}"/>
              </a:ext>
            </a:extLst>
          </p:cNvPr>
          <p:cNvSpPr>
            <a:spLocks noGrp="1"/>
          </p:cNvSpPr>
          <p:nvPr>
            <p:ph type="title"/>
          </p:nvPr>
        </p:nvSpPr>
        <p:spPr>
          <a:xfrm>
            <a:off x="906463" y="1182159"/>
            <a:ext cx="10931310" cy="703086"/>
          </a:xfrm>
        </p:spPr>
        <p:txBody>
          <a:bodyPr/>
          <a:lstStyle/>
          <a:p>
            <a:r>
              <a:rPr lang="es-ES" dirty="0" err="1"/>
              <a:t>Researching</a:t>
            </a:r>
            <a:r>
              <a:rPr lang="es-ES" dirty="0"/>
              <a:t> Young People online (VI)</a:t>
            </a:r>
            <a:endParaRPr lang="en-GB" dirty="0"/>
          </a:p>
        </p:txBody>
      </p:sp>
      <p:sp>
        <p:nvSpPr>
          <p:cNvPr id="5" name="Marcador de texto 4">
            <a:extLst>
              <a:ext uri="{FF2B5EF4-FFF2-40B4-BE49-F238E27FC236}">
                <a16:creationId xmlns:a16="http://schemas.microsoft.com/office/drawing/2014/main" id="{3B9712D6-F20B-693A-3DEE-33C71E3ACBEF}"/>
              </a:ext>
            </a:extLst>
          </p:cNvPr>
          <p:cNvSpPr>
            <a:spLocks noGrp="1"/>
          </p:cNvSpPr>
          <p:nvPr>
            <p:ph type="body" sz="quarter" idx="18"/>
          </p:nvPr>
        </p:nvSpPr>
        <p:spPr/>
        <p:txBody>
          <a:bodyPr/>
          <a:lstStyle/>
          <a:p>
            <a:r>
              <a:rPr lang="es-ES" dirty="0"/>
              <a:t>Digital </a:t>
            </a:r>
            <a:r>
              <a:rPr lang="es-ES" dirty="0" err="1"/>
              <a:t>Ethnography</a:t>
            </a:r>
            <a:r>
              <a:rPr lang="es-ES" dirty="0"/>
              <a:t> (Pink et al., 2016)</a:t>
            </a:r>
            <a:endParaRPr lang="en-GB" dirty="0"/>
          </a:p>
        </p:txBody>
      </p:sp>
      <p:graphicFrame>
        <p:nvGraphicFramePr>
          <p:cNvPr id="6" name="Diagrama 5">
            <a:extLst>
              <a:ext uri="{FF2B5EF4-FFF2-40B4-BE49-F238E27FC236}">
                <a16:creationId xmlns:a16="http://schemas.microsoft.com/office/drawing/2014/main" id="{6083F425-E115-A03A-F4C7-C78D63A27025}"/>
              </a:ext>
            </a:extLst>
          </p:cNvPr>
          <p:cNvGraphicFramePr/>
          <p:nvPr>
            <p:extLst>
              <p:ext uri="{D42A27DB-BD31-4B8C-83A1-F6EECF244321}">
                <p14:modId xmlns:p14="http://schemas.microsoft.com/office/powerpoint/2010/main" val="4026037236"/>
              </p:ext>
            </p:extLst>
          </p:nvPr>
        </p:nvGraphicFramePr>
        <p:xfrm>
          <a:off x="3385751" y="3054795"/>
          <a:ext cx="6981568" cy="4248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232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946EE8C-C7F7-4496-B41A-817197F497B8}"/>
              </a:ext>
            </a:extLst>
          </p:cNvPr>
          <p:cNvSpPr>
            <a:spLocks noGrp="1"/>
          </p:cNvSpPr>
          <p:nvPr>
            <p:ph type="sldNum" sz="quarter" idx="10"/>
          </p:nvPr>
        </p:nvSpPr>
        <p:spPr/>
        <p:txBody>
          <a:bodyPr/>
          <a:lstStyle/>
          <a:p>
            <a:fld id="{B005B2D1-880E-4846-A216-7D6770BA1332}" type="slidenum">
              <a:rPr lang="es-ES" smtClean="0"/>
              <a:pPr/>
              <a:t>12</a:t>
            </a:fld>
            <a:endParaRPr lang="es-ES"/>
          </a:p>
        </p:txBody>
      </p:sp>
      <p:sp>
        <p:nvSpPr>
          <p:cNvPr id="3" name="Título 2">
            <a:extLst>
              <a:ext uri="{FF2B5EF4-FFF2-40B4-BE49-F238E27FC236}">
                <a16:creationId xmlns:a16="http://schemas.microsoft.com/office/drawing/2014/main" id="{68827862-2156-4D9F-B15C-6F2ECFB8812F}"/>
              </a:ext>
            </a:extLst>
          </p:cNvPr>
          <p:cNvSpPr>
            <a:spLocks noGrp="1"/>
          </p:cNvSpPr>
          <p:nvPr>
            <p:ph type="title"/>
          </p:nvPr>
        </p:nvSpPr>
        <p:spPr>
          <a:xfrm>
            <a:off x="906463" y="1182159"/>
            <a:ext cx="10934438" cy="703086"/>
          </a:xfrm>
        </p:spPr>
        <p:txBody>
          <a:bodyPr/>
          <a:lstStyle/>
          <a:p>
            <a:r>
              <a:rPr lang="es-ES" dirty="0"/>
              <a:t>The </a:t>
            </a:r>
            <a:r>
              <a:rPr lang="es-ES" dirty="0" err="1"/>
              <a:t>cannibal</a:t>
            </a:r>
            <a:r>
              <a:rPr lang="es-ES" dirty="0"/>
              <a:t> </a:t>
            </a:r>
            <a:r>
              <a:rPr lang="es-ES" dirty="0" err="1"/>
              <a:t>self</a:t>
            </a:r>
            <a:r>
              <a:rPr lang="es-ES" dirty="0"/>
              <a:t>(</a:t>
            </a:r>
            <a:r>
              <a:rPr lang="es-ES" dirty="0" err="1"/>
              <a:t>ie</a:t>
            </a:r>
            <a:r>
              <a:rPr lang="es-ES" dirty="0"/>
              <a:t>) (I)</a:t>
            </a:r>
          </a:p>
        </p:txBody>
      </p:sp>
      <p:sp>
        <p:nvSpPr>
          <p:cNvPr id="4" name="Marcador de texto 3">
            <a:extLst>
              <a:ext uri="{FF2B5EF4-FFF2-40B4-BE49-F238E27FC236}">
                <a16:creationId xmlns:a16="http://schemas.microsoft.com/office/drawing/2014/main" id="{911CCAE2-9DC6-4B8E-BD4B-59255B60E42D}"/>
              </a:ext>
            </a:extLst>
          </p:cNvPr>
          <p:cNvSpPr>
            <a:spLocks noGrp="1"/>
          </p:cNvSpPr>
          <p:nvPr>
            <p:ph type="body" sz="quarter" idx="17"/>
          </p:nvPr>
        </p:nvSpPr>
        <p:spPr>
          <a:xfrm>
            <a:off x="906463" y="2759459"/>
            <a:ext cx="8951912" cy="4551309"/>
          </a:xfrm>
        </p:spPr>
        <p:txBody>
          <a:bodyPr vert="horz" lIns="0" tIns="45720" rIns="91440" bIns="45720" rtlCol="0" anchor="t">
            <a:noAutofit/>
          </a:bodyPr>
          <a:lstStyle/>
          <a:p>
            <a:endParaRPr lang="es-ES" dirty="0"/>
          </a:p>
          <a:p>
            <a:pPr algn="just"/>
            <a:r>
              <a:rPr lang="en-GB" sz="1800" dirty="0"/>
              <a:t>Aegon says he is not affected by the aesthetic pressures of social media, but many people do suffer because of that and feel inferior because they do not have what appears on social media. </a:t>
            </a:r>
            <a:r>
              <a:rPr lang="en-GB" sz="1800" dirty="0" err="1"/>
              <a:t>Rhaenyra</a:t>
            </a:r>
            <a:r>
              <a:rPr lang="en-GB" sz="1800" dirty="0"/>
              <a:t> recognises that she has, sometimes, felt insecure for these matters like seeing a girl with a very thin waistline, etc. Then she thinks and assumes she is ok and healthy, and it goes away. [Jorge R. Pérez’s meeting noes]</a:t>
            </a:r>
          </a:p>
          <a:p>
            <a:pPr algn="just"/>
            <a:r>
              <a:rPr lang="en-GB" sz="1800" dirty="0"/>
              <a:t>Aegon thinks that sexualised videos of boys and girls do not receive the same treatment, why is that a boy without a t-shirt is hot and everyone follows him and the girl without the t-shirt is looking for a boyfriend? All of them think that there are plenty double standards in relation to gender. [Jorge R. Pérez’s meeting notes]</a:t>
            </a:r>
            <a:endParaRPr lang="es-ES" sz="1800" dirty="0"/>
          </a:p>
          <a:p>
            <a:pPr algn="just"/>
            <a:endParaRPr lang="es-ES_tradnl" dirty="0"/>
          </a:p>
          <a:p>
            <a:pPr algn="just"/>
            <a:endParaRPr lang="es-ES" dirty="0"/>
          </a:p>
        </p:txBody>
      </p:sp>
      <p:sp>
        <p:nvSpPr>
          <p:cNvPr id="5" name="Marcador de texto 4">
            <a:extLst>
              <a:ext uri="{FF2B5EF4-FFF2-40B4-BE49-F238E27FC236}">
                <a16:creationId xmlns:a16="http://schemas.microsoft.com/office/drawing/2014/main" id="{72143CD3-5263-4F95-A365-1CCBC43DE851}"/>
              </a:ext>
            </a:extLst>
          </p:cNvPr>
          <p:cNvSpPr>
            <a:spLocks noGrp="1"/>
          </p:cNvSpPr>
          <p:nvPr>
            <p:ph type="body" sz="quarter" idx="18"/>
          </p:nvPr>
        </p:nvSpPr>
        <p:spPr>
          <a:xfrm>
            <a:off x="1077912" y="2025306"/>
            <a:ext cx="9290833" cy="594092"/>
          </a:xfrm>
        </p:spPr>
        <p:txBody>
          <a:bodyPr>
            <a:normAutofit fontScale="85000" lnSpcReduction="10000"/>
          </a:bodyPr>
          <a:lstStyle/>
          <a:p>
            <a:r>
              <a:rPr lang="es-ES" dirty="0"/>
              <a:t>I am </a:t>
            </a:r>
            <a:r>
              <a:rPr lang="es-ES" dirty="0" err="1"/>
              <a:t>tired</a:t>
            </a:r>
            <a:r>
              <a:rPr lang="es-ES" dirty="0"/>
              <a:t> </a:t>
            </a:r>
            <a:r>
              <a:rPr lang="es-ES" dirty="0" err="1"/>
              <a:t>of</a:t>
            </a:r>
            <a:r>
              <a:rPr lang="es-ES" dirty="0"/>
              <a:t> People </a:t>
            </a:r>
            <a:r>
              <a:rPr lang="es-ES" dirty="0" err="1"/>
              <a:t>treating</a:t>
            </a:r>
            <a:r>
              <a:rPr lang="es-ES" dirty="0"/>
              <a:t> me </a:t>
            </a:r>
            <a:r>
              <a:rPr lang="es-ES" dirty="0" err="1"/>
              <a:t>like</a:t>
            </a:r>
            <a:r>
              <a:rPr lang="es-ES" dirty="0"/>
              <a:t> a </a:t>
            </a:r>
            <a:r>
              <a:rPr lang="es-ES" dirty="0" err="1"/>
              <a:t>pice</a:t>
            </a:r>
            <a:r>
              <a:rPr lang="es-ES" dirty="0"/>
              <a:t> </a:t>
            </a:r>
            <a:r>
              <a:rPr lang="es-ES" dirty="0" err="1"/>
              <a:t>of</a:t>
            </a:r>
            <a:r>
              <a:rPr lang="es-ES" dirty="0"/>
              <a:t> </a:t>
            </a:r>
            <a:r>
              <a:rPr lang="es-ES" dirty="0" err="1"/>
              <a:t>meat</a:t>
            </a:r>
            <a:r>
              <a:rPr lang="es-ES" dirty="0"/>
              <a:t> [</a:t>
            </a:r>
            <a:r>
              <a:rPr lang="es-ES" dirty="0" err="1"/>
              <a:t>Respondent</a:t>
            </a:r>
            <a:r>
              <a:rPr lang="es-ES" dirty="0"/>
              <a:t> 208]</a:t>
            </a:r>
          </a:p>
        </p:txBody>
      </p:sp>
      <p:graphicFrame>
        <p:nvGraphicFramePr>
          <p:cNvPr id="6" name="Diagrama 5">
            <a:extLst>
              <a:ext uri="{FF2B5EF4-FFF2-40B4-BE49-F238E27FC236}">
                <a16:creationId xmlns:a16="http://schemas.microsoft.com/office/drawing/2014/main" id="{2D2E15D5-5CBF-46A8-89D3-C28D10977958}"/>
              </a:ext>
            </a:extLst>
          </p:cNvPr>
          <p:cNvGraphicFramePr/>
          <p:nvPr>
            <p:extLst>
              <p:ext uri="{D42A27DB-BD31-4B8C-83A1-F6EECF244321}">
                <p14:modId xmlns:p14="http://schemas.microsoft.com/office/powerpoint/2010/main" val="1104214257"/>
              </p:ext>
            </p:extLst>
          </p:nvPr>
        </p:nvGraphicFramePr>
        <p:xfrm>
          <a:off x="9559856" y="2609786"/>
          <a:ext cx="4562089" cy="4865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3182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3BEA789-3B41-F1E1-32C5-E6F18203EFC9}"/>
              </a:ext>
            </a:extLst>
          </p:cNvPr>
          <p:cNvSpPr>
            <a:spLocks noGrp="1"/>
          </p:cNvSpPr>
          <p:nvPr>
            <p:ph type="sldNum" sz="quarter" idx="10"/>
          </p:nvPr>
        </p:nvSpPr>
        <p:spPr/>
        <p:txBody>
          <a:bodyPr/>
          <a:lstStyle/>
          <a:p>
            <a:fld id="{B005B2D1-880E-4846-A216-7D6770BA1332}" type="slidenum">
              <a:rPr lang="es-ES" smtClean="0"/>
              <a:pPr/>
              <a:t>13</a:t>
            </a:fld>
            <a:endParaRPr lang="es-ES"/>
          </a:p>
        </p:txBody>
      </p:sp>
      <p:sp>
        <p:nvSpPr>
          <p:cNvPr id="3" name="Título 2">
            <a:extLst>
              <a:ext uri="{FF2B5EF4-FFF2-40B4-BE49-F238E27FC236}">
                <a16:creationId xmlns:a16="http://schemas.microsoft.com/office/drawing/2014/main" id="{A6585012-0CF3-8695-07CE-FD9CE5FA4D03}"/>
              </a:ext>
            </a:extLst>
          </p:cNvPr>
          <p:cNvSpPr>
            <a:spLocks noGrp="1"/>
          </p:cNvSpPr>
          <p:nvPr>
            <p:ph type="title"/>
          </p:nvPr>
        </p:nvSpPr>
        <p:spPr/>
        <p:txBody>
          <a:bodyPr/>
          <a:lstStyle/>
          <a:p>
            <a:r>
              <a:rPr lang="es-ES" dirty="0"/>
              <a:t>The </a:t>
            </a:r>
            <a:r>
              <a:rPr lang="es-ES" dirty="0" err="1"/>
              <a:t>cannibal</a:t>
            </a:r>
            <a:r>
              <a:rPr lang="es-ES" dirty="0"/>
              <a:t> </a:t>
            </a:r>
            <a:r>
              <a:rPr lang="es-ES" dirty="0" err="1"/>
              <a:t>self</a:t>
            </a:r>
            <a:r>
              <a:rPr lang="es-ES" dirty="0"/>
              <a:t>(</a:t>
            </a:r>
            <a:r>
              <a:rPr lang="es-ES" dirty="0" err="1"/>
              <a:t>ie</a:t>
            </a:r>
            <a:r>
              <a:rPr lang="es-ES" dirty="0"/>
              <a:t>) (II)</a:t>
            </a:r>
            <a:endParaRPr lang="en-GB" dirty="0"/>
          </a:p>
        </p:txBody>
      </p:sp>
      <p:graphicFrame>
        <p:nvGraphicFramePr>
          <p:cNvPr id="6" name="Gráfico 5">
            <a:extLst>
              <a:ext uri="{FF2B5EF4-FFF2-40B4-BE49-F238E27FC236}">
                <a16:creationId xmlns:a16="http://schemas.microsoft.com/office/drawing/2014/main" id="{E994F22A-CF19-634D-F38C-2B120F5019B9}"/>
              </a:ext>
            </a:extLst>
          </p:cNvPr>
          <p:cNvGraphicFramePr>
            <a:graphicFrameLocks/>
          </p:cNvGraphicFramePr>
          <p:nvPr>
            <p:extLst>
              <p:ext uri="{D42A27DB-BD31-4B8C-83A1-F6EECF244321}">
                <p14:modId xmlns:p14="http://schemas.microsoft.com/office/powerpoint/2010/main" val="2589636411"/>
              </p:ext>
            </p:extLst>
          </p:nvPr>
        </p:nvGraphicFramePr>
        <p:xfrm>
          <a:off x="1198605" y="2174789"/>
          <a:ext cx="6269807" cy="37351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6E06D108-5E96-495C-9AEF-BF18F363D6A5}"/>
              </a:ext>
            </a:extLst>
          </p:cNvPr>
          <p:cNvGraphicFramePr/>
          <p:nvPr>
            <p:extLst>
              <p:ext uri="{D42A27DB-BD31-4B8C-83A1-F6EECF244321}">
                <p14:modId xmlns:p14="http://schemas.microsoft.com/office/powerpoint/2010/main" val="2540231088"/>
              </p:ext>
            </p:extLst>
          </p:nvPr>
        </p:nvGraphicFramePr>
        <p:xfrm>
          <a:off x="7834184" y="2174790"/>
          <a:ext cx="5457636" cy="3735156"/>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339E01B0-CF84-3733-3ACD-0AD6AECEC913}"/>
              </a:ext>
            </a:extLst>
          </p:cNvPr>
          <p:cNvSpPr txBox="1"/>
          <p:nvPr/>
        </p:nvSpPr>
        <p:spPr>
          <a:xfrm>
            <a:off x="6067168" y="6678109"/>
            <a:ext cx="3991231" cy="369332"/>
          </a:xfrm>
          <a:prstGeom prst="rect">
            <a:avLst/>
          </a:prstGeom>
          <a:noFill/>
        </p:spPr>
        <p:txBody>
          <a:bodyPr wrap="square" rtlCol="0">
            <a:spAutoFit/>
          </a:bodyPr>
          <a:lstStyle/>
          <a:p>
            <a:r>
              <a:rPr lang="es-ES" b="1" dirty="0">
                <a:solidFill>
                  <a:srgbClr val="FF0000"/>
                </a:solidFill>
              </a:rPr>
              <a:t>EMPTY v. ACCOMPANIED</a:t>
            </a:r>
            <a:endParaRPr lang="en-GB" b="1" dirty="0">
              <a:solidFill>
                <a:srgbClr val="FF0000"/>
              </a:solidFill>
            </a:endParaRPr>
          </a:p>
        </p:txBody>
      </p:sp>
    </p:spTree>
    <p:extLst>
      <p:ext uri="{BB962C8B-B14F-4D97-AF65-F5344CB8AC3E}">
        <p14:creationId xmlns:p14="http://schemas.microsoft.com/office/powerpoint/2010/main" val="1097597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8E330C7-93F9-4F6D-AA51-1805FC579084}"/>
              </a:ext>
            </a:extLst>
          </p:cNvPr>
          <p:cNvSpPr>
            <a:spLocks noGrp="1"/>
          </p:cNvSpPr>
          <p:nvPr>
            <p:ph type="sldNum" sz="quarter" idx="10"/>
          </p:nvPr>
        </p:nvSpPr>
        <p:spPr/>
        <p:txBody>
          <a:bodyPr/>
          <a:lstStyle/>
          <a:p>
            <a:fld id="{B005B2D1-880E-4846-A216-7D6770BA1332}" type="slidenum">
              <a:rPr lang="es-ES" smtClean="0"/>
              <a:pPr/>
              <a:t>14</a:t>
            </a:fld>
            <a:endParaRPr lang="es-ES"/>
          </a:p>
        </p:txBody>
      </p:sp>
      <p:sp>
        <p:nvSpPr>
          <p:cNvPr id="3" name="Título 2">
            <a:extLst>
              <a:ext uri="{FF2B5EF4-FFF2-40B4-BE49-F238E27FC236}">
                <a16:creationId xmlns:a16="http://schemas.microsoft.com/office/drawing/2014/main" id="{35017DA3-C040-4C6D-8001-7BE76B84979E}"/>
              </a:ext>
            </a:extLst>
          </p:cNvPr>
          <p:cNvSpPr>
            <a:spLocks noGrp="1"/>
          </p:cNvSpPr>
          <p:nvPr>
            <p:ph type="title"/>
          </p:nvPr>
        </p:nvSpPr>
        <p:spPr>
          <a:xfrm>
            <a:off x="906463" y="1182159"/>
            <a:ext cx="9533902" cy="703086"/>
          </a:xfrm>
        </p:spPr>
        <p:txBody>
          <a:bodyPr/>
          <a:lstStyle/>
          <a:p>
            <a:r>
              <a:rPr lang="es-ES" i="1" dirty="0" err="1"/>
              <a:t>Happycracy</a:t>
            </a:r>
            <a:r>
              <a:rPr lang="es-ES" dirty="0"/>
              <a:t> &amp; </a:t>
            </a:r>
            <a:r>
              <a:rPr lang="es-ES" dirty="0" err="1"/>
              <a:t>Pain</a:t>
            </a:r>
            <a:r>
              <a:rPr lang="es-ES" dirty="0"/>
              <a:t> </a:t>
            </a:r>
            <a:r>
              <a:rPr lang="es-ES" dirty="0" err="1"/>
              <a:t>Porn</a:t>
            </a:r>
            <a:r>
              <a:rPr lang="es-ES" dirty="0"/>
              <a:t> (I)</a:t>
            </a:r>
          </a:p>
        </p:txBody>
      </p:sp>
      <p:sp>
        <p:nvSpPr>
          <p:cNvPr id="5" name="Marcador de texto 4">
            <a:extLst>
              <a:ext uri="{FF2B5EF4-FFF2-40B4-BE49-F238E27FC236}">
                <a16:creationId xmlns:a16="http://schemas.microsoft.com/office/drawing/2014/main" id="{4C1C75ED-E751-40D8-8E6D-0436B0E6C534}"/>
              </a:ext>
            </a:extLst>
          </p:cNvPr>
          <p:cNvSpPr>
            <a:spLocks noGrp="1"/>
          </p:cNvSpPr>
          <p:nvPr>
            <p:ph type="body" sz="quarter" idx="18"/>
          </p:nvPr>
        </p:nvSpPr>
        <p:spPr/>
        <p:txBody>
          <a:bodyPr>
            <a:normAutofit fontScale="85000" lnSpcReduction="20000"/>
          </a:bodyPr>
          <a:lstStyle/>
          <a:p>
            <a:r>
              <a:rPr lang="es-ES" dirty="0" err="1"/>
              <a:t>why</a:t>
            </a:r>
            <a:r>
              <a:rPr lang="es-ES" dirty="0"/>
              <a:t> </a:t>
            </a:r>
            <a:r>
              <a:rPr lang="es-ES" dirty="0" err="1"/>
              <a:t>does</a:t>
            </a:r>
            <a:r>
              <a:rPr lang="es-ES" dirty="0"/>
              <a:t> </a:t>
            </a:r>
            <a:r>
              <a:rPr lang="es-ES" dirty="0" err="1"/>
              <a:t>it</a:t>
            </a:r>
            <a:r>
              <a:rPr lang="es-ES" dirty="0"/>
              <a:t> </a:t>
            </a:r>
            <a:r>
              <a:rPr lang="es-ES" dirty="0" err="1"/>
              <a:t>seem</a:t>
            </a:r>
            <a:r>
              <a:rPr lang="es-ES" dirty="0"/>
              <a:t> </a:t>
            </a:r>
            <a:r>
              <a:rPr lang="es-ES" dirty="0" err="1"/>
              <a:t>you</a:t>
            </a:r>
            <a:r>
              <a:rPr lang="es-ES" dirty="0"/>
              <a:t> do </a:t>
            </a:r>
            <a:r>
              <a:rPr lang="es-ES" dirty="0" err="1"/>
              <a:t>not</a:t>
            </a:r>
            <a:r>
              <a:rPr lang="es-ES" dirty="0"/>
              <a:t> care </a:t>
            </a:r>
            <a:r>
              <a:rPr lang="es-ES" dirty="0" err="1"/>
              <a:t>anymore</a:t>
            </a:r>
            <a:r>
              <a:rPr lang="es-ES" dirty="0"/>
              <a:t> </a:t>
            </a:r>
            <a:r>
              <a:rPr lang="es-ES" dirty="0" err="1"/>
              <a:t>about</a:t>
            </a:r>
            <a:r>
              <a:rPr lang="es-ES" dirty="0"/>
              <a:t> </a:t>
            </a:r>
            <a:r>
              <a:rPr lang="es-ES" dirty="0" err="1"/>
              <a:t>anything</a:t>
            </a:r>
            <a:r>
              <a:rPr lang="es-ES" dirty="0"/>
              <a:t>? </a:t>
            </a:r>
          </a:p>
        </p:txBody>
      </p:sp>
      <p:graphicFrame>
        <p:nvGraphicFramePr>
          <p:cNvPr id="6" name="Diagrama 5">
            <a:extLst>
              <a:ext uri="{FF2B5EF4-FFF2-40B4-BE49-F238E27FC236}">
                <a16:creationId xmlns:a16="http://schemas.microsoft.com/office/drawing/2014/main" id="{CFD03850-5616-4302-95CA-36BA4C1DEB37}"/>
              </a:ext>
            </a:extLst>
          </p:cNvPr>
          <p:cNvGraphicFramePr/>
          <p:nvPr>
            <p:extLst>
              <p:ext uri="{D42A27DB-BD31-4B8C-83A1-F6EECF244321}">
                <p14:modId xmlns:p14="http://schemas.microsoft.com/office/powerpoint/2010/main" val="1584086090"/>
              </p:ext>
            </p:extLst>
          </p:nvPr>
        </p:nvGraphicFramePr>
        <p:xfrm>
          <a:off x="7199454" y="2172974"/>
          <a:ext cx="8198734" cy="5317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Interfaz de usuario gráfica, Texto, Aplicación&#10;&#10;Descripción generada automáticamente">
            <a:extLst>
              <a:ext uri="{FF2B5EF4-FFF2-40B4-BE49-F238E27FC236}">
                <a16:creationId xmlns:a16="http://schemas.microsoft.com/office/drawing/2014/main" id="{4FD886EC-3528-473C-BCB2-7AA003D7F8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83" y="3062243"/>
            <a:ext cx="8046601" cy="3732001"/>
          </a:xfrm>
          <a:prstGeom prst="rect">
            <a:avLst/>
          </a:prstGeom>
        </p:spPr>
      </p:pic>
      <p:sp>
        <p:nvSpPr>
          <p:cNvPr id="9" name="Cara sonriente 8">
            <a:extLst>
              <a:ext uri="{FF2B5EF4-FFF2-40B4-BE49-F238E27FC236}">
                <a16:creationId xmlns:a16="http://schemas.microsoft.com/office/drawing/2014/main" id="{66549F87-5EA7-4488-AEF1-608E4F847BEC}"/>
              </a:ext>
            </a:extLst>
          </p:cNvPr>
          <p:cNvSpPr/>
          <p:nvPr/>
        </p:nvSpPr>
        <p:spPr>
          <a:xfrm>
            <a:off x="2500132" y="4114800"/>
            <a:ext cx="474562" cy="46877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6C2BE06B-8017-40E5-BE99-899A00AAFE79}"/>
              </a:ext>
            </a:extLst>
          </p:cNvPr>
          <p:cNvSpPr/>
          <p:nvPr/>
        </p:nvSpPr>
        <p:spPr>
          <a:xfrm>
            <a:off x="6578600" y="3159889"/>
            <a:ext cx="421889" cy="208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204BB130-CA27-41E0-9FA7-080975FB75C1}"/>
              </a:ext>
            </a:extLst>
          </p:cNvPr>
          <p:cNvSpPr/>
          <p:nvPr/>
        </p:nvSpPr>
        <p:spPr>
          <a:xfrm>
            <a:off x="6578600" y="4745620"/>
            <a:ext cx="620854" cy="115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1EBAC865-38F9-4934-B1D3-78FBC0B6B18D}"/>
              </a:ext>
            </a:extLst>
          </p:cNvPr>
          <p:cNvSpPr/>
          <p:nvPr/>
        </p:nvSpPr>
        <p:spPr>
          <a:xfrm>
            <a:off x="6578600" y="5382228"/>
            <a:ext cx="296762" cy="115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0480447-C879-4D7C-AA00-2DBF808AED26}"/>
              </a:ext>
            </a:extLst>
          </p:cNvPr>
          <p:cNvSpPr/>
          <p:nvPr/>
        </p:nvSpPr>
        <p:spPr>
          <a:xfrm>
            <a:off x="6578600" y="5904975"/>
            <a:ext cx="620854" cy="70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7CFEEA7-46CC-49D7-97C1-F2A6FC1BD85E}"/>
              </a:ext>
            </a:extLst>
          </p:cNvPr>
          <p:cNvSpPr/>
          <p:nvPr/>
        </p:nvSpPr>
        <p:spPr>
          <a:xfrm>
            <a:off x="6578600" y="6308203"/>
            <a:ext cx="829197" cy="79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468AFFDD-7598-4F6F-9AE3-3636E1E273E2}"/>
              </a:ext>
            </a:extLst>
          </p:cNvPr>
          <p:cNvSpPr/>
          <p:nvPr/>
        </p:nvSpPr>
        <p:spPr>
          <a:xfrm>
            <a:off x="6875362" y="5998845"/>
            <a:ext cx="125127" cy="79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2BD5D193-2B25-4091-988D-F393224E6735}"/>
              </a:ext>
            </a:extLst>
          </p:cNvPr>
          <p:cNvSpPr/>
          <p:nvPr/>
        </p:nvSpPr>
        <p:spPr>
          <a:xfrm>
            <a:off x="6412089" y="4447822"/>
            <a:ext cx="1772355" cy="135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0084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CD72238-FE7C-4353-ACB8-093E2C860028}"/>
              </a:ext>
            </a:extLst>
          </p:cNvPr>
          <p:cNvSpPr>
            <a:spLocks noGrp="1"/>
          </p:cNvSpPr>
          <p:nvPr>
            <p:ph type="sldNum" sz="quarter" idx="10"/>
          </p:nvPr>
        </p:nvSpPr>
        <p:spPr/>
        <p:txBody>
          <a:bodyPr/>
          <a:lstStyle/>
          <a:p>
            <a:fld id="{B005B2D1-880E-4846-A216-7D6770BA1332}" type="slidenum">
              <a:rPr lang="es-ES" smtClean="0"/>
              <a:pPr/>
              <a:t>15</a:t>
            </a:fld>
            <a:endParaRPr lang="es-ES"/>
          </a:p>
        </p:txBody>
      </p:sp>
      <p:sp>
        <p:nvSpPr>
          <p:cNvPr id="3" name="Título 2">
            <a:extLst>
              <a:ext uri="{FF2B5EF4-FFF2-40B4-BE49-F238E27FC236}">
                <a16:creationId xmlns:a16="http://schemas.microsoft.com/office/drawing/2014/main" id="{1201489E-9ADF-4017-86F0-C958C19D262F}"/>
              </a:ext>
            </a:extLst>
          </p:cNvPr>
          <p:cNvSpPr>
            <a:spLocks noGrp="1"/>
          </p:cNvSpPr>
          <p:nvPr>
            <p:ph type="title"/>
          </p:nvPr>
        </p:nvSpPr>
        <p:spPr>
          <a:xfrm>
            <a:off x="906463" y="1182159"/>
            <a:ext cx="10158934" cy="703086"/>
          </a:xfrm>
        </p:spPr>
        <p:txBody>
          <a:bodyPr/>
          <a:lstStyle/>
          <a:p>
            <a:r>
              <a:rPr lang="es-ES" dirty="0" err="1"/>
              <a:t>Happycracy</a:t>
            </a:r>
            <a:r>
              <a:rPr lang="es-ES" dirty="0"/>
              <a:t> &amp; </a:t>
            </a:r>
            <a:r>
              <a:rPr lang="es-ES" dirty="0" err="1"/>
              <a:t>Pain</a:t>
            </a:r>
            <a:r>
              <a:rPr lang="es-ES" dirty="0"/>
              <a:t> </a:t>
            </a:r>
            <a:r>
              <a:rPr lang="es-ES" dirty="0" err="1"/>
              <a:t>Porn</a:t>
            </a:r>
            <a:r>
              <a:rPr lang="es-ES" dirty="0"/>
              <a:t> (II)</a:t>
            </a:r>
          </a:p>
        </p:txBody>
      </p:sp>
      <p:sp>
        <p:nvSpPr>
          <p:cNvPr id="4" name="Marcador de texto 3">
            <a:extLst>
              <a:ext uri="{FF2B5EF4-FFF2-40B4-BE49-F238E27FC236}">
                <a16:creationId xmlns:a16="http://schemas.microsoft.com/office/drawing/2014/main" id="{029F9F76-6887-43CD-9631-882364F95DB3}"/>
              </a:ext>
            </a:extLst>
          </p:cNvPr>
          <p:cNvSpPr>
            <a:spLocks noGrp="1"/>
          </p:cNvSpPr>
          <p:nvPr>
            <p:ph type="body" sz="quarter" idx="17"/>
          </p:nvPr>
        </p:nvSpPr>
        <p:spPr>
          <a:xfrm>
            <a:off x="737130" y="2126567"/>
            <a:ext cx="8951912" cy="4551309"/>
          </a:xfrm>
        </p:spPr>
        <p:txBody>
          <a:bodyPr/>
          <a:lstStyle/>
          <a:p>
            <a:pPr algn="just"/>
            <a:r>
              <a:rPr lang="en-GB" sz="1600" dirty="0"/>
              <a:t>[Anonymous] got angry because they say that Tik Tok has evolved from a democratic platform where people did whatever they wanted and none criticised it to an </a:t>
            </a:r>
            <a:r>
              <a:rPr lang="en-GB" sz="1600" b="1" u="sng" dirty="0"/>
              <a:t>arena of hate used to attack for whatever reason.</a:t>
            </a:r>
            <a:r>
              <a:rPr lang="en-GB" sz="1600" dirty="0"/>
              <a:t> They insist that if hatred is towards them, they have a strong self-esteem and they don’t really care, but if it is directed against friends, family members or random people it is not acceptable. [Antonio Silva’s field diary, emphasis added]</a:t>
            </a:r>
            <a:endParaRPr lang="es-ES" sz="1600" dirty="0"/>
          </a:p>
        </p:txBody>
      </p:sp>
      <p:pic>
        <p:nvPicPr>
          <p:cNvPr id="9" name="Imagen 8" descr="Una captura de pantalla de un celular con la imagen de una persona&#10;&#10;Descripción generada automáticamente">
            <a:extLst>
              <a:ext uri="{FF2B5EF4-FFF2-40B4-BE49-F238E27FC236}">
                <a16:creationId xmlns:a16="http://schemas.microsoft.com/office/drawing/2014/main" id="{5128305C-A5C5-4FD8-823F-62CB3CF13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864" y="3447761"/>
            <a:ext cx="7989757" cy="3915232"/>
          </a:xfrm>
          <a:prstGeom prst="rect">
            <a:avLst/>
          </a:prstGeom>
        </p:spPr>
      </p:pic>
      <p:sp>
        <p:nvSpPr>
          <p:cNvPr id="10" name="Cara sonriente 9">
            <a:extLst>
              <a:ext uri="{FF2B5EF4-FFF2-40B4-BE49-F238E27FC236}">
                <a16:creationId xmlns:a16="http://schemas.microsoft.com/office/drawing/2014/main" id="{AE54A8D8-625D-4D38-B354-8BA234C5BDCD}"/>
              </a:ext>
            </a:extLst>
          </p:cNvPr>
          <p:cNvSpPr/>
          <p:nvPr/>
        </p:nvSpPr>
        <p:spPr>
          <a:xfrm>
            <a:off x="6133266" y="4308498"/>
            <a:ext cx="749508" cy="734518"/>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D72DDF6B-9AB1-4EB6-945F-AFE19E5C9380}"/>
              </a:ext>
            </a:extLst>
          </p:cNvPr>
          <p:cNvSpPr/>
          <p:nvPr/>
        </p:nvSpPr>
        <p:spPr>
          <a:xfrm>
            <a:off x="9807101" y="3678035"/>
            <a:ext cx="393539" cy="231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03131044-65D3-4EE6-A3EE-75FEAEC26FBC}"/>
              </a:ext>
            </a:extLst>
          </p:cNvPr>
          <p:cNvSpPr/>
          <p:nvPr/>
        </p:nvSpPr>
        <p:spPr>
          <a:xfrm>
            <a:off x="9846918" y="4767769"/>
            <a:ext cx="613458" cy="154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DC67DEA9-2690-4E4E-B2DE-8E857DF1E04B}"/>
              </a:ext>
            </a:extLst>
          </p:cNvPr>
          <p:cNvSpPr/>
          <p:nvPr/>
        </p:nvSpPr>
        <p:spPr>
          <a:xfrm>
            <a:off x="10003870" y="5225778"/>
            <a:ext cx="726878" cy="154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DA5DFF85-0F48-41A3-84F2-F31B29AE455B}"/>
              </a:ext>
            </a:extLst>
          </p:cNvPr>
          <p:cNvSpPr/>
          <p:nvPr/>
        </p:nvSpPr>
        <p:spPr>
          <a:xfrm>
            <a:off x="10006197" y="5593709"/>
            <a:ext cx="194443" cy="213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95C8E15E-9235-4C82-8BAC-99B8C8FB77A8}"/>
              </a:ext>
            </a:extLst>
          </p:cNvPr>
          <p:cNvSpPr/>
          <p:nvPr/>
        </p:nvSpPr>
        <p:spPr>
          <a:xfrm>
            <a:off x="9807101" y="6758791"/>
            <a:ext cx="300942" cy="126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ECA76126-C0CD-461A-A89C-2DD55B9CADA9}"/>
              </a:ext>
            </a:extLst>
          </p:cNvPr>
          <p:cNvSpPr/>
          <p:nvPr/>
        </p:nvSpPr>
        <p:spPr>
          <a:xfrm>
            <a:off x="10014535" y="6147163"/>
            <a:ext cx="506959" cy="149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7FEEAC00-62D6-40F2-A61F-21E2B3C28134}"/>
              </a:ext>
            </a:extLst>
          </p:cNvPr>
          <p:cNvSpPr/>
          <p:nvPr/>
        </p:nvSpPr>
        <p:spPr>
          <a:xfrm>
            <a:off x="10003870" y="6296917"/>
            <a:ext cx="456506" cy="61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CACF3B6E-3854-41A4-8C7E-21D157706A68}"/>
              </a:ext>
            </a:extLst>
          </p:cNvPr>
          <p:cNvSpPr/>
          <p:nvPr/>
        </p:nvSpPr>
        <p:spPr>
          <a:xfrm>
            <a:off x="9606844" y="4504267"/>
            <a:ext cx="1749778" cy="171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86454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8E330C7-93F9-4F6D-AA51-1805FC579084}"/>
              </a:ext>
            </a:extLst>
          </p:cNvPr>
          <p:cNvSpPr>
            <a:spLocks noGrp="1"/>
          </p:cNvSpPr>
          <p:nvPr>
            <p:ph type="sldNum" sz="quarter" idx="10"/>
          </p:nvPr>
        </p:nvSpPr>
        <p:spPr/>
        <p:txBody>
          <a:bodyPr/>
          <a:lstStyle/>
          <a:p>
            <a:fld id="{B005B2D1-880E-4846-A216-7D6770BA1332}" type="slidenum">
              <a:rPr lang="es-ES" smtClean="0"/>
              <a:pPr/>
              <a:t>16</a:t>
            </a:fld>
            <a:endParaRPr lang="es-ES"/>
          </a:p>
        </p:txBody>
      </p:sp>
      <p:sp>
        <p:nvSpPr>
          <p:cNvPr id="3" name="Título 2">
            <a:extLst>
              <a:ext uri="{FF2B5EF4-FFF2-40B4-BE49-F238E27FC236}">
                <a16:creationId xmlns:a16="http://schemas.microsoft.com/office/drawing/2014/main" id="{35017DA3-C040-4C6D-8001-7BE76B84979E}"/>
              </a:ext>
            </a:extLst>
          </p:cNvPr>
          <p:cNvSpPr>
            <a:spLocks noGrp="1"/>
          </p:cNvSpPr>
          <p:nvPr>
            <p:ph type="title"/>
          </p:nvPr>
        </p:nvSpPr>
        <p:spPr>
          <a:xfrm>
            <a:off x="906463" y="1182159"/>
            <a:ext cx="8951912" cy="703086"/>
          </a:xfrm>
        </p:spPr>
        <p:txBody>
          <a:bodyPr/>
          <a:lstStyle/>
          <a:p>
            <a:r>
              <a:rPr lang="es-ES" dirty="0"/>
              <a:t>The </a:t>
            </a:r>
            <a:r>
              <a:rPr lang="es-ES" dirty="0" err="1"/>
              <a:t>adulthood</a:t>
            </a:r>
            <a:r>
              <a:rPr lang="es-ES" dirty="0"/>
              <a:t> </a:t>
            </a:r>
            <a:r>
              <a:rPr lang="es-ES" dirty="0" err="1"/>
              <a:t>fetish</a:t>
            </a:r>
            <a:r>
              <a:rPr lang="es-ES" dirty="0"/>
              <a:t> (I)</a:t>
            </a:r>
          </a:p>
        </p:txBody>
      </p:sp>
      <p:sp>
        <p:nvSpPr>
          <p:cNvPr id="4" name="Marcador de texto 3">
            <a:extLst>
              <a:ext uri="{FF2B5EF4-FFF2-40B4-BE49-F238E27FC236}">
                <a16:creationId xmlns:a16="http://schemas.microsoft.com/office/drawing/2014/main" id="{8F37DC3C-435B-4FE9-96AF-F941A8F99044}"/>
              </a:ext>
            </a:extLst>
          </p:cNvPr>
          <p:cNvSpPr>
            <a:spLocks noGrp="1"/>
          </p:cNvSpPr>
          <p:nvPr>
            <p:ph type="body" sz="quarter" idx="17"/>
          </p:nvPr>
        </p:nvSpPr>
        <p:spPr/>
        <p:txBody>
          <a:bodyPr/>
          <a:lstStyle/>
          <a:p>
            <a:pPr algn="just"/>
            <a:r>
              <a:rPr lang="en-GB" dirty="0"/>
              <a:t>The generating of a fake reality through fake models, because a lot of things are retouched on social media and kids believe that life works in a certain way. [Focus Group 1. Orientator and school teacher. Man, 44]</a:t>
            </a:r>
            <a:endParaRPr lang="es-ES" dirty="0"/>
          </a:p>
        </p:txBody>
      </p:sp>
      <p:sp>
        <p:nvSpPr>
          <p:cNvPr id="5" name="Marcador de texto 4">
            <a:extLst>
              <a:ext uri="{FF2B5EF4-FFF2-40B4-BE49-F238E27FC236}">
                <a16:creationId xmlns:a16="http://schemas.microsoft.com/office/drawing/2014/main" id="{4C1C75ED-E751-40D8-8E6D-0436B0E6C534}"/>
              </a:ext>
            </a:extLst>
          </p:cNvPr>
          <p:cNvSpPr>
            <a:spLocks noGrp="1"/>
          </p:cNvSpPr>
          <p:nvPr>
            <p:ph type="body" sz="quarter" idx="18"/>
          </p:nvPr>
        </p:nvSpPr>
        <p:spPr>
          <a:xfrm>
            <a:off x="906463" y="2087142"/>
            <a:ext cx="5672137" cy="594092"/>
          </a:xfrm>
        </p:spPr>
        <p:txBody>
          <a:bodyPr>
            <a:normAutofit fontScale="85000" lnSpcReduction="20000"/>
          </a:bodyPr>
          <a:lstStyle/>
          <a:p>
            <a:r>
              <a:rPr lang="en-GB" dirty="0"/>
              <a:t>The best than can happen to us is becoming children again</a:t>
            </a:r>
            <a:endParaRPr lang="es-ES" dirty="0"/>
          </a:p>
        </p:txBody>
      </p:sp>
      <p:graphicFrame>
        <p:nvGraphicFramePr>
          <p:cNvPr id="6" name="Diagrama 5">
            <a:extLst>
              <a:ext uri="{FF2B5EF4-FFF2-40B4-BE49-F238E27FC236}">
                <a16:creationId xmlns:a16="http://schemas.microsoft.com/office/drawing/2014/main" id="{F60E07B3-A21B-424A-AAB1-62103E4AFD6A}"/>
              </a:ext>
            </a:extLst>
          </p:cNvPr>
          <p:cNvGraphicFramePr/>
          <p:nvPr>
            <p:extLst>
              <p:ext uri="{D42A27DB-BD31-4B8C-83A1-F6EECF244321}">
                <p14:modId xmlns:p14="http://schemas.microsoft.com/office/powerpoint/2010/main" val="2474049488"/>
              </p:ext>
            </p:extLst>
          </p:nvPr>
        </p:nvGraphicFramePr>
        <p:xfrm>
          <a:off x="7629911" y="2858296"/>
          <a:ext cx="7620000" cy="5036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Interfaz de usuario gráfica, Texto, Aplicación&#10;&#10;Descripción generada automáticamente">
            <a:extLst>
              <a:ext uri="{FF2B5EF4-FFF2-40B4-BE49-F238E27FC236}">
                <a16:creationId xmlns:a16="http://schemas.microsoft.com/office/drawing/2014/main" id="{B3FC4E95-45E6-4961-A862-834EE7DF2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0295" y="3794986"/>
            <a:ext cx="6296986" cy="3704109"/>
          </a:xfrm>
          <a:prstGeom prst="rect">
            <a:avLst/>
          </a:prstGeom>
        </p:spPr>
      </p:pic>
      <p:sp>
        <p:nvSpPr>
          <p:cNvPr id="10" name="Cara sonriente 9">
            <a:extLst>
              <a:ext uri="{FF2B5EF4-FFF2-40B4-BE49-F238E27FC236}">
                <a16:creationId xmlns:a16="http://schemas.microsoft.com/office/drawing/2014/main" id="{5D084B73-29C9-4FC1-BEB0-BD753BFB0368}"/>
              </a:ext>
            </a:extLst>
          </p:cNvPr>
          <p:cNvSpPr/>
          <p:nvPr/>
        </p:nvSpPr>
        <p:spPr>
          <a:xfrm>
            <a:off x="2824223" y="4462891"/>
            <a:ext cx="717630" cy="73414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0EF80CF4-7A85-4779-9A92-1A8D9FB3DACE}"/>
              </a:ext>
            </a:extLst>
          </p:cNvPr>
          <p:cNvSpPr/>
          <p:nvPr/>
        </p:nvSpPr>
        <p:spPr>
          <a:xfrm>
            <a:off x="6285053" y="5081286"/>
            <a:ext cx="532436" cy="115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9DF6BCF9-FB81-4967-9F7B-928F5B57015E}"/>
              </a:ext>
            </a:extLst>
          </p:cNvPr>
          <p:cNvSpPr/>
          <p:nvPr/>
        </p:nvSpPr>
        <p:spPr>
          <a:xfrm>
            <a:off x="6285053" y="5683170"/>
            <a:ext cx="532436" cy="115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33A71EF6-57ED-4784-8FE5-709C4BC6DF51}"/>
              </a:ext>
            </a:extLst>
          </p:cNvPr>
          <p:cNvSpPr/>
          <p:nvPr/>
        </p:nvSpPr>
        <p:spPr>
          <a:xfrm>
            <a:off x="6285053" y="6134582"/>
            <a:ext cx="45719" cy="90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811D3F19-7712-4C1F-A444-A589603924AE}"/>
              </a:ext>
            </a:extLst>
          </p:cNvPr>
          <p:cNvSpPr/>
          <p:nvPr/>
        </p:nvSpPr>
        <p:spPr>
          <a:xfrm>
            <a:off x="6285053" y="6539696"/>
            <a:ext cx="532436" cy="141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DDCF55BA-A266-4893-B74B-8C2C8E8E86C6}"/>
              </a:ext>
            </a:extLst>
          </p:cNvPr>
          <p:cNvSpPr/>
          <p:nvPr/>
        </p:nvSpPr>
        <p:spPr>
          <a:xfrm>
            <a:off x="6285053" y="6956385"/>
            <a:ext cx="162046" cy="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751F7FCC-5DA3-4096-8F35-B3CF9DA9A01F}"/>
              </a:ext>
            </a:extLst>
          </p:cNvPr>
          <p:cNvSpPr/>
          <p:nvPr/>
        </p:nvSpPr>
        <p:spPr>
          <a:xfrm>
            <a:off x="6330772" y="3794986"/>
            <a:ext cx="347820" cy="115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3742212B-2AE9-4D58-9D8E-5583F0066DC5}"/>
              </a:ext>
            </a:extLst>
          </p:cNvPr>
          <p:cNvSpPr/>
          <p:nvPr/>
        </p:nvSpPr>
        <p:spPr>
          <a:xfrm>
            <a:off x="6447099" y="3910732"/>
            <a:ext cx="370390" cy="204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63600936-B59B-4C9A-AF6D-1052DEAD022B}"/>
              </a:ext>
            </a:extLst>
          </p:cNvPr>
          <p:cNvSpPr/>
          <p:nvPr/>
        </p:nvSpPr>
        <p:spPr>
          <a:xfrm>
            <a:off x="6073422" y="4763911"/>
            <a:ext cx="1659467" cy="174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7510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994D1D0-E296-4F02-957F-BA74CDAF6A75}"/>
              </a:ext>
            </a:extLst>
          </p:cNvPr>
          <p:cNvSpPr>
            <a:spLocks noGrp="1"/>
          </p:cNvSpPr>
          <p:nvPr>
            <p:ph type="sldNum" sz="quarter" idx="10"/>
          </p:nvPr>
        </p:nvSpPr>
        <p:spPr/>
        <p:txBody>
          <a:bodyPr/>
          <a:lstStyle/>
          <a:p>
            <a:fld id="{B005B2D1-880E-4846-A216-7D6770BA1332}" type="slidenum">
              <a:rPr lang="es-ES" smtClean="0"/>
              <a:pPr/>
              <a:t>17</a:t>
            </a:fld>
            <a:endParaRPr lang="es-ES"/>
          </a:p>
        </p:txBody>
      </p:sp>
      <p:sp>
        <p:nvSpPr>
          <p:cNvPr id="3" name="Título 2">
            <a:extLst>
              <a:ext uri="{FF2B5EF4-FFF2-40B4-BE49-F238E27FC236}">
                <a16:creationId xmlns:a16="http://schemas.microsoft.com/office/drawing/2014/main" id="{503D6F30-7737-479C-85AD-AF264CEF9EFF}"/>
              </a:ext>
            </a:extLst>
          </p:cNvPr>
          <p:cNvSpPr>
            <a:spLocks noGrp="1"/>
          </p:cNvSpPr>
          <p:nvPr>
            <p:ph type="title"/>
          </p:nvPr>
        </p:nvSpPr>
        <p:spPr/>
        <p:txBody>
          <a:bodyPr/>
          <a:lstStyle/>
          <a:p>
            <a:r>
              <a:rPr lang="es-ES" dirty="0"/>
              <a:t>The </a:t>
            </a:r>
            <a:r>
              <a:rPr lang="es-ES" dirty="0" err="1"/>
              <a:t>adulthood</a:t>
            </a:r>
            <a:r>
              <a:rPr lang="es-ES" dirty="0"/>
              <a:t> </a:t>
            </a:r>
            <a:r>
              <a:rPr lang="es-ES" dirty="0" err="1"/>
              <a:t>fetish</a:t>
            </a:r>
            <a:r>
              <a:rPr lang="es-ES" dirty="0"/>
              <a:t> (II)</a:t>
            </a:r>
          </a:p>
        </p:txBody>
      </p:sp>
      <p:sp>
        <p:nvSpPr>
          <p:cNvPr id="4" name="Marcador de texto 3">
            <a:extLst>
              <a:ext uri="{FF2B5EF4-FFF2-40B4-BE49-F238E27FC236}">
                <a16:creationId xmlns:a16="http://schemas.microsoft.com/office/drawing/2014/main" id="{F9B5ABD7-E511-4991-A567-8C3A6DE0C20D}"/>
              </a:ext>
            </a:extLst>
          </p:cNvPr>
          <p:cNvSpPr>
            <a:spLocks noGrp="1"/>
          </p:cNvSpPr>
          <p:nvPr>
            <p:ph type="body" sz="quarter" idx="17"/>
          </p:nvPr>
        </p:nvSpPr>
        <p:spPr/>
        <p:txBody>
          <a:bodyPr/>
          <a:lstStyle/>
          <a:p>
            <a:endParaRPr lang="es-ES"/>
          </a:p>
        </p:txBody>
      </p:sp>
      <p:pic>
        <p:nvPicPr>
          <p:cNvPr id="9" name="Imagen 8">
            <a:extLst>
              <a:ext uri="{FF2B5EF4-FFF2-40B4-BE49-F238E27FC236}">
                <a16:creationId xmlns:a16="http://schemas.microsoft.com/office/drawing/2014/main" id="{E0F51B93-1CD4-4A54-B922-ECC6A4DE0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81" y="2560849"/>
            <a:ext cx="11263565" cy="5202239"/>
          </a:xfrm>
          <a:prstGeom prst="rect">
            <a:avLst/>
          </a:prstGeom>
        </p:spPr>
      </p:pic>
      <p:sp>
        <p:nvSpPr>
          <p:cNvPr id="10" name="Cara sonriente 9">
            <a:extLst>
              <a:ext uri="{FF2B5EF4-FFF2-40B4-BE49-F238E27FC236}">
                <a16:creationId xmlns:a16="http://schemas.microsoft.com/office/drawing/2014/main" id="{78F57E2A-60C8-474E-AEAD-C94100A3B084}"/>
              </a:ext>
            </a:extLst>
          </p:cNvPr>
          <p:cNvSpPr/>
          <p:nvPr/>
        </p:nvSpPr>
        <p:spPr>
          <a:xfrm>
            <a:off x="4456253" y="2025955"/>
            <a:ext cx="1585732" cy="135139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5E3A74BA-D67A-4BED-839F-94387C42E9FB}"/>
              </a:ext>
            </a:extLst>
          </p:cNvPr>
          <p:cNvSpPr/>
          <p:nvPr/>
        </p:nvSpPr>
        <p:spPr>
          <a:xfrm>
            <a:off x="10289894" y="4687747"/>
            <a:ext cx="520860" cy="162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5F29E92D-75DD-4F3A-ACB9-A0473EDACDC0}"/>
              </a:ext>
            </a:extLst>
          </p:cNvPr>
          <p:cNvSpPr/>
          <p:nvPr/>
        </p:nvSpPr>
        <p:spPr>
          <a:xfrm>
            <a:off x="10289894" y="6053559"/>
            <a:ext cx="625033" cy="162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96BC8D3-E0FF-45BE-8C48-C1DCF318EA35}"/>
              </a:ext>
            </a:extLst>
          </p:cNvPr>
          <p:cNvSpPr/>
          <p:nvPr/>
        </p:nvSpPr>
        <p:spPr>
          <a:xfrm>
            <a:off x="10289894" y="6701742"/>
            <a:ext cx="625033" cy="1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E058A444-8515-4D36-A7AA-5CD111729AD8}"/>
              </a:ext>
            </a:extLst>
          </p:cNvPr>
          <p:cNvSpPr/>
          <p:nvPr/>
        </p:nvSpPr>
        <p:spPr>
          <a:xfrm>
            <a:off x="10208871" y="7426102"/>
            <a:ext cx="289367" cy="1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C39D4160-6B7D-46B4-8CDD-50D34527F021}"/>
              </a:ext>
            </a:extLst>
          </p:cNvPr>
          <p:cNvSpPr/>
          <p:nvPr/>
        </p:nvSpPr>
        <p:spPr>
          <a:xfrm>
            <a:off x="9858375" y="3804356"/>
            <a:ext cx="1769181" cy="1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5975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25C1D57-A861-4AC2-BAD1-9D5E407769F4}"/>
              </a:ext>
            </a:extLst>
          </p:cNvPr>
          <p:cNvSpPr>
            <a:spLocks noGrp="1"/>
          </p:cNvSpPr>
          <p:nvPr>
            <p:ph type="sldNum" sz="quarter" idx="10"/>
          </p:nvPr>
        </p:nvSpPr>
        <p:spPr/>
        <p:txBody>
          <a:bodyPr/>
          <a:lstStyle/>
          <a:p>
            <a:fld id="{B005B2D1-880E-4846-A216-7D6770BA1332}" type="slidenum">
              <a:rPr lang="es-ES" smtClean="0"/>
              <a:pPr/>
              <a:t>18</a:t>
            </a:fld>
            <a:endParaRPr lang="es-ES"/>
          </a:p>
        </p:txBody>
      </p:sp>
      <p:sp>
        <p:nvSpPr>
          <p:cNvPr id="3" name="Título 2">
            <a:extLst>
              <a:ext uri="{FF2B5EF4-FFF2-40B4-BE49-F238E27FC236}">
                <a16:creationId xmlns:a16="http://schemas.microsoft.com/office/drawing/2014/main" id="{9983A916-0B22-41FE-9453-EE461D097629}"/>
              </a:ext>
            </a:extLst>
          </p:cNvPr>
          <p:cNvSpPr>
            <a:spLocks noGrp="1"/>
          </p:cNvSpPr>
          <p:nvPr>
            <p:ph type="title"/>
          </p:nvPr>
        </p:nvSpPr>
        <p:spPr/>
        <p:txBody>
          <a:bodyPr/>
          <a:lstStyle/>
          <a:p>
            <a:r>
              <a:rPr lang="es-ES" dirty="0"/>
              <a:t>The </a:t>
            </a:r>
            <a:r>
              <a:rPr lang="es-ES" dirty="0" err="1"/>
              <a:t>adulthood</a:t>
            </a:r>
            <a:r>
              <a:rPr lang="es-ES" dirty="0"/>
              <a:t> </a:t>
            </a:r>
            <a:r>
              <a:rPr lang="es-ES" dirty="0" err="1"/>
              <a:t>fetish</a:t>
            </a:r>
            <a:r>
              <a:rPr lang="es-ES" dirty="0"/>
              <a:t> (III)</a:t>
            </a:r>
          </a:p>
        </p:txBody>
      </p:sp>
      <p:pic>
        <p:nvPicPr>
          <p:cNvPr id="7" name="Imagen 6" descr="Interfaz de usuario gráfica, Aplicación, Teams&#10;&#10;Descripción generada automáticamente">
            <a:extLst>
              <a:ext uri="{FF2B5EF4-FFF2-40B4-BE49-F238E27FC236}">
                <a16:creationId xmlns:a16="http://schemas.microsoft.com/office/drawing/2014/main" id="{4F3A9893-2274-4A96-8D5B-A71635A15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054" y="2616146"/>
            <a:ext cx="9826906" cy="4821833"/>
          </a:xfrm>
          <a:prstGeom prst="rect">
            <a:avLst/>
          </a:prstGeom>
        </p:spPr>
      </p:pic>
      <p:sp>
        <p:nvSpPr>
          <p:cNvPr id="8" name="Rectángulo 7">
            <a:extLst>
              <a:ext uri="{FF2B5EF4-FFF2-40B4-BE49-F238E27FC236}">
                <a16:creationId xmlns:a16="http://schemas.microsoft.com/office/drawing/2014/main" id="{11C84327-5282-4B6B-B666-856DD3303C88}"/>
              </a:ext>
            </a:extLst>
          </p:cNvPr>
          <p:cNvSpPr/>
          <p:nvPr/>
        </p:nvSpPr>
        <p:spPr>
          <a:xfrm>
            <a:off x="5706319" y="2928395"/>
            <a:ext cx="752354" cy="150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8A640EA7-2463-4986-AECF-9570C62DDCEB}"/>
              </a:ext>
            </a:extLst>
          </p:cNvPr>
          <p:cNvSpPr/>
          <p:nvPr/>
        </p:nvSpPr>
        <p:spPr>
          <a:xfrm>
            <a:off x="6065134" y="4803494"/>
            <a:ext cx="45719" cy="87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ara sonriente 9">
            <a:extLst>
              <a:ext uri="{FF2B5EF4-FFF2-40B4-BE49-F238E27FC236}">
                <a16:creationId xmlns:a16="http://schemas.microsoft.com/office/drawing/2014/main" id="{193E06D7-289D-4B81-9082-952A606C53D1}"/>
              </a:ext>
            </a:extLst>
          </p:cNvPr>
          <p:cNvSpPr/>
          <p:nvPr/>
        </p:nvSpPr>
        <p:spPr>
          <a:xfrm>
            <a:off x="6924092" y="4691396"/>
            <a:ext cx="376485" cy="33566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0183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2B067FE-52A1-05A4-6801-684A5B439323}"/>
              </a:ext>
            </a:extLst>
          </p:cNvPr>
          <p:cNvSpPr>
            <a:spLocks noGrp="1"/>
          </p:cNvSpPr>
          <p:nvPr>
            <p:ph type="sldNum" sz="quarter" idx="10"/>
          </p:nvPr>
        </p:nvSpPr>
        <p:spPr/>
        <p:txBody>
          <a:bodyPr/>
          <a:lstStyle/>
          <a:p>
            <a:fld id="{B005B2D1-880E-4846-A216-7D6770BA1332}" type="slidenum">
              <a:rPr lang="es-ES" smtClean="0"/>
              <a:pPr/>
              <a:t>19</a:t>
            </a:fld>
            <a:endParaRPr lang="es-ES"/>
          </a:p>
        </p:txBody>
      </p:sp>
      <p:sp>
        <p:nvSpPr>
          <p:cNvPr id="3" name="Título 2">
            <a:extLst>
              <a:ext uri="{FF2B5EF4-FFF2-40B4-BE49-F238E27FC236}">
                <a16:creationId xmlns:a16="http://schemas.microsoft.com/office/drawing/2014/main" id="{755BB401-1114-C312-ED08-96662613DF05}"/>
              </a:ext>
            </a:extLst>
          </p:cNvPr>
          <p:cNvSpPr>
            <a:spLocks noGrp="1"/>
          </p:cNvSpPr>
          <p:nvPr>
            <p:ph type="title"/>
          </p:nvPr>
        </p:nvSpPr>
        <p:spPr>
          <a:xfrm>
            <a:off x="906463" y="1182159"/>
            <a:ext cx="8064542" cy="703086"/>
          </a:xfrm>
        </p:spPr>
        <p:txBody>
          <a:bodyPr/>
          <a:lstStyle/>
          <a:p>
            <a:r>
              <a:rPr lang="es-ES" dirty="0"/>
              <a:t>The </a:t>
            </a:r>
            <a:r>
              <a:rPr lang="es-ES" dirty="0" err="1"/>
              <a:t>impact</a:t>
            </a:r>
            <a:r>
              <a:rPr lang="es-ES" dirty="0"/>
              <a:t> </a:t>
            </a:r>
            <a:r>
              <a:rPr lang="es-ES" dirty="0" err="1"/>
              <a:t>on</a:t>
            </a:r>
            <a:r>
              <a:rPr lang="es-ES" dirty="0"/>
              <a:t> mental </a:t>
            </a:r>
            <a:r>
              <a:rPr lang="es-ES" dirty="0" err="1"/>
              <a:t>health</a:t>
            </a:r>
            <a:endParaRPr lang="en-GB" dirty="0"/>
          </a:p>
        </p:txBody>
      </p:sp>
      <p:sp>
        <p:nvSpPr>
          <p:cNvPr id="4" name="Marcador de texto 3">
            <a:extLst>
              <a:ext uri="{FF2B5EF4-FFF2-40B4-BE49-F238E27FC236}">
                <a16:creationId xmlns:a16="http://schemas.microsoft.com/office/drawing/2014/main" id="{903BDD0F-03CE-8DB5-E1C0-C1EB7EBDE291}"/>
              </a:ext>
            </a:extLst>
          </p:cNvPr>
          <p:cNvSpPr>
            <a:spLocks noGrp="1"/>
          </p:cNvSpPr>
          <p:nvPr>
            <p:ph type="body" sz="quarter" idx="17"/>
          </p:nvPr>
        </p:nvSpPr>
        <p:spPr>
          <a:xfrm>
            <a:off x="906463" y="3054795"/>
            <a:ext cx="8951912" cy="4551309"/>
          </a:xfrm>
        </p:spPr>
        <p:txBody>
          <a:bodyPr/>
          <a:lstStyle/>
          <a:p>
            <a:pPr algn="just"/>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It gets them hooked, it becomes addictive. They lose track of time. (Mother, 45)</a:t>
            </a:r>
          </a:p>
          <a:p>
            <a:pPr algn="just"/>
            <a:r>
              <a:rPr lang="en-GB" sz="2000" dirty="0">
                <a:effectLst/>
                <a:latin typeface="Calibri" panose="020F0502020204030204" pitchFamily="34" charset="0"/>
                <a:ea typeface="Calibri" panose="020F0502020204030204" pitchFamily="34" charset="0"/>
                <a:cs typeface="Times New Roman" panose="02020603050405020304" pitchFamily="18" charset="0"/>
              </a:rPr>
              <a:t>At the end, the internet, new technologies, social media, I mean, all the network that is becomes a tool for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violences</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commit them… but also to get access to them. And in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violences</a:t>
            </a:r>
            <a:r>
              <a:rPr lang="en-GB" sz="2000" dirty="0">
                <a:effectLst/>
                <a:latin typeface="Calibri" panose="020F0502020204030204" pitchFamily="34" charset="0"/>
                <a:ea typeface="Calibri" panose="020F0502020204030204" pitchFamily="34" charset="0"/>
                <a:cs typeface="Times New Roman" panose="02020603050405020304" pitchFamily="18" charset="0"/>
              </a:rPr>
              <a:t> I include everything, I include dating violence, I include bullying, cyberbullying, sexting… [Focus Group 2. Lawyer. Woman, 54]</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r>
              <a:rPr lang="en-GB" sz="2000" dirty="0">
                <a:effectLst/>
                <a:latin typeface="Calibri" panose="020F0502020204030204" pitchFamily="34" charset="0"/>
                <a:ea typeface="Calibri" panose="020F0502020204030204" pitchFamily="34" charset="0"/>
                <a:cs typeface="Times New Roman" panose="02020603050405020304" pitchFamily="18" charset="0"/>
              </a:rPr>
              <a:t>The problem I see is that they are not able to control the time they dedicate to the use of those social networks. </a:t>
            </a:r>
            <a:r>
              <a:rPr lang="es-ES" sz="2000" dirty="0">
                <a:effectLst/>
                <a:latin typeface="Calibri" panose="020F0502020204030204" pitchFamily="34" charset="0"/>
                <a:ea typeface="Calibri" panose="020F0502020204030204" pitchFamily="34" charset="0"/>
                <a:cs typeface="Times New Roman" panose="02020603050405020304" pitchFamily="18" charset="0"/>
              </a:rPr>
              <a:t>[Focus </a:t>
            </a:r>
            <a:r>
              <a:rPr lang="es-ES" sz="2000" dirty="0" err="1">
                <a:effectLst/>
                <a:latin typeface="Calibri" panose="020F0502020204030204" pitchFamily="34" charset="0"/>
                <a:ea typeface="Calibri" panose="020F0502020204030204" pitchFamily="34" charset="0"/>
                <a:cs typeface="Times New Roman" panose="02020603050405020304" pitchFamily="18" charset="0"/>
              </a:rPr>
              <a:t>Group</a:t>
            </a:r>
            <a:r>
              <a:rPr lang="es-ES" sz="2000" dirty="0">
                <a:effectLst/>
                <a:latin typeface="Calibri" panose="020F0502020204030204" pitchFamily="34" charset="0"/>
                <a:ea typeface="Calibri" panose="020F0502020204030204" pitchFamily="34" charset="0"/>
                <a:cs typeface="Times New Roman" panose="02020603050405020304" pitchFamily="18" charset="0"/>
              </a:rPr>
              <a:t> 1. </a:t>
            </a:r>
            <a:r>
              <a:rPr lang="es-ES" sz="20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s-ES" sz="2000" dirty="0">
                <a:effectLst/>
                <a:latin typeface="Calibri" panose="020F0502020204030204" pitchFamily="34" charset="0"/>
                <a:ea typeface="Calibri" panose="020F0502020204030204" pitchFamily="34" charset="0"/>
                <a:cs typeface="Times New Roman" panose="02020603050405020304" pitchFamily="18" charset="0"/>
              </a:rPr>
              <a:t>. </a:t>
            </a:r>
            <a:r>
              <a:rPr lang="es-ES" sz="2000" dirty="0" err="1">
                <a:effectLst/>
                <a:latin typeface="Calibri" panose="020F0502020204030204" pitchFamily="34" charset="0"/>
                <a:ea typeface="Calibri" panose="020F0502020204030204" pitchFamily="34" charset="0"/>
                <a:cs typeface="Times New Roman" panose="02020603050405020304" pitchFamily="18" charset="0"/>
              </a:rPr>
              <a:t>Woman</a:t>
            </a:r>
            <a:r>
              <a:rPr lang="es-ES" sz="2000" dirty="0">
                <a:effectLst/>
                <a:latin typeface="Calibri" panose="020F0502020204030204" pitchFamily="34" charset="0"/>
                <a:ea typeface="Calibri" panose="020F0502020204030204" pitchFamily="34" charset="0"/>
                <a:cs typeface="Times New Roman" panose="02020603050405020304" pitchFamily="18" charset="0"/>
              </a:rPr>
              <a:t>, 52]</a:t>
            </a:r>
          </a:p>
          <a:p>
            <a:pPr algn="just"/>
            <a:r>
              <a:rPr lang="en-GB" sz="2000" dirty="0">
                <a:effectLst/>
                <a:latin typeface="Calibri" panose="020F0502020204030204" pitchFamily="34" charset="0"/>
                <a:ea typeface="Calibri" panose="020F0502020204030204" pitchFamily="34" charset="0"/>
                <a:cs typeface="Times New Roman" panose="02020603050405020304" pitchFamily="18" charset="0"/>
              </a:rPr>
              <a:t>Let’s say it is a competitor for family life and social life with friends. [Focus Group 1. Lecturer. Man, 50]</a:t>
            </a:r>
          </a:p>
          <a:p>
            <a:pPr algn="just"/>
            <a:r>
              <a:rPr lang="en-GB" sz="2000" dirty="0">
                <a:effectLst/>
                <a:latin typeface="Calibri" panose="020F0502020204030204" pitchFamily="34" charset="0"/>
                <a:ea typeface="Calibri" panose="020F0502020204030204" pitchFamily="34" charset="0"/>
                <a:cs typeface="Times New Roman" panose="02020603050405020304" pitchFamily="18" charset="0"/>
              </a:rPr>
              <a:t>It has robbed us a lot of time for being with the family and for the ways of socialising they have between them. [Focus Group 1. University personnel. Woman, 47]</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5" name="Marcador de texto 4">
            <a:extLst>
              <a:ext uri="{FF2B5EF4-FFF2-40B4-BE49-F238E27FC236}">
                <a16:creationId xmlns:a16="http://schemas.microsoft.com/office/drawing/2014/main" id="{E5A33CF9-BD19-AA96-E89F-1649A4746648}"/>
              </a:ext>
            </a:extLst>
          </p:cNvPr>
          <p:cNvSpPr>
            <a:spLocks noGrp="1"/>
          </p:cNvSpPr>
          <p:nvPr>
            <p:ph type="body" sz="quarter" idx="18"/>
          </p:nvPr>
        </p:nvSpPr>
        <p:spPr>
          <a:xfrm>
            <a:off x="906463" y="2172974"/>
            <a:ext cx="6723448" cy="594092"/>
          </a:xfrm>
        </p:spPr>
        <p:txBody>
          <a:bodyPr>
            <a:normAutofit fontScale="85000" lnSpcReduction="20000"/>
          </a:bodyPr>
          <a:lstStyle/>
          <a:p>
            <a:r>
              <a:rPr lang="es-ES" dirty="0"/>
              <a:t>Confidomina2 Focus </a:t>
            </a:r>
            <a:r>
              <a:rPr lang="es-ES" dirty="0" err="1"/>
              <a:t>Groups</a:t>
            </a:r>
            <a:r>
              <a:rPr lang="es-ES" dirty="0"/>
              <a:t> and </a:t>
            </a:r>
            <a:r>
              <a:rPr lang="es-ES" dirty="0" err="1"/>
              <a:t>AIDriana’s</a:t>
            </a:r>
            <a:r>
              <a:rPr lang="es-ES" dirty="0"/>
              <a:t> interviews </a:t>
            </a:r>
            <a:r>
              <a:rPr lang="es-ES" dirty="0" err="1"/>
              <a:t>with</a:t>
            </a:r>
            <a:r>
              <a:rPr lang="es-ES" dirty="0"/>
              <a:t> </a:t>
            </a:r>
            <a:r>
              <a:rPr lang="es-ES" dirty="0" err="1"/>
              <a:t>parents</a:t>
            </a:r>
            <a:endParaRPr lang="es-ES" dirty="0"/>
          </a:p>
          <a:p>
            <a:endParaRPr lang="es-ES" dirty="0"/>
          </a:p>
          <a:p>
            <a:endParaRPr lang="en-GB" dirty="0"/>
          </a:p>
        </p:txBody>
      </p:sp>
      <p:graphicFrame>
        <p:nvGraphicFramePr>
          <p:cNvPr id="6" name="Diagrama 5">
            <a:extLst>
              <a:ext uri="{FF2B5EF4-FFF2-40B4-BE49-F238E27FC236}">
                <a16:creationId xmlns:a16="http://schemas.microsoft.com/office/drawing/2014/main" id="{16829437-62CD-0EF3-251B-2CBA0CB98D0C}"/>
              </a:ext>
            </a:extLst>
          </p:cNvPr>
          <p:cNvGraphicFramePr/>
          <p:nvPr>
            <p:extLst>
              <p:ext uri="{D42A27DB-BD31-4B8C-83A1-F6EECF244321}">
                <p14:modId xmlns:p14="http://schemas.microsoft.com/office/powerpoint/2010/main" val="4264199966"/>
              </p:ext>
            </p:extLst>
          </p:nvPr>
        </p:nvGraphicFramePr>
        <p:xfrm>
          <a:off x="8822724" y="1885245"/>
          <a:ext cx="6409036" cy="4995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892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CC10DA5-0FC9-4178-AC8D-D50EC4369C6E}"/>
              </a:ext>
            </a:extLst>
          </p:cNvPr>
          <p:cNvSpPr>
            <a:spLocks noGrp="1"/>
          </p:cNvSpPr>
          <p:nvPr>
            <p:ph type="title"/>
          </p:nvPr>
        </p:nvSpPr>
        <p:spPr/>
        <p:txBody>
          <a:bodyPr>
            <a:noAutofit/>
          </a:bodyPr>
          <a:lstStyle/>
          <a:p>
            <a:r>
              <a:rPr lang="es-ES" sz="2400" dirty="0"/>
              <a:t>Grupo Conocimiento-Investigación en Problemáticas Sociales</a:t>
            </a:r>
          </a:p>
        </p:txBody>
      </p:sp>
      <p:sp>
        <p:nvSpPr>
          <p:cNvPr id="11" name="Marcador de texto 10">
            <a:extLst>
              <a:ext uri="{FF2B5EF4-FFF2-40B4-BE49-F238E27FC236}">
                <a16:creationId xmlns:a16="http://schemas.microsoft.com/office/drawing/2014/main" id="{CD3B857B-A782-4E6E-A55D-049F09D7E0DB}"/>
              </a:ext>
            </a:extLst>
          </p:cNvPr>
          <p:cNvSpPr>
            <a:spLocks noGrp="1"/>
          </p:cNvSpPr>
          <p:nvPr>
            <p:ph type="body" sz="quarter" idx="13"/>
          </p:nvPr>
        </p:nvSpPr>
        <p:spPr>
          <a:xfrm>
            <a:off x="4400512" y="5324723"/>
            <a:ext cx="3603310" cy="416701"/>
          </a:xfrm>
        </p:spPr>
        <p:txBody>
          <a:bodyPr/>
          <a:lstStyle/>
          <a:p>
            <a:r>
              <a:rPr lang="es-ES" sz="1800" u="sng">
                <a:hlinkClick r:id="rId3"/>
              </a:rPr>
              <a:t>https://criminologia.hypotheses.org/</a:t>
            </a:r>
            <a:r>
              <a:rPr lang="es-ES" sz="1800"/>
              <a:t> </a:t>
            </a:r>
          </a:p>
          <a:p>
            <a:endParaRPr lang="es-ES" sz="1800"/>
          </a:p>
        </p:txBody>
      </p:sp>
    </p:spTree>
    <p:extLst>
      <p:ext uri="{BB962C8B-B14F-4D97-AF65-F5344CB8AC3E}">
        <p14:creationId xmlns:p14="http://schemas.microsoft.com/office/powerpoint/2010/main" val="3555310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82E8BF1-91A4-6F62-8335-20561CC242C4}"/>
              </a:ext>
            </a:extLst>
          </p:cNvPr>
          <p:cNvSpPr>
            <a:spLocks noGrp="1"/>
          </p:cNvSpPr>
          <p:nvPr>
            <p:ph type="sldNum" sz="quarter" idx="10"/>
          </p:nvPr>
        </p:nvSpPr>
        <p:spPr/>
        <p:txBody>
          <a:bodyPr/>
          <a:lstStyle/>
          <a:p>
            <a:fld id="{B005B2D1-880E-4846-A216-7D6770BA1332}" type="slidenum">
              <a:rPr lang="es-ES" smtClean="0"/>
              <a:pPr/>
              <a:t>20</a:t>
            </a:fld>
            <a:endParaRPr lang="es-ES"/>
          </a:p>
        </p:txBody>
      </p:sp>
      <p:sp>
        <p:nvSpPr>
          <p:cNvPr id="3" name="Título 2">
            <a:extLst>
              <a:ext uri="{FF2B5EF4-FFF2-40B4-BE49-F238E27FC236}">
                <a16:creationId xmlns:a16="http://schemas.microsoft.com/office/drawing/2014/main" id="{32ED32EE-1B9D-6CC1-7D2D-7A95116FB34D}"/>
              </a:ext>
            </a:extLst>
          </p:cNvPr>
          <p:cNvSpPr>
            <a:spLocks noGrp="1"/>
          </p:cNvSpPr>
          <p:nvPr>
            <p:ph type="title"/>
          </p:nvPr>
        </p:nvSpPr>
        <p:spPr>
          <a:xfrm>
            <a:off x="906463" y="1182159"/>
            <a:ext cx="7376984" cy="703086"/>
          </a:xfrm>
        </p:spPr>
        <p:txBody>
          <a:bodyPr/>
          <a:lstStyle/>
          <a:p>
            <a:r>
              <a:rPr lang="es-ES" dirty="0"/>
              <a:t>The </a:t>
            </a:r>
            <a:r>
              <a:rPr lang="es-ES" dirty="0" err="1"/>
              <a:t>parents</a:t>
            </a:r>
            <a:r>
              <a:rPr lang="es-ES" dirty="0"/>
              <a:t>’ </a:t>
            </a:r>
            <a:r>
              <a:rPr lang="es-ES" dirty="0" err="1"/>
              <a:t>perspective</a:t>
            </a:r>
            <a:r>
              <a:rPr lang="es-ES" dirty="0"/>
              <a:t> (I)</a:t>
            </a:r>
            <a:endParaRPr lang="en-GB" dirty="0"/>
          </a:p>
        </p:txBody>
      </p:sp>
      <p:sp>
        <p:nvSpPr>
          <p:cNvPr id="5" name="Marcador de texto 4">
            <a:extLst>
              <a:ext uri="{FF2B5EF4-FFF2-40B4-BE49-F238E27FC236}">
                <a16:creationId xmlns:a16="http://schemas.microsoft.com/office/drawing/2014/main" id="{F738A61D-E9B8-EA1C-3A10-4B20E41EAE71}"/>
              </a:ext>
            </a:extLst>
          </p:cNvPr>
          <p:cNvSpPr>
            <a:spLocks noGrp="1"/>
          </p:cNvSpPr>
          <p:nvPr>
            <p:ph type="body" sz="quarter" idx="18"/>
          </p:nvPr>
        </p:nvSpPr>
        <p:spPr/>
        <p:txBody>
          <a:bodyPr/>
          <a:lstStyle/>
          <a:p>
            <a:r>
              <a:rPr lang="es-ES" dirty="0" err="1"/>
              <a:t>Worries</a:t>
            </a:r>
            <a:endParaRPr lang="en-GB" dirty="0"/>
          </a:p>
        </p:txBody>
      </p:sp>
      <mc:AlternateContent xmlns:mc="http://schemas.openxmlformats.org/markup-compatibility/2006" xmlns:cx2="http://schemas.microsoft.com/office/drawing/2015/10/21/chartex">
        <mc:Choice Requires="cx2">
          <p:graphicFrame>
            <p:nvGraphicFramePr>
              <p:cNvPr id="6" name="Gráfico 5">
                <a:extLst>
                  <a:ext uri="{FF2B5EF4-FFF2-40B4-BE49-F238E27FC236}">
                    <a16:creationId xmlns:a16="http://schemas.microsoft.com/office/drawing/2014/main" id="{1355D81F-0D45-BF3A-A4B2-082E7CEF0C28}"/>
                  </a:ext>
                </a:extLst>
              </p:cNvPr>
              <p:cNvGraphicFramePr/>
              <p:nvPr>
                <p:extLst>
                  <p:ext uri="{D42A27DB-BD31-4B8C-83A1-F6EECF244321}">
                    <p14:modId xmlns:p14="http://schemas.microsoft.com/office/powerpoint/2010/main" val="2902509652"/>
                  </p:ext>
                </p:extLst>
              </p:nvPr>
            </p:nvGraphicFramePr>
            <p:xfrm>
              <a:off x="1260389" y="2953264"/>
              <a:ext cx="7376984" cy="432486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Gráfico 5">
                <a:extLst>
                  <a:ext uri="{FF2B5EF4-FFF2-40B4-BE49-F238E27FC236}">
                    <a16:creationId xmlns:a16="http://schemas.microsoft.com/office/drawing/2014/main" id="{1355D81F-0D45-BF3A-A4B2-082E7CEF0C28}"/>
                  </a:ext>
                </a:extLst>
              </p:cNvPr>
              <p:cNvPicPr>
                <a:picLocks noGrp="1" noRot="1" noChangeAspect="1" noMove="1" noResize="1" noEditPoints="1" noAdjustHandles="1" noChangeArrowheads="1" noChangeShapeType="1"/>
              </p:cNvPicPr>
              <p:nvPr/>
            </p:nvPicPr>
            <p:blipFill>
              <a:blip r:embed="rId3"/>
              <a:stretch>
                <a:fillRect/>
              </a:stretch>
            </p:blipFill>
            <p:spPr>
              <a:xfrm>
                <a:off x="1260389" y="2953264"/>
                <a:ext cx="7376984" cy="4324866"/>
              </a:xfrm>
              <a:prstGeom prst="rect">
                <a:avLst/>
              </a:prstGeom>
            </p:spPr>
          </p:pic>
        </mc:Fallback>
      </mc:AlternateContent>
      <p:sp>
        <p:nvSpPr>
          <p:cNvPr id="7" name="CuadroTexto 6">
            <a:extLst>
              <a:ext uri="{FF2B5EF4-FFF2-40B4-BE49-F238E27FC236}">
                <a16:creationId xmlns:a16="http://schemas.microsoft.com/office/drawing/2014/main" id="{9478C590-9644-28F9-B5A0-6A7D3A3452D0}"/>
              </a:ext>
            </a:extLst>
          </p:cNvPr>
          <p:cNvSpPr txBox="1"/>
          <p:nvPr/>
        </p:nvSpPr>
        <p:spPr>
          <a:xfrm>
            <a:off x="8847438" y="1376458"/>
            <a:ext cx="5189838" cy="4942635"/>
          </a:xfrm>
          <a:prstGeom prst="rect">
            <a:avLst/>
          </a:prstGeom>
          <a:noFill/>
        </p:spPr>
        <p:txBody>
          <a:bodyPr wrap="square" rtlCol="0">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 think it affects such relevant aspects like imagination and creativity. (Father, 42).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 am worried about the loss of personal and identity control that the use of the mobile phone is generating. (Father, 42)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Too much exposure of their lives and intimacy. (Mother, 48)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That they meet strange people or get involved in freak communities that I do not like very much. (Father, 54)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Everything, basically that they take advantage of their innocence. (Father, 55)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334615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82F34FA-E00A-152E-7D4E-51055847F9C1}"/>
              </a:ext>
            </a:extLst>
          </p:cNvPr>
          <p:cNvSpPr>
            <a:spLocks noGrp="1"/>
          </p:cNvSpPr>
          <p:nvPr>
            <p:ph type="sldNum" sz="quarter" idx="10"/>
          </p:nvPr>
        </p:nvSpPr>
        <p:spPr/>
        <p:txBody>
          <a:bodyPr/>
          <a:lstStyle/>
          <a:p>
            <a:fld id="{B005B2D1-880E-4846-A216-7D6770BA1332}" type="slidenum">
              <a:rPr lang="es-ES" smtClean="0"/>
              <a:pPr/>
              <a:t>21</a:t>
            </a:fld>
            <a:endParaRPr lang="es-ES"/>
          </a:p>
        </p:txBody>
      </p:sp>
      <p:sp>
        <p:nvSpPr>
          <p:cNvPr id="3" name="Título 2">
            <a:extLst>
              <a:ext uri="{FF2B5EF4-FFF2-40B4-BE49-F238E27FC236}">
                <a16:creationId xmlns:a16="http://schemas.microsoft.com/office/drawing/2014/main" id="{8763F029-CFF4-C8F7-B1BF-A6B2BC65AD22}"/>
              </a:ext>
            </a:extLst>
          </p:cNvPr>
          <p:cNvSpPr>
            <a:spLocks noGrp="1"/>
          </p:cNvSpPr>
          <p:nvPr>
            <p:ph type="title"/>
          </p:nvPr>
        </p:nvSpPr>
        <p:spPr>
          <a:xfrm>
            <a:off x="906463" y="1182159"/>
            <a:ext cx="8286964" cy="703086"/>
          </a:xfrm>
        </p:spPr>
        <p:txBody>
          <a:bodyPr/>
          <a:lstStyle/>
          <a:p>
            <a:r>
              <a:rPr lang="es-ES" dirty="0"/>
              <a:t>The </a:t>
            </a:r>
            <a:r>
              <a:rPr lang="es-ES" dirty="0" err="1"/>
              <a:t>parents</a:t>
            </a:r>
            <a:r>
              <a:rPr lang="es-ES" dirty="0"/>
              <a:t>’ </a:t>
            </a:r>
            <a:r>
              <a:rPr lang="es-ES" dirty="0" err="1"/>
              <a:t>perspective</a:t>
            </a:r>
            <a:r>
              <a:rPr lang="es-ES" dirty="0"/>
              <a:t> (II)</a:t>
            </a:r>
            <a:endParaRPr lang="en-GB" dirty="0"/>
          </a:p>
        </p:txBody>
      </p:sp>
      <p:sp>
        <p:nvSpPr>
          <p:cNvPr id="5" name="Marcador de texto 4">
            <a:extLst>
              <a:ext uri="{FF2B5EF4-FFF2-40B4-BE49-F238E27FC236}">
                <a16:creationId xmlns:a16="http://schemas.microsoft.com/office/drawing/2014/main" id="{6CA69C4B-696B-CE81-D588-A96FF111F7D9}"/>
              </a:ext>
            </a:extLst>
          </p:cNvPr>
          <p:cNvSpPr>
            <a:spLocks noGrp="1"/>
          </p:cNvSpPr>
          <p:nvPr>
            <p:ph type="body" sz="quarter" idx="18"/>
          </p:nvPr>
        </p:nvSpPr>
        <p:spPr/>
        <p:txBody>
          <a:bodyPr/>
          <a:lstStyle/>
          <a:p>
            <a:r>
              <a:rPr lang="es-ES" dirty="0" err="1"/>
              <a:t>Education</a:t>
            </a:r>
            <a:endParaRPr lang="en-GB" dirty="0"/>
          </a:p>
        </p:txBody>
      </p:sp>
      <p:graphicFrame>
        <p:nvGraphicFramePr>
          <p:cNvPr id="7" name="Gráfico 6">
            <a:extLst>
              <a:ext uri="{FF2B5EF4-FFF2-40B4-BE49-F238E27FC236}">
                <a16:creationId xmlns:a16="http://schemas.microsoft.com/office/drawing/2014/main" id="{84FB794D-A5CA-FE7C-4A43-73678D1A1159}"/>
              </a:ext>
            </a:extLst>
          </p:cNvPr>
          <p:cNvGraphicFramePr>
            <a:graphicFrameLocks/>
          </p:cNvGraphicFramePr>
          <p:nvPr>
            <p:extLst>
              <p:ext uri="{D42A27DB-BD31-4B8C-83A1-F6EECF244321}">
                <p14:modId xmlns:p14="http://schemas.microsoft.com/office/powerpoint/2010/main" val="1459535317"/>
              </p:ext>
            </p:extLst>
          </p:nvPr>
        </p:nvGraphicFramePr>
        <p:xfrm>
          <a:off x="828354" y="2953264"/>
          <a:ext cx="6684554" cy="4411363"/>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a:extLst>
              <a:ext uri="{FF2B5EF4-FFF2-40B4-BE49-F238E27FC236}">
                <a16:creationId xmlns:a16="http://schemas.microsoft.com/office/drawing/2014/main" id="{34BA231E-00B6-5798-A18D-68570CA33EBF}"/>
              </a:ext>
            </a:extLst>
          </p:cNvPr>
          <p:cNvSpPr txBox="1"/>
          <p:nvPr/>
        </p:nvSpPr>
        <p:spPr>
          <a:xfrm>
            <a:off x="8523003" y="2774380"/>
            <a:ext cx="5078627" cy="3416320"/>
          </a:xfrm>
          <a:prstGeom prst="rect">
            <a:avLst/>
          </a:prstGeom>
          <a:noFill/>
        </p:spPr>
        <p:txBody>
          <a:bodyPr wrap="square" lIns="91440" tIns="45720" rIns="91440" bIns="45720" rtlCol="0" anchor="t">
            <a:spAutoFit/>
          </a:bodyPr>
          <a:lstStyle/>
          <a:p>
            <a:pPr algn="just"/>
            <a:r>
              <a:rPr lang="en-GB" dirty="0"/>
              <a:t>Beyond risks and healthy habits, I am interested in the consequences of those risks and unhealthy habits. (Father, 52).</a:t>
            </a:r>
          </a:p>
          <a:p>
            <a:pPr algn="just"/>
            <a:endParaRPr lang="en-GB" dirty="0"/>
          </a:p>
          <a:p>
            <a:pPr algn="just"/>
            <a:r>
              <a:rPr lang="en-GB" dirty="0"/>
              <a:t>That they had more real examples of internet addiction and other problems related to the digital. (Father, 54).</a:t>
            </a:r>
          </a:p>
          <a:p>
            <a:pPr algn="just"/>
            <a:endParaRPr lang="en-GB" dirty="0"/>
          </a:p>
          <a:p>
            <a:pPr algn="just"/>
            <a:r>
              <a:rPr lang="en-GB" dirty="0"/>
              <a:t>That they explained them how vulnerable they are on media, the addiction that excessive use causes, and the possible crimes they could be victims of.(Father, 55).</a:t>
            </a:r>
          </a:p>
        </p:txBody>
      </p:sp>
      <p:sp>
        <p:nvSpPr>
          <p:cNvPr id="6" name="TextBox 5">
            <a:extLst>
              <a:ext uri="{FF2B5EF4-FFF2-40B4-BE49-F238E27FC236}">
                <a16:creationId xmlns:a16="http://schemas.microsoft.com/office/drawing/2014/main" id="{72496289-FDFA-CB39-ECFB-F7217EEBF510}"/>
              </a:ext>
            </a:extLst>
          </p:cNvPr>
          <p:cNvSpPr txBox="1"/>
          <p:nvPr/>
        </p:nvSpPr>
        <p:spPr>
          <a:xfrm>
            <a:off x="8436279" y="6858000"/>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4D40871E-3656-0A3D-41EE-E3C7030FCED6}"/>
              </a:ext>
            </a:extLst>
          </p:cNvPr>
          <p:cNvSpPr txBox="1"/>
          <p:nvPr/>
        </p:nvSpPr>
        <p:spPr>
          <a:xfrm>
            <a:off x="9194104" y="6532323"/>
            <a:ext cx="50034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E1E1E"/>
                </a:solidFill>
                <a:highlight>
                  <a:srgbClr val="FFFF00"/>
                </a:highlight>
              </a:rPr>
              <a:t>General lack of satisfaction </a:t>
            </a:r>
            <a:endParaRPr lang="en-US" sz="2000">
              <a:solidFill>
                <a:srgbClr val="1E1E1E"/>
              </a:solidFill>
              <a:highlight>
                <a:srgbClr val="FFFF00"/>
              </a:highlight>
            </a:endParaRPr>
          </a:p>
        </p:txBody>
      </p:sp>
    </p:spTree>
    <p:extLst>
      <p:ext uri="{BB962C8B-B14F-4D97-AF65-F5344CB8AC3E}">
        <p14:creationId xmlns:p14="http://schemas.microsoft.com/office/powerpoint/2010/main" val="3477971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EDBEDC2-0BFA-41E3-68E2-214F35E96105}"/>
              </a:ext>
            </a:extLst>
          </p:cNvPr>
          <p:cNvSpPr>
            <a:spLocks noGrp="1"/>
          </p:cNvSpPr>
          <p:nvPr>
            <p:ph type="sldNum" sz="quarter" idx="10"/>
          </p:nvPr>
        </p:nvSpPr>
        <p:spPr/>
        <p:txBody>
          <a:bodyPr/>
          <a:lstStyle/>
          <a:p>
            <a:fld id="{B005B2D1-880E-4846-A216-7D6770BA1332}" type="slidenum">
              <a:rPr lang="es-ES" smtClean="0"/>
              <a:pPr/>
              <a:t>22</a:t>
            </a:fld>
            <a:endParaRPr lang="es-ES"/>
          </a:p>
        </p:txBody>
      </p:sp>
      <p:sp>
        <p:nvSpPr>
          <p:cNvPr id="3" name="Título 2">
            <a:extLst>
              <a:ext uri="{FF2B5EF4-FFF2-40B4-BE49-F238E27FC236}">
                <a16:creationId xmlns:a16="http://schemas.microsoft.com/office/drawing/2014/main" id="{D44185E6-D05E-178B-F490-DD89D58825D9}"/>
              </a:ext>
            </a:extLst>
          </p:cNvPr>
          <p:cNvSpPr>
            <a:spLocks noGrp="1"/>
          </p:cNvSpPr>
          <p:nvPr>
            <p:ph type="title"/>
          </p:nvPr>
        </p:nvSpPr>
        <p:spPr>
          <a:xfrm>
            <a:off x="906462" y="1182159"/>
            <a:ext cx="8303741" cy="703086"/>
          </a:xfrm>
        </p:spPr>
        <p:txBody>
          <a:bodyPr/>
          <a:lstStyle/>
          <a:p>
            <a:r>
              <a:rPr lang="es-ES" dirty="0"/>
              <a:t>The </a:t>
            </a:r>
            <a:r>
              <a:rPr lang="es-ES" dirty="0" err="1"/>
              <a:t>parents</a:t>
            </a:r>
            <a:r>
              <a:rPr lang="es-ES" dirty="0"/>
              <a:t>’ </a:t>
            </a:r>
            <a:r>
              <a:rPr lang="es-ES" dirty="0" err="1"/>
              <a:t>perspective</a:t>
            </a:r>
            <a:r>
              <a:rPr lang="es-ES" dirty="0"/>
              <a:t> (III)</a:t>
            </a:r>
            <a:endParaRPr lang="en-GB" dirty="0"/>
          </a:p>
        </p:txBody>
      </p:sp>
      <p:sp>
        <p:nvSpPr>
          <p:cNvPr id="5" name="Marcador de texto 4">
            <a:extLst>
              <a:ext uri="{FF2B5EF4-FFF2-40B4-BE49-F238E27FC236}">
                <a16:creationId xmlns:a16="http://schemas.microsoft.com/office/drawing/2014/main" id="{365B7DD2-CC13-C124-5717-A79B8BE36DC8}"/>
              </a:ext>
            </a:extLst>
          </p:cNvPr>
          <p:cNvSpPr>
            <a:spLocks noGrp="1"/>
          </p:cNvSpPr>
          <p:nvPr>
            <p:ph type="body" sz="quarter" idx="18"/>
          </p:nvPr>
        </p:nvSpPr>
        <p:spPr/>
        <p:txBody>
          <a:bodyPr/>
          <a:lstStyle/>
          <a:p>
            <a:r>
              <a:rPr lang="es-ES" dirty="0" err="1"/>
              <a:t>Perception</a:t>
            </a:r>
            <a:endParaRPr lang="en-GB" dirty="0"/>
          </a:p>
        </p:txBody>
      </p:sp>
      <p:pic>
        <p:nvPicPr>
          <p:cNvPr id="7" name="Gráfico 6" descr="Familia con un niño con relleno sólido">
            <a:extLst>
              <a:ext uri="{FF2B5EF4-FFF2-40B4-BE49-F238E27FC236}">
                <a16:creationId xmlns:a16="http://schemas.microsoft.com/office/drawing/2014/main" id="{D3EF08F2-EA6A-F410-745F-85805E78F5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5702" y="2918869"/>
            <a:ext cx="1639925" cy="1639925"/>
          </a:xfrm>
          <a:prstGeom prst="rect">
            <a:avLst/>
          </a:prstGeom>
        </p:spPr>
      </p:pic>
      <p:pic>
        <p:nvPicPr>
          <p:cNvPr id="9" name="Gráfico 8" descr="Niño con un globo con relleno sólido">
            <a:extLst>
              <a:ext uri="{FF2B5EF4-FFF2-40B4-BE49-F238E27FC236}">
                <a16:creationId xmlns:a16="http://schemas.microsoft.com/office/drawing/2014/main" id="{14427F5E-3DFC-1A6F-8A14-E2C5BCA00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463" y="5027575"/>
            <a:ext cx="1639925" cy="1639925"/>
          </a:xfrm>
          <a:prstGeom prst="rect">
            <a:avLst/>
          </a:prstGeom>
        </p:spPr>
      </p:pic>
      <p:sp>
        <p:nvSpPr>
          <p:cNvPr id="10" name="CuadroTexto 9">
            <a:extLst>
              <a:ext uri="{FF2B5EF4-FFF2-40B4-BE49-F238E27FC236}">
                <a16:creationId xmlns:a16="http://schemas.microsoft.com/office/drawing/2014/main" id="{606CF6B7-386E-8501-CA68-F663D228DABE}"/>
              </a:ext>
            </a:extLst>
          </p:cNvPr>
          <p:cNvSpPr txBox="1"/>
          <p:nvPr/>
        </p:nvSpPr>
        <p:spPr>
          <a:xfrm>
            <a:off x="3608172" y="3191470"/>
            <a:ext cx="8303741" cy="923330"/>
          </a:xfrm>
          <a:prstGeom prst="rect">
            <a:avLst/>
          </a:prstGeom>
          <a:noFill/>
        </p:spPr>
        <p:txBody>
          <a:bodyPr wrap="square" rtlCol="0">
            <a:spAutoFit/>
          </a:bodyPr>
          <a:lstStyle/>
          <a:p>
            <a:r>
              <a:rPr lang="es-ES" b="1" dirty="0"/>
              <a:t>Internet </a:t>
            </a:r>
            <a:r>
              <a:rPr lang="es-ES" b="1" dirty="0" err="1"/>
              <a:t>knowledge</a:t>
            </a:r>
            <a:r>
              <a:rPr lang="es-ES" b="1" dirty="0"/>
              <a:t>, </a:t>
            </a:r>
            <a:r>
              <a:rPr lang="es-ES" b="1" i="1" dirty="0"/>
              <a:t>M</a:t>
            </a:r>
            <a:r>
              <a:rPr lang="es-ES" b="1" dirty="0"/>
              <a:t>=6,71</a:t>
            </a:r>
          </a:p>
          <a:p>
            <a:endParaRPr lang="es-ES" b="1" dirty="0"/>
          </a:p>
          <a:p>
            <a:r>
              <a:rPr lang="es-ES" b="1" dirty="0" err="1"/>
              <a:t>Perception</a:t>
            </a:r>
            <a:r>
              <a:rPr lang="es-ES" b="1" dirty="0"/>
              <a:t> </a:t>
            </a:r>
            <a:r>
              <a:rPr lang="es-ES" b="1" dirty="0" err="1"/>
              <a:t>of</a:t>
            </a:r>
            <a:r>
              <a:rPr lang="es-ES" b="1" dirty="0"/>
              <a:t> safety </a:t>
            </a:r>
            <a:r>
              <a:rPr lang="es-ES" b="1" dirty="0" err="1"/>
              <a:t>on</a:t>
            </a:r>
            <a:r>
              <a:rPr lang="es-ES" b="1" dirty="0"/>
              <a:t> </a:t>
            </a:r>
            <a:r>
              <a:rPr lang="es-ES" b="1" dirty="0" err="1"/>
              <a:t>the</a:t>
            </a:r>
            <a:r>
              <a:rPr lang="es-ES" b="1" dirty="0"/>
              <a:t> internet, </a:t>
            </a:r>
            <a:r>
              <a:rPr lang="es-ES" b="1" i="1" dirty="0"/>
              <a:t>M</a:t>
            </a:r>
            <a:r>
              <a:rPr lang="es-ES" b="1" dirty="0"/>
              <a:t>= 6,14</a:t>
            </a:r>
            <a:endParaRPr lang="en-GB" b="1" dirty="0"/>
          </a:p>
        </p:txBody>
      </p:sp>
      <p:sp>
        <p:nvSpPr>
          <p:cNvPr id="11" name="CuadroTexto 10">
            <a:extLst>
              <a:ext uri="{FF2B5EF4-FFF2-40B4-BE49-F238E27FC236}">
                <a16:creationId xmlns:a16="http://schemas.microsoft.com/office/drawing/2014/main" id="{09467B9A-DF54-FA7F-07EB-716F081AAD05}"/>
              </a:ext>
            </a:extLst>
          </p:cNvPr>
          <p:cNvSpPr txBox="1"/>
          <p:nvPr/>
        </p:nvSpPr>
        <p:spPr>
          <a:xfrm>
            <a:off x="3546002" y="5251622"/>
            <a:ext cx="8167817" cy="923330"/>
          </a:xfrm>
          <a:prstGeom prst="rect">
            <a:avLst/>
          </a:prstGeom>
          <a:noFill/>
        </p:spPr>
        <p:txBody>
          <a:bodyPr wrap="square" rtlCol="0">
            <a:spAutoFit/>
          </a:bodyPr>
          <a:lstStyle/>
          <a:p>
            <a:r>
              <a:rPr lang="es-ES" b="1" dirty="0" err="1"/>
              <a:t>Perception</a:t>
            </a:r>
            <a:r>
              <a:rPr lang="es-ES" b="1" dirty="0"/>
              <a:t> </a:t>
            </a:r>
            <a:r>
              <a:rPr lang="es-ES" b="1" dirty="0" err="1"/>
              <a:t>of</a:t>
            </a:r>
            <a:r>
              <a:rPr lang="es-ES" b="1" dirty="0"/>
              <a:t> </a:t>
            </a:r>
            <a:r>
              <a:rPr lang="es-ES" b="1" dirty="0" err="1"/>
              <a:t>your</a:t>
            </a:r>
            <a:r>
              <a:rPr lang="es-ES" b="1" dirty="0"/>
              <a:t> </a:t>
            </a:r>
            <a:r>
              <a:rPr lang="es-ES" b="1" dirty="0" err="1"/>
              <a:t>children’s</a:t>
            </a:r>
            <a:r>
              <a:rPr lang="es-ES" b="1" dirty="0"/>
              <a:t> safety </a:t>
            </a:r>
            <a:r>
              <a:rPr lang="es-ES" b="1" dirty="0" err="1"/>
              <a:t>on</a:t>
            </a:r>
            <a:r>
              <a:rPr lang="es-ES" b="1" dirty="0"/>
              <a:t> </a:t>
            </a:r>
            <a:r>
              <a:rPr lang="es-ES" b="1" dirty="0" err="1"/>
              <a:t>the</a:t>
            </a:r>
            <a:r>
              <a:rPr lang="es-ES" b="1" dirty="0"/>
              <a:t> internet, </a:t>
            </a:r>
            <a:r>
              <a:rPr lang="es-ES" b="1" i="1" dirty="0"/>
              <a:t>M</a:t>
            </a:r>
            <a:r>
              <a:rPr lang="es-ES" b="1" dirty="0"/>
              <a:t>= 5,57 </a:t>
            </a:r>
          </a:p>
          <a:p>
            <a:endParaRPr lang="es-ES" b="1" dirty="0"/>
          </a:p>
          <a:p>
            <a:r>
              <a:rPr lang="es-ES" b="1" dirty="0" err="1"/>
              <a:t>Perception</a:t>
            </a:r>
            <a:r>
              <a:rPr lang="es-ES" b="1" dirty="0"/>
              <a:t> </a:t>
            </a:r>
            <a:r>
              <a:rPr lang="es-ES" b="1" dirty="0" err="1"/>
              <a:t>of</a:t>
            </a:r>
            <a:r>
              <a:rPr lang="es-ES" b="1" dirty="0"/>
              <a:t> </a:t>
            </a:r>
            <a:r>
              <a:rPr lang="es-ES" b="1" dirty="0" err="1"/>
              <a:t>your</a:t>
            </a:r>
            <a:r>
              <a:rPr lang="es-ES" b="1" dirty="0"/>
              <a:t> </a:t>
            </a:r>
            <a:r>
              <a:rPr lang="es-ES" b="1" dirty="0" err="1"/>
              <a:t>children’s</a:t>
            </a:r>
            <a:r>
              <a:rPr lang="es-ES" b="1" dirty="0"/>
              <a:t> </a:t>
            </a:r>
            <a:r>
              <a:rPr lang="es-ES" b="1" dirty="0" err="1"/>
              <a:t>feeling</a:t>
            </a:r>
            <a:r>
              <a:rPr lang="es-ES" b="1" dirty="0"/>
              <a:t> </a:t>
            </a:r>
            <a:r>
              <a:rPr lang="es-ES" b="1" dirty="0" err="1"/>
              <a:t>of</a:t>
            </a:r>
            <a:r>
              <a:rPr lang="es-ES" b="1" dirty="0"/>
              <a:t> safety </a:t>
            </a:r>
            <a:r>
              <a:rPr lang="es-ES" b="1" dirty="0" err="1"/>
              <a:t>on</a:t>
            </a:r>
            <a:r>
              <a:rPr lang="es-ES" b="1" dirty="0"/>
              <a:t> </a:t>
            </a:r>
            <a:r>
              <a:rPr lang="es-ES" b="1" dirty="0" err="1"/>
              <a:t>the</a:t>
            </a:r>
            <a:r>
              <a:rPr lang="es-ES" b="1" dirty="0"/>
              <a:t> internet, </a:t>
            </a:r>
            <a:r>
              <a:rPr lang="es-ES" b="1" i="1" dirty="0"/>
              <a:t>M</a:t>
            </a:r>
            <a:r>
              <a:rPr lang="es-ES" b="1" dirty="0"/>
              <a:t>= 7,57</a:t>
            </a:r>
            <a:endParaRPr lang="en-GB" b="1" dirty="0"/>
          </a:p>
        </p:txBody>
      </p:sp>
    </p:spTree>
    <p:extLst>
      <p:ext uri="{BB962C8B-B14F-4D97-AF65-F5344CB8AC3E}">
        <p14:creationId xmlns:p14="http://schemas.microsoft.com/office/powerpoint/2010/main" val="808754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8E330C7-93F9-4F6D-AA51-1805FC579084}"/>
              </a:ext>
            </a:extLst>
          </p:cNvPr>
          <p:cNvSpPr>
            <a:spLocks noGrp="1"/>
          </p:cNvSpPr>
          <p:nvPr>
            <p:ph type="sldNum" sz="quarter" idx="10"/>
          </p:nvPr>
        </p:nvSpPr>
        <p:spPr/>
        <p:txBody>
          <a:bodyPr/>
          <a:lstStyle/>
          <a:p>
            <a:fld id="{B005B2D1-880E-4846-A216-7D6770BA1332}" type="slidenum">
              <a:rPr lang="es-ES" smtClean="0"/>
              <a:pPr/>
              <a:t>23</a:t>
            </a:fld>
            <a:endParaRPr lang="es-ES"/>
          </a:p>
        </p:txBody>
      </p:sp>
      <p:sp>
        <p:nvSpPr>
          <p:cNvPr id="3" name="Título 2">
            <a:extLst>
              <a:ext uri="{FF2B5EF4-FFF2-40B4-BE49-F238E27FC236}">
                <a16:creationId xmlns:a16="http://schemas.microsoft.com/office/drawing/2014/main" id="{35017DA3-C040-4C6D-8001-7BE76B84979E}"/>
              </a:ext>
            </a:extLst>
          </p:cNvPr>
          <p:cNvSpPr>
            <a:spLocks noGrp="1"/>
          </p:cNvSpPr>
          <p:nvPr>
            <p:ph type="title"/>
          </p:nvPr>
        </p:nvSpPr>
        <p:spPr>
          <a:xfrm>
            <a:off x="906463" y="1182159"/>
            <a:ext cx="8951912" cy="703086"/>
          </a:xfrm>
        </p:spPr>
        <p:txBody>
          <a:bodyPr/>
          <a:lstStyle/>
          <a:p>
            <a:r>
              <a:rPr lang="es-ES" dirty="0" err="1"/>
              <a:t>Conclusions</a:t>
            </a:r>
            <a:r>
              <a:rPr lang="es-ES" dirty="0"/>
              <a:t> (I)</a:t>
            </a:r>
          </a:p>
        </p:txBody>
      </p:sp>
      <p:sp>
        <p:nvSpPr>
          <p:cNvPr id="4" name="Marcador de texto 3">
            <a:extLst>
              <a:ext uri="{FF2B5EF4-FFF2-40B4-BE49-F238E27FC236}">
                <a16:creationId xmlns:a16="http://schemas.microsoft.com/office/drawing/2014/main" id="{8F37DC3C-435B-4FE9-96AF-F941A8F99044}"/>
              </a:ext>
            </a:extLst>
          </p:cNvPr>
          <p:cNvSpPr>
            <a:spLocks noGrp="1"/>
          </p:cNvSpPr>
          <p:nvPr>
            <p:ph type="body" sz="quarter" idx="17"/>
          </p:nvPr>
        </p:nvSpPr>
        <p:spPr>
          <a:xfrm>
            <a:off x="521370" y="2387548"/>
            <a:ext cx="8951912" cy="4551309"/>
          </a:xfrm>
        </p:spPr>
        <p:txBody>
          <a:bodyPr/>
          <a:lstStyle/>
          <a:p>
            <a:pPr marL="285750" indent="-285750">
              <a:buFont typeface="Arial" panose="020B0604020202020204" pitchFamily="34" charset="0"/>
              <a:buChar char="•"/>
            </a:pPr>
            <a:r>
              <a:rPr lang="es-ES" sz="2400" dirty="0"/>
              <a:t>High </a:t>
            </a:r>
            <a:r>
              <a:rPr lang="es-ES" sz="2400" dirty="0" err="1"/>
              <a:t>impact</a:t>
            </a:r>
            <a:r>
              <a:rPr lang="es-ES" sz="2400" dirty="0"/>
              <a:t> </a:t>
            </a:r>
            <a:r>
              <a:rPr lang="es-ES" sz="2400" dirty="0" err="1"/>
              <a:t>on</a:t>
            </a:r>
            <a:r>
              <a:rPr lang="es-ES" sz="2400" dirty="0"/>
              <a:t> </a:t>
            </a:r>
            <a:r>
              <a:rPr lang="es-ES" sz="2400" dirty="0" err="1"/>
              <a:t>self-esteem</a:t>
            </a:r>
            <a:r>
              <a:rPr lang="es-ES" sz="2400" dirty="0"/>
              <a:t>.</a:t>
            </a:r>
          </a:p>
          <a:p>
            <a:pPr marL="285750" indent="-285750">
              <a:buFont typeface="Arial" panose="020B0604020202020204" pitchFamily="34" charset="0"/>
              <a:buChar char="•"/>
            </a:pPr>
            <a:r>
              <a:rPr lang="es-ES" sz="2400" dirty="0" err="1"/>
              <a:t>Lack</a:t>
            </a:r>
            <a:r>
              <a:rPr lang="es-ES" sz="2400" dirty="0"/>
              <a:t> </a:t>
            </a:r>
            <a:r>
              <a:rPr lang="es-ES" sz="2400" dirty="0" err="1"/>
              <a:t>of</a:t>
            </a:r>
            <a:r>
              <a:rPr lang="es-ES" sz="2400" dirty="0"/>
              <a:t> </a:t>
            </a:r>
            <a:r>
              <a:rPr lang="es-ES" sz="2400" dirty="0" err="1"/>
              <a:t>family</a:t>
            </a:r>
            <a:r>
              <a:rPr lang="es-ES" sz="2400" dirty="0"/>
              <a:t> </a:t>
            </a:r>
            <a:r>
              <a:rPr lang="es-ES" sz="2400" dirty="0" err="1"/>
              <a:t>involvement</a:t>
            </a:r>
            <a:r>
              <a:rPr lang="es-ES" sz="2400" dirty="0"/>
              <a:t>.</a:t>
            </a:r>
          </a:p>
          <a:p>
            <a:pPr marL="285750" indent="-285750">
              <a:buFont typeface="Arial" panose="020B0604020202020204" pitchFamily="34" charset="0"/>
              <a:buChar char="•"/>
            </a:pPr>
            <a:r>
              <a:rPr lang="es-ES" sz="2400" dirty="0" err="1"/>
              <a:t>Lack</a:t>
            </a:r>
            <a:r>
              <a:rPr lang="es-ES" sz="2400" dirty="0"/>
              <a:t> </a:t>
            </a:r>
            <a:r>
              <a:rPr lang="es-ES" sz="2400" dirty="0" err="1"/>
              <a:t>of</a:t>
            </a:r>
            <a:r>
              <a:rPr lang="es-ES" sz="2400" dirty="0"/>
              <a:t> </a:t>
            </a:r>
            <a:r>
              <a:rPr lang="es-ES" sz="2400" dirty="0" err="1"/>
              <a:t>knowledge</a:t>
            </a:r>
            <a:r>
              <a:rPr lang="es-ES" sz="2400" dirty="0"/>
              <a:t>.</a:t>
            </a:r>
          </a:p>
          <a:p>
            <a:pPr marL="285750" indent="-285750">
              <a:buFont typeface="Arial" panose="020B0604020202020204" pitchFamily="34" charset="0"/>
              <a:buChar char="•"/>
            </a:pPr>
            <a:r>
              <a:rPr lang="es-ES" sz="2400" dirty="0" err="1"/>
              <a:t>Reality</a:t>
            </a:r>
            <a:r>
              <a:rPr lang="es-ES" sz="2400" dirty="0"/>
              <a:t> </a:t>
            </a:r>
            <a:r>
              <a:rPr lang="es-ES" sz="2400" dirty="0" err="1"/>
              <a:t>distortion</a:t>
            </a:r>
            <a:r>
              <a:rPr lang="es-ES" sz="2400" dirty="0"/>
              <a:t>.</a:t>
            </a:r>
          </a:p>
          <a:p>
            <a:pPr marL="285750" indent="-285750">
              <a:buFont typeface="Arial" panose="020B0604020202020204" pitchFamily="34" charset="0"/>
              <a:buChar char="•"/>
            </a:pPr>
            <a:r>
              <a:rPr lang="es-ES" sz="2400" dirty="0" err="1"/>
              <a:t>Frustration</a:t>
            </a:r>
            <a:r>
              <a:rPr lang="es-ES" sz="2400" dirty="0"/>
              <a:t>.</a:t>
            </a:r>
          </a:p>
          <a:p>
            <a:pPr marL="285750" indent="-285750">
              <a:buFont typeface="Arial" panose="020B0604020202020204" pitchFamily="34" charset="0"/>
              <a:buChar char="•"/>
            </a:pPr>
            <a:r>
              <a:rPr lang="es-ES" sz="2400" dirty="0" err="1"/>
              <a:t>Ennui</a:t>
            </a:r>
            <a:r>
              <a:rPr lang="es-ES" sz="2400" dirty="0"/>
              <a:t>.</a:t>
            </a:r>
          </a:p>
          <a:p>
            <a:pPr marL="285750" indent="-285750">
              <a:buFont typeface="Arial" panose="020B0604020202020204" pitchFamily="34" charset="0"/>
              <a:buChar char="•"/>
            </a:pPr>
            <a:r>
              <a:rPr lang="es-ES" sz="2400" dirty="0" err="1"/>
              <a:t>Worship</a:t>
            </a:r>
            <a:r>
              <a:rPr lang="es-ES" sz="2400" dirty="0"/>
              <a:t> </a:t>
            </a:r>
            <a:r>
              <a:rPr lang="es-ES" sz="2400" dirty="0" err="1"/>
              <a:t>of</a:t>
            </a:r>
            <a:r>
              <a:rPr lang="es-ES" sz="2400" dirty="0"/>
              <a:t> </a:t>
            </a:r>
            <a:r>
              <a:rPr lang="es-ES" sz="2400" dirty="0" err="1"/>
              <a:t>beauty</a:t>
            </a:r>
            <a:r>
              <a:rPr lang="es-ES" sz="2400" dirty="0"/>
              <a:t>.</a:t>
            </a:r>
          </a:p>
          <a:p>
            <a:pPr marL="285750" indent="-285750">
              <a:buFont typeface="Arial" panose="020B0604020202020204" pitchFamily="34" charset="0"/>
              <a:buChar char="•"/>
            </a:pPr>
            <a:r>
              <a:rPr lang="es-ES" sz="2400" dirty="0" err="1"/>
              <a:t>Perpetuation</a:t>
            </a:r>
            <a:r>
              <a:rPr lang="es-ES" sz="2400" dirty="0"/>
              <a:t> </a:t>
            </a:r>
            <a:r>
              <a:rPr lang="es-ES" sz="2400" dirty="0" err="1"/>
              <a:t>of</a:t>
            </a:r>
            <a:r>
              <a:rPr lang="es-ES" sz="2400" dirty="0"/>
              <a:t> </a:t>
            </a:r>
            <a:r>
              <a:rPr lang="es-ES" sz="2400" dirty="0" err="1"/>
              <a:t>gender</a:t>
            </a:r>
            <a:r>
              <a:rPr lang="es-ES" sz="2400" dirty="0"/>
              <a:t> roles.</a:t>
            </a:r>
          </a:p>
          <a:p>
            <a:pPr marL="285750" indent="-285750">
              <a:buFont typeface="Arial" panose="020B0604020202020204" pitchFamily="34" charset="0"/>
              <a:buChar char="•"/>
            </a:pPr>
            <a:r>
              <a:rPr lang="es-ES" sz="2400" dirty="0" err="1"/>
              <a:t>School</a:t>
            </a:r>
            <a:r>
              <a:rPr lang="es-ES" sz="2400" dirty="0"/>
              <a:t> </a:t>
            </a:r>
            <a:r>
              <a:rPr lang="es-ES" sz="2400" dirty="0" err="1"/>
              <a:t>Failure</a:t>
            </a:r>
            <a:r>
              <a:rPr lang="es-ES" sz="2400" dirty="0"/>
              <a:t>.</a:t>
            </a:r>
          </a:p>
          <a:p>
            <a:pPr marL="285750" indent="-285750">
              <a:buFont typeface="Arial" panose="020B0604020202020204" pitchFamily="34" charset="0"/>
              <a:buChar char="•"/>
            </a:pPr>
            <a:r>
              <a:rPr lang="es-ES" sz="2400" dirty="0"/>
              <a:t>False </a:t>
            </a:r>
            <a:r>
              <a:rPr lang="es-ES" sz="2400" dirty="0" err="1"/>
              <a:t>expectations</a:t>
            </a:r>
            <a:r>
              <a:rPr lang="es-ES" sz="2400" dirty="0"/>
              <a:t> </a:t>
            </a:r>
            <a:r>
              <a:rPr lang="es-ES" sz="2400" dirty="0" err="1"/>
              <a:t>of</a:t>
            </a:r>
            <a:r>
              <a:rPr lang="es-ES" sz="2400" dirty="0"/>
              <a:t> personal </a:t>
            </a:r>
            <a:r>
              <a:rPr lang="es-ES" sz="2400" dirty="0" err="1"/>
              <a:t>freedom</a:t>
            </a:r>
            <a:r>
              <a:rPr lang="es-ES" sz="2400" dirty="0"/>
              <a:t>.</a:t>
            </a:r>
          </a:p>
          <a:p>
            <a:pPr marL="285750" indent="-285750">
              <a:buFont typeface="Arial" panose="020B0604020202020204" pitchFamily="34" charset="0"/>
              <a:buChar char="•"/>
            </a:pPr>
            <a:r>
              <a:rPr lang="es-ES" sz="2400" dirty="0"/>
              <a:t>Mental </a:t>
            </a:r>
            <a:r>
              <a:rPr lang="es-ES" sz="2400" dirty="0" err="1"/>
              <a:t>health</a:t>
            </a:r>
            <a:r>
              <a:rPr lang="es-ES" sz="2400" dirty="0"/>
              <a:t> and suicide.</a:t>
            </a:r>
          </a:p>
          <a:p>
            <a:endParaRPr lang="es-ES" sz="2400" dirty="0"/>
          </a:p>
        </p:txBody>
      </p:sp>
      <p:graphicFrame>
        <p:nvGraphicFramePr>
          <p:cNvPr id="7" name="Diagrama 6">
            <a:extLst>
              <a:ext uri="{FF2B5EF4-FFF2-40B4-BE49-F238E27FC236}">
                <a16:creationId xmlns:a16="http://schemas.microsoft.com/office/drawing/2014/main" id="{DAF91062-853F-4BD6-8EC0-91FB5102ADFE}"/>
              </a:ext>
            </a:extLst>
          </p:cNvPr>
          <p:cNvGraphicFramePr/>
          <p:nvPr>
            <p:extLst>
              <p:ext uri="{D42A27DB-BD31-4B8C-83A1-F6EECF244321}">
                <p14:modId xmlns:p14="http://schemas.microsoft.com/office/powerpoint/2010/main" val="1702656430"/>
              </p:ext>
            </p:extLst>
          </p:nvPr>
        </p:nvGraphicFramePr>
        <p:xfrm>
          <a:off x="7092778" y="1433385"/>
          <a:ext cx="5325761" cy="6007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8849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15B1AE-FC07-910D-64AE-9CAB9532FAFC}"/>
              </a:ext>
            </a:extLst>
          </p:cNvPr>
          <p:cNvSpPr>
            <a:spLocks noGrp="1"/>
          </p:cNvSpPr>
          <p:nvPr>
            <p:ph type="sldNum" sz="quarter" idx="10"/>
          </p:nvPr>
        </p:nvSpPr>
        <p:spPr/>
        <p:txBody>
          <a:bodyPr/>
          <a:lstStyle/>
          <a:p>
            <a:fld id="{B005B2D1-880E-4846-A216-7D6770BA1332}" type="slidenum">
              <a:rPr lang="es-ES" smtClean="0"/>
              <a:pPr/>
              <a:t>24</a:t>
            </a:fld>
            <a:endParaRPr lang="es-ES"/>
          </a:p>
        </p:txBody>
      </p:sp>
      <p:sp>
        <p:nvSpPr>
          <p:cNvPr id="3" name="Título 2">
            <a:extLst>
              <a:ext uri="{FF2B5EF4-FFF2-40B4-BE49-F238E27FC236}">
                <a16:creationId xmlns:a16="http://schemas.microsoft.com/office/drawing/2014/main" id="{801AE8CA-494A-33A3-93CA-5E2D7AD99161}"/>
              </a:ext>
            </a:extLst>
          </p:cNvPr>
          <p:cNvSpPr>
            <a:spLocks noGrp="1"/>
          </p:cNvSpPr>
          <p:nvPr>
            <p:ph type="title"/>
          </p:nvPr>
        </p:nvSpPr>
        <p:spPr/>
        <p:txBody>
          <a:bodyPr/>
          <a:lstStyle/>
          <a:p>
            <a:r>
              <a:rPr lang="es-ES" dirty="0" err="1"/>
              <a:t>Conclusions</a:t>
            </a:r>
            <a:r>
              <a:rPr lang="es-ES" dirty="0"/>
              <a:t> (II)</a:t>
            </a:r>
            <a:endParaRPr lang="en-GB" dirty="0"/>
          </a:p>
        </p:txBody>
      </p:sp>
      <p:sp>
        <p:nvSpPr>
          <p:cNvPr id="4" name="Marcador de texto 3">
            <a:extLst>
              <a:ext uri="{FF2B5EF4-FFF2-40B4-BE49-F238E27FC236}">
                <a16:creationId xmlns:a16="http://schemas.microsoft.com/office/drawing/2014/main" id="{F5AD017E-E67F-3CC8-A5A5-01311D4B84EF}"/>
              </a:ext>
            </a:extLst>
          </p:cNvPr>
          <p:cNvSpPr>
            <a:spLocks noGrp="1"/>
          </p:cNvSpPr>
          <p:nvPr>
            <p:ph type="body" sz="quarter" idx="17"/>
          </p:nvPr>
        </p:nvSpPr>
        <p:spPr/>
        <p:txBody>
          <a:bodyPr/>
          <a:lstStyle/>
          <a:p>
            <a:r>
              <a:rPr lang="es-ES" sz="1600" dirty="0" err="1"/>
              <a:t>Cover</a:t>
            </a:r>
            <a:r>
              <a:rPr lang="es-ES" sz="1600" dirty="0"/>
              <a:t> art </a:t>
            </a:r>
            <a:r>
              <a:rPr lang="es-ES" sz="1600" dirty="0" err="1"/>
              <a:t>by</a:t>
            </a:r>
            <a:r>
              <a:rPr lang="es-ES" sz="1600" dirty="0"/>
              <a:t> Vanessa Abolafio Pérez</a:t>
            </a:r>
            <a:endParaRPr lang="en-GB" sz="1600" dirty="0"/>
          </a:p>
        </p:txBody>
      </p:sp>
      <p:sp>
        <p:nvSpPr>
          <p:cNvPr id="5" name="Marcador de texto 4">
            <a:extLst>
              <a:ext uri="{FF2B5EF4-FFF2-40B4-BE49-F238E27FC236}">
                <a16:creationId xmlns:a16="http://schemas.microsoft.com/office/drawing/2014/main" id="{3AD3ED35-A9A5-83D9-E47C-307BB0548667}"/>
              </a:ext>
            </a:extLst>
          </p:cNvPr>
          <p:cNvSpPr>
            <a:spLocks noGrp="1"/>
          </p:cNvSpPr>
          <p:nvPr>
            <p:ph type="body" sz="quarter" idx="18"/>
          </p:nvPr>
        </p:nvSpPr>
        <p:spPr/>
        <p:txBody>
          <a:bodyPr>
            <a:normAutofit/>
          </a:bodyPr>
          <a:lstStyle/>
          <a:p>
            <a:r>
              <a:rPr lang="es-ES" dirty="0" err="1"/>
              <a:t>AIDriana’s</a:t>
            </a:r>
            <a:r>
              <a:rPr lang="es-ES" dirty="0"/>
              <a:t> Guide </a:t>
            </a:r>
            <a:r>
              <a:rPr lang="es-ES" dirty="0" err="1"/>
              <a:t>for</a:t>
            </a:r>
            <a:r>
              <a:rPr lang="es-ES" dirty="0"/>
              <a:t> </a:t>
            </a:r>
            <a:r>
              <a:rPr lang="es-ES" dirty="0" err="1"/>
              <a:t>Familes</a:t>
            </a:r>
            <a:r>
              <a:rPr lang="es-ES" dirty="0"/>
              <a:t> </a:t>
            </a:r>
            <a:endParaRPr lang="en-GB" dirty="0"/>
          </a:p>
        </p:txBody>
      </p:sp>
      <p:pic>
        <p:nvPicPr>
          <p:cNvPr id="7" name="Imagen 6" descr="Diagrama&#10;&#10;Descripción generada automáticamente">
            <a:extLst>
              <a:ext uri="{FF2B5EF4-FFF2-40B4-BE49-F238E27FC236}">
                <a16:creationId xmlns:a16="http://schemas.microsoft.com/office/drawing/2014/main" id="{F22E053E-0195-7A61-0946-505DE0D2B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973" y="463908"/>
            <a:ext cx="4555235" cy="6461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1147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6E157EC-E154-1D65-BCC5-0A76AC9B9B0D}"/>
              </a:ext>
            </a:extLst>
          </p:cNvPr>
          <p:cNvSpPr>
            <a:spLocks noGrp="1"/>
          </p:cNvSpPr>
          <p:nvPr>
            <p:ph type="sldNum" sz="quarter" idx="10"/>
          </p:nvPr>
        </p:nvSpPr>
        <p:spPr/>
        <p:txBody>
          <a:bodyPr/>
          <a:lstStyle/>
          <a:p>
            <a:fld id="{B005B2D1-880E-4846-A216-7D6770BA1332}" type="slidenum">
              <a:rPr lang="es-ES" smtClean="0"/>
              <a:pPr/>
              <a:t>25</a:t>
            </a:fld>
            <a:endParaRPr lang="es-ES"/>
          </a:p>
        </p:txBody>
      </p:sp>
      <p:sp>
        <p:nvSpPr>
          <p:cNvPr id="3" name="Título 2">
            <a:extLst>
              <a:ext uri="{FF2B5EF4-FFF2-40B4-BE49-F238E27FC236}">
                <a16:creationId xmlns:a16="http://schemas.microsoft.com/office/drawing/2014/main" id="{312C9146-90DF-4E68-AE49-C214F0880A76}"/>
              </a:ext>
            </a:extLst>
          </p:cNvPr>
          <p:cNvSpPr>
            <a:spLocks noGrp="1"/>
          </p:cNvSpPr>
          <p:nvPr>
            <p:ph type="title"/>
          </p:nvPr>
        </p:nvSpPr>
        <p:spPr/>
        <p:txBody>
          <a:bodyPr/>
          <a:lstStyle/>
          <a:p>
            <a:r>
              <a:rPr lang="es-ES" dirty="0" err="1"/>
              <a:t>References</a:t>
            </a:r>
            <a:endParaRPr lang="en-GB" dirty="0"/>
          </a:p>
        </p:txBody>
      </p:sp>
      <p:sp>
        <p:nvSpPr>
          <p:cNvPr id="4" name="Marcador de texto 3">
            <a:extLst>
              <a:ext uri="{FF2B5EF4-FFF2-40B4-BE49-F238E27FC236}">
                <a16:creationId xmlns:a16="http://schemas.microsoft.com/office/drawing/2014/main" id="{B089CD55-6096-6D4F-24BB-F6C08559B66A}"/>
              </a:ext>
            </a:extLst>
          </p:cNvPr>
          <p:cNvSpPr>
            <a:spLocks noGrp="1"/>
          </p:cNvSpPr>
          <p:nvPr>
            <p:ph type="body" sz="quarter" idx="17"/>
          </p:nvPr>
        </p:nvSpPr>
        <p:spPr/>
        <p:txBody>
          <a:bodyPr/>
          <a:lstStyle/>
          <a:p>
            <a:pPr algn="just"/>
            <a:endParaRPr lang="en-GB" sz="1800" dirty="0">
              <a:effectLst/>
              <a:latin typeface="+mj-lt"/>
              <a:ea typeface="Calibri" panose="020F0502020204030204" pitchFamily="34" charset="0"/>
              <a:cs typeface="Times New Roman" panose="02020603050405020304" pitchFamily="18" charset="0"/>
            </a:endParaRPr>
          </a:p>
          <a:p>
            <a:pPr indent="-457200" algn="just"/>
            <a:r>
              <a:rPr lang="en-GB" sz="2000" dirty="0"/>
              <a:t>Goffman, E. (1959). </a:t>
            </a:r>
            <a:r>
              <a:rPr lang="en-GB" sz="2000" i="1" dirty="0"/>
              <a:t>The presentation of self in everyday life</a:t>
            </a:r>
            <a:r>
              <a:rPr lang="en-GB" sz="2000" dirty="0"/>
              <a:t>. Penguin.</a:t>
            </a:r>
          </a:p>
          <a:p>
            <a:pPr indent="-457200" algn="just"/>
            <a:r>
              <a:rPr lang="es-ES" sz="2000" dirty="0">
                <a:latin typeface="+mj-lt"/>
                <a:ea typeface="Calibri" panose="020F0502020204030204" pitchFamily="34" charset="0"/>
                <a:cs typeface="Times New Roman" panose="02020603050405020304" pitchFamily="18" charset="0"/>
              </a:rPr>
              <a:t>Lipovetsky, G. (2016). </a:t>
            </a:r>
            <a:r>
              <a:rPr lang="es-ES" sz="2000" i="1" dirty="0">
                <a:latin typeface="+mj-lt"/>
                <a:ea typeface="Calibri" panose="020F0502020204030204" pitchFamily="34" charset="0"/>
                <a:cs typeface="Times New Roman" panose="02020603050405020304" pitchFamily="18" charset="0"/>
              </a:rPr>
              <a:t>La estetización del mundo: Vivir en la época del 	capitalismo artístico </a:t>
            </a:r>
            <a:r>
              <a:rPr lang="es-ES" sz="2000" dirty="0">
                <a:latin typeface="+mj-lt"/>
                <a:ea typeface="Calibri" panose="020F0502020204030204" pitchFamily="34" charset="0"/>
                <a:cs typeface="Times New Roman" panose="02020603050405020304" pitchFamily="18" charset="0"/>
              </a:rPr>
              <a:t>(2nd ed.).</a:t>
            </a:r>
            <a:r>
              <a:rPr lang="es-ES" sz="2000" spc="5" dirty="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a:t>
            </a:r>
            <a:r>
              <a:rPr lang="en-US" sz="2000" i="1" dirty="0">
                <a:latin typeface="+mj-lt"/>
                <a:ea typeface="Calibri" panose="020F0502020204030204" pitchFamily="34" charset="0"/>
                <a:cs typeface="Times New Roman" panose="02020603050405020304" pitchFamily="18" charset="0"/>
              </a:rPr>
              <a:t>The</a:t>
            </a:r>
            <a:r>
              <a:rPr lang="en-US" sz="2000" i="1" spc="-5" dirty="0">
                <a:latin typeface="+mj-lt"/>
                <a:ea typeface="Calibri" panose="020F0502020204030204" pitchFamily="34" charset="0"/>
                <a:cs typeface="Times New Roman" panose="02020603050405020304" pitchFamily="18" charset="0"/>
              </a:rPr>
              <a:t> </a:t>
            </a:r>
            <a:r>
              <a:rPr lang="en-US" sz="2000" i="1" dirty="0" err="1">
                <a:latin typeface="+mj-lt"/>
                <a:ea typeface="Calibri" panose="020F0502020204030204" pitchFamily="34" charset="0"/>
                <a:cs typeface="Times New Roman" panose="02020603050405020304" pitchFamily="18" charset="0"/>
              </a:rPr>
              <a:t>aesthetisation</a:t>
            </a:r>
            <a:r>
              <a:rPr lang="en-US" sz="2000" i="1" spc="-25"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of</a:t>
            </a:r>
            <a:r>
              <a:rPr lang="en-US" sz="2000" i="1" spc="-25"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the</a:t>
            </a:r>
            <a:r>
              <a:rPr lang="en-US" sz="2000" i="1" spc="-20"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world.</a:t>
            </a:r>
            <a:r>
              <a:rPr lang="en-US" sz="2000" i="1" spc="-25"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Living</a:t>
            </a:r>
            <a:r>
              <a:rPr lang="en-US" sz="2000" i="1" spc="-15"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in</a:t>
            </a:r>
            <a:r>
              <a:rPr lang="en-US" sz="2000" i="1" spc="-15"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the</a:t>
            </a:r>
            <a:r>
              <a:rPr lang="en-US" sz="2000" i="1" spc="-5"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era</a:t>
            </a:r>
            <a:r>
              <a:rPr lang="en-US" sz="2000" i="1" spc="-20"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of</a:t>
            </a:r>
            <a:r>
              <a:rPr lang="en-US" sz="2000" i="1" spc="-20"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artistic</a:t>
            </a:r>
            <a:r>
              <a:rPr lang="en-US" sz="2000" i="1" spc="-5" dirty="0">
                <a:latin typeface="+mj-lt"/>
                <a:ea typeface="Calibri" panose="020F0502020204030204" pitchFamily="34"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capitalism</a:t>
            </a:r>
            <a:r>
              <a:rPr lang="en-US" sz="2000" dirty="0">
                <a:latin typeface="+mj-lt"/>
                <a:ea typeface="Calibri" panose="020F0502020204030204" pitchFamily="34" charset="0"/>
                <a:cs typeface="Times New Roman" panose="02020603050405020304" pitchFamily="18" charset="0"/>
              </a:rPr>
              <a:t>].</a:t>
            </a:r>
            <a:r>
              <a:rPr lang="en-US" sz="2000" spc="-10" dirty="0">
                <a:latin typeface="+mj-lt"/>
                <a:ea typeface="Calibri" panose="020F0502020204030204" pitchFamily="34" charset="0"/>
                <a:cs typeface="Times New Roman" panose="02020603050405020304" pitchFamily="18" charset="0"/>
              </a:rPr>
              <a:t> </a:t>
            </a:r>
            <a:r>
              <a:rPr lang="es-ES" sz="2000" dirty="0">
                <a:latin typeface="+mj-lt"/>
                <a:ea typeface="Calibri" panose="020F0502020204030204" pitchFamily="34" charset="0"/>
                <a:cs typeface="Times New Roman" panose="02020603050405020304" pitchFamily="18" charset="0"/>
              </a:rPr>
              <a:t>Anagrama.</a:t>
            </a:r>
            <a:endParaRPr lang="en-GB" sz="2000" dirty="0">
              <a:latin typeface="+mj-lt"/>
              <a:ea typeface="Calibri" panose="020F0502020204030204" pitchFamily="34" charset="0"/>
              <a:cs typeface="Times New Roman" panose="02020603050405020304" pitchFamily="18" charset="0"/>
            </a:endParaRPr>
          </a:p>
          <a:p>
            <a:pPr indent="-457200" algn="just"/>
            <a:r>
              <a:rPr lang="en-GB" sz="2000" dirty="0">
                <a:effectLst/>
                <a:latin typeface="+mj-lt"/>
                <a:ea typeface="Calibri" panose="020F0502020204030204" pitchFamily="34" charset="0"/>
                <a:cs typeface="Times New Roman" panose="02020603050405020304" pitchFamily="18" charset="0"/>
              </a:rPr>
              <a:t>Pink, S., Horst, H., </a:t>
            </a:r>
            <a:r>
              <a:rPr lang="en-GB" sz="2000" dirty="0" err="1">
                <a:effectLst/>
                <a:latin typeface="+mj-lt"/>
                <a:ea typeface="Calibri" panose="020F0502020204030204" pitchFamily="34" charset="0"/>
                <a:cs typeface="Times New Roman" panose="02020603050405020304" pitchFamily="18" charset="0"/>
              </a:rPr>
              <a:t>Postill</a:t>
            </a:r>
            <a:r>
              <a:rPr lang="en-GB" sz="2000" dirty="0">
                <a:effectLst/>
                <a:latin typeface="+mj-lt"/>
                <a:ea typeface="Calibri" panose="020F0502020204030204" pitchFamily="34" charset="0"/>
                <a:cs typeface="Times New Roman" panose="02020603050405020304" pitchFamily="18" charset="0"/>
              </a:rPr>
              <a:t>, J., Hjorth, L., Lewis, T. &amp; </a:t>
            </a:r>
            <a:r>
              <a:rPr lang="en-GB" sz="2000" dirty="0" err="1">
                <a:effectLst/>
                <a:latin typeface="+mj-lt"/>
                <a:ea typeface="Calibri" panose="020F0502020204030204" pitchFamily="34" charset="0"/>
                <a:cs typeface="Times New Roman" panose="02020603050405020304" pitchFamily="18" charset="0"/>
              </a:rPr>
              <a:t>Tacchi</a:t>
            </a:r>
            <a:r>
              <a:rPr lang="en-GB" sz="2000" dirty="0">
                <a:effectLst/>
                <a:latin typeface="+mj-lt"/>
                <a:ea typeface="Calibri" panose="020F0502020204030204" pitchFamily="34" charset="0"/>
                <a:cs typeface="Times New Roman" panose="02020603050405020304" pitchFamily="18" charset="0"/>
              </a:rPr>
              <a:t>, J. (2016). </a:t>
            </a:r>
            <a:r>
              <a:rPr lang="en-GB" sz="2000" i="1" dirty="0">
                <a:effectLst/>
                <a:latin typeface="+mj-lt"/>
                <a:ea typeface="Calibri" panose="020F0502020204030204" pitchFamily="34" charset="0"/>
                <a:cs typeface="Times New Roman" panose="02020603050405020304" pitchFamily="18" charset="0"/>
              </a:rPr>
              <a:t>Digital 	Ethnography. Principles and Practice.</a:t>
            </a:r>
            <a:r>
              <a:rPr lang="en-GB" sz="2000" dirty="0">
                <a:effectLst/>
                <a:latin typeface="+mj-lt"/>
                <a:ea typeface="Calibri" panose="020F0502020204030204" pitchFamily="34" charset="0"/>
                <a:cs typeface="Times New Roman" panose="02020603050405020304" pitchFamily="18" charset="0"/>
              </a:rPr>
              <a:t> Sage.</a:t>
            </a:r>
          </a:p>
        </p:txBody>
      </p:sp>
    </p:spTree>
    <p:extLst>
      <p:ext uri="{BB962C8B-B14F-4D97-AF65-F5344CB8AC3E}">
        <p14:creationId xmlns:p14="http://schemas.microsoft.com/office/powerpoint/2010/main" val="2358992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D7075FA6-95B3-43B5-B750-B4A68BC0B08E}"/>
              </a:ext>
            </a:extLst>
          </p:cNvPr>
          <p:cNvSpPr>
            <a:spLocks noGrp="1"/>
          </p:cNvSpPr>
          <p:nvPr>
            <p:ph type="title"/>
          </p:nvPr>
        </p:nvSpPr>
        <p:spPr/>
        <p:txBody>
          <a:bodyPr>
            <a:normAutofit fontScale="90000"/>
          </a:bodyPr>
          <a:lstStyle/>
          <a:p>
            <a:r>
              <a:rPr lang="es-ES" dirty="0" err="1"/>
              <a:t>Thank</a:t>
            </a:r>
            <a:r>
              <a:rPr lang="es-ES" dirty="0"/>
              <a:t> </a:t>
            </a:r>
            <a:r>
              <a:rPr lang="es-ES" dirty="0" err="1"/>
              <a:t>you</a:t>
            </a:r>
            <a:r>
              <a:rPr lang="es-ES" dirty="0"/>
              <a:t>!</a:t>
            </a:r>
          </a:p>
        </p:txBody>
      </p:sp>
      <p:sp>
        <p:nvSpPr>
          <p:cNvPr id="12" name="Marcador de texto 11">
            <a:extLst>
              <a:ext uri="{FF2B5EF4-FFF2-40B4-BE49-F238E27FC236}">
                <a16:creationId xmlns:a16="http://schemas.microsoft.com/office/drawing/2014/main" id="{32C4FDD8-C9DA-4EBC-8F86-25B47676F7BD}"/>
              </a:ext>
            </a:extLst>
          </p:cNvPr>
          <p:cNvSpPr>
            <a:spLocks noGrp="1"/>
          </p:cNvSpPr>
          <p:nvPr>
            <p:ph type="body" sz="quarter" idx="23"/>
          </p:nvPr>
        </p:nvSpPr>
        <p:spPr/>
        <p:txBody>
          <a:bodyPr/>
          <a:lstStyle/>
          <a:p>
            <a:endParaRPr lang="es-ES"/>
          </a:p>
        </p:txBody>
      </p:sp>
      <p:sp>
        <p:nvSpPr>
          <p:cNvPr id="2" name="CuadroTexto 1">
            <a:extLst>
              <a:ext uri="{FF2B5EF4-FFF2-40B4-BE49-F238E27FC236}">
                <a16:creationId xmlns:a16="http://schemas.microsoft.com/office/drawing/2014/main" id="{3B02D6F3-D40B-4563-B513-14FB1A14CF69}"/>
              </a:ext>
            </a:extLst>
          </p:cNvPr>
          <p:cNvSpPr txBox="1"/>
          <p:nvPr/>
        </p:nvSpPr>
        <p:spPr>
          <a:xfrm>
            <a:off x="5943600" y="38861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dirty="0" err="1"/>
              <a:t>Questions</a:t>
            </a:r>
            <a:r>
              <a:rPr lang="es-ES" dirty="0"/>
              <a:t>?</a:t>
            </a:r>
          </a:p>
        </p:txBody>
      </p:sp>
    </p:spTree>
    <p:extLst>
      <p:ext uri="{BB962C8B-B14F-4D97-AF65-F5344CB8AC3E}">
        <p14:creationId xmlns:p14="http://schemas.microsoft.com/office/powerpoint/2010/main" val="63384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D9D6B4AE-692E-4204-8003-C9C4FF52E698}"/>
              </a:ext>
            </a:extLst>
          </p:cNvPr>
          <p:cNvSpPr>
            <a:spLocks noGrp="1"/>
          </p:cNvSpPr>
          <p:nvPr>
            <p:ph type="title"/>
          </p:nvPr>
        </p:nvSpPr>
        <p:spPr/>
        <p:txBody>
          <a:bodyPr/>
          <a:lstStyle/>
          <a:p>
            <a:r>
              <a:rPr lang="es-ES" dirty="0" err="1"/>
              <a:t>Contact</a:t>
            </a:r>
            <a:endParaRPr lang="es-ES" dirty="0"/>
          </a:p>
        </p:txBody>
      </p:sp>
      <p:sp>
        <p:nvSpPr>
          <p:cNvPr id="12" name="Marcador de texto 11">
            <a:extLst>
              <a:ext uri="{FF2B5EF4-FFF2-40B4-BE49-F238E27FC236}">
                <a16:creationId xmlns:a16="http://schemas.microsoft.com/office/drawing/2014/main" id="{55C915FC-5A8B-47EA-A8C5-D8C5CA96DE59}"/>
              </a:ext>
            </a:extLst>
          </p:cNvPr>
          <p:cNvSpPr>
            <a:spLocks noGrp="1"/>
          </p:cNvSpPr>
          <p:nvPr>
            <p:ph type="body" sz="quarter" idx="22"/>
          </p:nvPr>
        </p:nvSpPr>
        <p:spPr>
          <a:xfrm>
            <a:off x="1704624" y="5100648"/>
            <a:ext cx="4013199" cy="1819441"/>
          </a:xfrm>
        </p:spPr>
        <p:txBody>
          <a:bodyPr/>
          <a:lstStyle/>
          <a:p>
            <a:r>
              <a:rPr lang="es-ES">
                <a:hlinkClick r:id="rId2">
                  <a:extLst>
                    <a:ext uri="{A12FA001-AC4F-418D-AE19-62706E023703}">
                      <ahyp:hlinkClr xmlns:ahyp="http://schemas.microsoft.com/office/drawing/2018/hyperlinkcolor" val="tx"/>
                    </a:ext>
                  </a:extLst>
                </a:hlinkClick>
              </a:rPr>
              <a:t>jorgeramiro.perez@universidadeuropea.es</a:t>
            </a:r>
            <a:endParaRPr lang="es-ES"/>
          </a:p>
          <a:p>
            <a:r>
              <a:rPr lang="es-ES"/>
              <a:t>Twitter: @</a:t>
            </a:r>
            <a:r>
              <a:rPr lang="es-ES" err="1"/>
              <a:t>jramiroperez</a:t>
            </a:r>
            <a:endParaRPr lang="es-ES"/>
          </a:p>
          <a:p>
            <a:r>
              <a:rPr lang="es-ES"/>
              <a:t>Instagram: </a:t>
            </a:r>
            <a:r>
              <a:rPr lang="es-ES" err="1"/>
              <a:t>jorge_ramiro</a:t>
            </a:r>
            <a:endParaRPr lang="es-ES"/>
          </a:p>
          <a:p>
            <a:r>
              <a:rPr lang="es-ES"/>
              <a:t>Facebook: @</a:t>
            </a:r>
            <a:r>
              <a:rPr lang="es-ES" err="1"/>
              <a:t>jramiroperezprofe</a:t>
            </a:r>
            <a:endParaRPr lang="es-ES"/>
          </a:p>
        </p:txBody>
      </p:sp>
      <p:sp>
        <p:nvSpPr>
          <p:cNvPr id="11" name="Marcador de texto 10">
            <a:extLst>
              <a:ext uri="{FF2B5EF4-FFF2-40B4-BE49-F238E27FC236}">
                <a16:creationId xmlns:a16="http://schemas.microsoft.com/office/drawing/2014/main" id="{16BF2F55-AA45-4DC0-97A3-E70B862211F6}"/>
              </a:ext>
            </a:extLst>
          </p:cNvPr>
          <p:cNvSpPr>
            <a:spLocks noGrp="1"/>
          </p:cNvSpPr>
          <p:nvPr>
            <p:ph type="body" sz="quarter" idx="15"/>
          </p:nvPr>
        </p:nvSpPr>
        <p:spPr/>
        <p:txBody>
          <a:bodyPr/>
          <a:lstStyle/>
          <a:p>
            <a:r>
              <a:rPr lang="es-ES"/>
              <a:t>Jorge Ramiro Pérez Suárez</a:t>
            </a:r>
          </a:p>
        </p:txBody>
      </p:sp>
      <p:sp>
        <p:nvSpPr>
          <p:cNvPr id="13" name="Marcador de texto 12">
            <a:extLst>
              <a:ext uri="{FF2B5EF4-FFF2-40B4-BE49-F238E27FC236}">
                <a16:creationId xmlns:a16="http://schemas.microsoft.com/office/drawing/2014/main" id="{18AEEA6E-977B-4ADD-8E7E-55FA6C7BA65E}"/>
              </a:ext>
            </a:extLst>
          </p:cNvPr>
          <p:cNvSpPr>
            <a:spLocks noGrp="1"/>
          </p:cNvSpPr>
          <p:nvPr>
            <p:ph type="body" sz="quarter" idx="23"/>
          </p:nvPr>
        </p:nvSpPr>
        <p:spPr/>
        <p:txBody>
          <a:bodyPr/>
          <a:lstStyle/>
          <a:p>
            <a:r>
              <a:rPr lang="es-ES"/>
              <a:t>Twitter: @GCIPS1</a:t>
            </a:r>
          </a:p>
          <a:p>
            <a:r>
              <a:rPr lang="es-ES"/>
              <a:t>Instagram: </a:t>
            </a:r>
            <a:r>
              <a:rPr lang="es-ES" err="1"/>
              <a:t>gcipsue</a:t>
            </a:r>
            <a:endParaRPr lang="es-ES"/>
          </a:p>
        </p:txBody>
      </p:sp>
      <p:sp>
        <p:nvSpPr>
          <p:cNvPr id="15" name="Marcador de texto 14">
            <a:extLst>
              <a:ext uri="{FF2B5EF4-FFF2-40B4-BE49-F238E27FC236}">
                <a16:creationId xmlns:a16="http://schemas.microsoft.com/office/drawing/2014/main" id="{78585E61-3783-455B-99F1-39C81B4608B6}"/>
              </a:ext>
            </a:extLst>
          </p:cNvPr>
          <p:cNvSpPr>
            <a:spLocks noGrp="1"/>
          </p:cNvSpPr>
          <p:nvPr>
            <p:ph type="body" sz="quarter" idx="24"/>
          </p:nvPr>
        </p:nvSpPr>
        <p:spPr/>
        <p:txBody>
          <a:bodyPr/>
          <a:lstStyle/>
          <a:p>
            <a:r>
              <a:rPr lang="es-ES"/>
              <a:t>GCIPS</a:t>
            </a:r>
          </a:p>
        </p:txBody>
      </p:sp>
      <p:sp>
        <p:nvSpPr>
          <p:cNvPr id="19" name="Marcador de texto 18">
            <a:extLst>
              <a:ext uri="{FF2B5EF4-FFF2-40B4-BE49-F238E27FC236}">
                <a16:creationId xmlns:a16="http://schemas.microsoft.com/office/drawing/2014/main" id="{7709A827-0617-4D96-B93C-AD5741343ECA}"/>
              </a:ext>
            </a:extLst>
          </p:cNvPr>
          <p:cNvSpPr>
            <a:spLocks noGrp="1"/>
          </p:cNvSpPr>
          <p:nvPr>
            <p:ph type="body" sz="quarter" idx="26"/>
          </p:nvPr>
        </p:nvSpPr>
        <p:spPr>
          <a:xfrm>
            <a:off x="9074552" y="4295110"/>
            <a:ext cx="4595149" cy="805538"/>
          </a:xfrm>
        </p:spPr>
        <p:txBody>
          <a:bodyPr/>
          <a:lstStyle/>
          <a:p>
            <a:r>
              <a:rPr lang="es-ES" dirty="0" err="1"/>
              <a:t>Corresponding</a:t>
            </a:r>
            <a:r>
              <a:rPr lang="es-ES" dirty="0"/>
              <a:t> </a:t>
            </a:r>
            <a:r>
              <a:rPr lang="es-ES" dirty="0" err="1"/>
              <a:t>hours</a:t>
            </a:r>
            <a:r>
              <a:rPr lang="es-ES" dirty="0"/>
              <a:t>: </a:t>
            </a:r>
          </a:p>
          <a:p>
            <a:r>
              <a:rPr lang="es-ES" dirty="0"/>
              <a:t>8 am-6pm</a:t>
            </a:r>
          </a:p>
        </p:txBody>
      </p:sp>
      <p:sp>
        <p:nvSpPr>
          <p:cNvPr id="2" name="Marcador de número de diapositiva 1">
            <a:extLst>
              <a:ext uri="{FF2B5EF4-FFF2-40B4-BE49-F238E27FC236}">
                <a16:creationId xmlns:a16="http://schemas.microsoft.com/office/drawing/2014/main" id="{0D559AA5-4906-4074-B797-2882B4018316}"/>
              </a:ext>
            </a:extLst>
          </p:cNvPr>
          <p:cNvSpPr>
            <a:spLocks noGrp="1"/>
          </p:cNvSpPr>
          <p:nvPr>
            <p:ph type="sldNum" sz="quarter" idx="30"/>
          </p:nvPr>
        </p:nvSpPr>
        <p:spPr/>
        <p:txBody>
          <a:bodyPr/>
          <a:lstStyle/>
          <a:p>
            <a:fld id="{B005B2D1-880E-4846-A216-7D6770BA1332}" type="slidenum">
              <a:rPr lang="es-ES" smtClean="0"/>
              <a:t>27</a:t>
            </a:fld>
            <a:endParaRPr lang="es-ES"/>
          </a:p>
        </p:txBody>
      </p:sp>
      <p:pic>
        <p:nvPicPr>
          <p:cNvPr id="20" name="Gráfico 19">
            <a:extLst>
              <a:ext uri="{FF2B5EF4-FFF2-40B4-BE49-F238E27FC236}">
                <a16:creationId xmlns:a16="http://schemas.microsoft.com/office/drawing/2014/main" id="{329CA08A-2568-4029-B0EC-3EFEF0E642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9508" y="3542009"/>
            <a:ext cx="409575" cy="342900"/>
          </a:xfrm>
          <a:prstGeom prst="rect">
            <a:avLst/>
          </a:prstGeom>
        </p:spPr>
      </p:pic>
      <p:pic>
        <p:nvPicPr>
          <p:cNvPr id="21" name="Gráfico 20">
            <a:extLst>
              <a:ext uri="{FF2B5EF4-FFF2-40B4-BE49-F238E27FC236}">
                <a16:creationId xmlns:a16="http://schemas.microsoft.com/office/drawing/2014/main" id="{98B52775-4E87-42F1-B266-E43B4DD383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58570" y="3508672"/>
            <a:ext cx="352425" cy="409575"/>
          </a:xfrm>
          <a:prstGeom prst="rect">
            <a:avLst/>
          </a:prstGeom>
        </p:spPr>
      </p:pic>
      <p:pic>
        <p:nvPicPr>
          <p:cNvPr id="22" name="Gráfico 21">
            <a:extLst>
              <a:ext uri="{FF2B5EF4-FFF2-40B4-BE49-F238E27FC236}">
                <a16:creationId xmlns:a16="http://schemas.microsoft.com/office/drawing/2014/main" id="{2C0C7D7C-A73A-4C12-AA73-561AD622EC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0736" y="3508672"/>
            <a:ext cx="552450" cy="409575"/>
          </a:xfrm>
          <a:prstGeom prst="rect">
            <a:avLst/>
          </a:prstGeom>
        </p:spPr>
      </p:pic>
    </p:spTree>
    <p:extLst>
      <p:ext uri="{BB962C8B-B14F-4D97-AF65-F5344CB8AC3E}">
        <p14:creationId xmlns:p14="http://schemas.microsoft.com/office/powerpoint/2010/main" val="1160674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63D266C-0683-45FE-8602-B420B1F01CF2}"/>
              </a:ext>
            </a:extLst>
          </p:cNvPr>
          <p:cNvSpPr>
            <a:spLocks noGrp="1"/>
          </p:cNvSpPr>
          <p:nvPr>
            <p:ph type="title"/>
          </p:nvPr>
        </p:nvSpPr>
        <p:spPr/>
        <p:txBody>
          <a:bodyPr>
            <a:normAutofit/>
          </a:bodyPr>
          <a:lstStyle/>
          <a:p>
            <a:r>
              <a:rPr lang="es-ES" dirty="0" err="1"/>
              <a:t>Contents</a:t>
            </a:r>
            <a:endParaRPr lang="es-ES" dirty="0"/>
          </a:p>
        </p:txBody>
      </p:sp>
      <p:sp>
        <p:nvSpPr>
          <p:cNvPr id="3" name="Marcador de texto 2">
            <a:extLst>
              <a:ext uri="{FF2B5EF4-FFF2-40B4-BE49-F238E27FC236}">
                <a16:creationId xmlns:a16="http://schemas.microsoft.com/office/drawing/2014/main" id="{F677AB43-F98E-44C0-A94F-73D42AF4DB6A}"/>
              </a:ext>
            </a:extLst>
          </p:cNvPr>
          <p:cNvSpPr>
            <a:spLocks noGrp="1"/>
          </p:cNvSpPr>
          <p:nvPr>
            <p:ph type="body" sz="quarter" idx="15"/>
          </p:nvPr>
        </p:nvSpPr>
        <p:spPr/>
        <p:txBody>
          <a:bodyPr vert="horz" lIns="91440" tIns="45720" rIns="91440" bIns="45720" rtlCol="0" anchor="t">
            <a:normAutofit/>
          </a:bodyPr>
          <a:lstStyle/>
          <a:p>
            <a:r>
              <a:rPr lang="es-ES" b="1" i="1" dirty="0" err="1">
                <a:latin typeface="Century Gothic"/>
              </a:rPr>
              <a:t>Introduction</a:t>
            </a:r>
            <a:r>
              <a:rPr lang="es-ES" b="1" i="1" dirty="0">
                <a:latin typeface="Century Gothic"/>
              </a:rPr>
              <a:t>: </a:t>
            </a:r>
            <a:r>
              <a:rPr lang="es-ES" dirty="0" err="1">
                <a:latin typeface="Century Gothic"/>
              </a:rPr>
              <a:t>Dramaturgy</a:t>
            </a:r>
            <a:r>
              <a:rPr lang="es-ES" dirty="0">
                <a:latin typeface="Century Gothic"/>
              </a:rPr>
              <a:t> and </a:t>
            </a:r>
            <a:r>
              <a:rPr lang="es-ES" dirty="0" err="1">
                <a:latin typeface="Century Gothic"/>
              </a:rPr>
              <a:t>the</a:t>
            </a:r>
            <a:r>
              <a:rPr lang="es-ES" dirty="0">
                <a:latin typeface="Century Gothic"/>
              </a:rPr>
              <a:t> </a:t>
            </a:r>
            <a:r>
              <a:rPr lang="es-ES" dirty="0" err="1">
                <a:latin typeface="Century Gothic"/>
              </a:rPr>
              <a:t>transaesthetic</a:t>
            </a:r>
            <a:r>
              <a:rPr lang="es-ES" dirty="0">
                <a:latin typeface="Century Gothic"/>
              </a:rPr>
              <a:t>.                                                               </a:t>
            </a:r>
            <a:r>
              <a:rPr lang="es-ES" b="1" dirty="0">
                <a:solidFill>
                  <a:srgbClr val="FF3228"/>
                </a:solidFill>
                <a:latin typeface="Century Gothic"/>
              </a:rPr>
              <a:t>05</a:t>
            </a:r>
          </a:p>
          <a:p>
            <a:r>
              <a:rPr lang="es-ES" b="1" i="1" dirty="0" err="1"/>
              <a:t>Methodology</a:t>
            </a:r>
            <a:r>
              <a:rPr lang="es-ES" b="1" i="1" dirty="0"/>
              <a:t>: </a:t>
            </a:r>
            <a:r>
              <a:rPr lang="es-ES" dirty="0" err="1"/>
              <a:t>Researching</a:t>
            </a:r>
            <a:r>
              <a:rPr lang="es-ES" dirty="0"/>
              <a:t> Young People online.	</a:t>
            </a:r>
            <a:r>
              <a:rPr lang="es-ES" b="1" dirty="0">
                <a:solidFill>
                  <a:srgbClr val="FF3228"/>
                </a:solidFill>
              </a:rPr>
              <a:t>06</a:t>
            </a:r>
          </a:p>
          <a:p>
            <a:r>
              <a:rPr lang="es-ES" b="1" i="1" dirty="0" err="1"/>
              <a:t>Results</a:t>
            </a:r>
            <a:r>
              <a:rPr lang="es-ES" b="1" i="1" dirty="0"/>
              <a:t> I: </a:t>
            </a:r>
            <a:r>
              <a:rPr lang="es-ES" dirty="0"/>
              <a:t>The </a:t>
            </a:r>
            <a:r>
              <a:rPr lang="es-ES" dirty="0" err="1"/>
              <a:t>cannibal</a:t>
            </a:r>
            <a:r>
              <a:rPr lang="es-ES" dirty="0"/>
              <a:t> </a:t>
            </a:r>
            <a:r>
              <a:rPr lang="es-ES" dirty="0" err="1"/>
              <a:t>self</a:t>
            </a:r>
            <a:r>
              <a:rPr lang="es-ES" dirty="0"/>
              <a:t>(</a:t>
            </a:r>
            <a:r>
              <a:rPr lang="es-ES" dirty="0" err="1"/>
              <a:t>ie</a:t>
            </a:r>
            <a:r>
              <a:rPr lang="es-ES" dirty="0"/>
              <a:t>). 	</a:t>
            </a:r>
            <a:r>
              <a:rPr lang="es-ES" b="1" dirty="0">
                <a:solidFill>
                  <a:srgbClr val="FF3228"/>
                </a:solidFill>
              </a:rPr>
              <a:t>12</a:t>
            </a:r>
          </a:p>
          <a:p>
            <a:r>
              <a:rPr lang="es-ES" b="1" i="1" dirty="0" err="1"/>
              <a:t>Results</a:t>
            </a:r>
            <a:r>
              <a:rPr lang="es-ES" b="1" i="1" dirty="0"/>
              <a:t> II: </a:t>
            </a:r>
            <a:r>
              <a:rPr lang="es-ES" i="1" dirty="0" err="1"/>
              <a:t>Happycracia</a:t>
            </a:r>
            <a:r>
              <a:rPr lang="es-ES" dirty="0"/>
              <a:t> &amp; </a:t>
            </a:r>
            <a:r>
              <a:rPr lang="es-ES" dirty="0" err="1"/>
              <a:t>Pain</a:t>
            </a:r>
            <a:r>
              <a:rPr lang="es-ES" dirty="0"/>
              <a:t> </a:t>
            </a:r>
            <a:r>
              <a:rPr lang="es-ES" dirty="0" err="1"/>
              <a:t>Porn</a:t>
            </a:r>
            <a:r>
              <a:rPr lang="es-ES" dirty="0"/>
              <a:t>.	</a:t>
            </a:r>
            <a:r>
              <a:rPr lang="es-ES" b="1" dirty="0">
                <a:solidFill>
                  <a:srgbClr val="FF3228"/>
                </a:solidFill>
              </a:rPr>
              <a:t>14</a:t>
            </a:r>
          </a:p>
          <a:p>
            <a:r>
              <a:rPr lang="es-ES" b="1" i="1" dirty="0" err="1"/>
              <a:t>Results</a:t>
            </a:r>
            <a:r>
              <a:rPr lang="es-ES" b="1" i="1" dirty="0"/>
              <a:t> III: </a:t>
            </a:r>
            <a:r>
              <a:rPr lang="es-ES" dirty="0"/>
              <a:t>The </a:t>
            </a:r>
            <a:r>
              <a:rPr lang="es-ES" dirty="0" err="1"/>
              <a:t>adulthood</a:t>
            </a:r>
            <a:r>
              <a:rPr lang="es-ES" dirty="0"/>
              <a:t> </a:t>
            </a:r>
            <a:r>
              <a:rPr lang="es-ES" dirty="0" err="1"/>
              <a:t>fetish</a:t>
            </a:r>
            <a:r>
              <a:rPr lang="es-ES" dirty="0"/>
              <a:t>.                                   </a:t>
            </a:r>
            <a:r>
              <a:rPr lang="es-ES" b="1" dirty="0">
                <a:solidFill>
                  <a:srgbClr val="FF3228"/>
                </a:solidFill>
              </a:rPr>
              <a:t>16</a:t>
            </a:r>
          </a:p>
          <a:p>
            <a:r>
              <a:rPr lang="es-ES" b="1" dirty="0" err="1"/>
              <a:t>Results</a:t>
            </a:r>
            <a:r>
              <a:rPr lang="es-ES" b="1" dirty="0"/>
              <a:t> IV:  </a:t>
            </a:r>
            <a:r>
              <a:rPr lang="es-ES" dirty="0"/>
              <a:t>The</a:t>
            </a:r>
            <a:r>
              <a:rPr lang="es-ES" b="1" dirty="0"/>
              <a:t>   </a:t>
            </a:r>
            <a:r>
              <a:rPr lang="es-ES" dirty="0" err="1"/>
              <a:t>Impact</a:t>
            </a:r>
            <a:r>
              <a:rPr lang="es-ES" dirty="0"/>
              <a:t> </a:t>
            </a:r>
            <a:r>
              <a:rPr lang="es-ES" dirty="0" err="1"/>
              <a:t>on</a:t>
            </a:r>
            <a:r>
              <a:rPr lang="es-ES" dirty="0"/>
              <a:t> mental </a:t>
            </a:r>
            <a:r>
              <a:rPr lang="es-ES" dirty="0" err="1"/>
              <a:t>health</a:t>
            </a:r>
            <a:r>
              <a:rPr lang="es-ES" dirty="0"/>
              <a:t>.                </a:t>
            </a:r>
            <a:r>
              <a:rPr lang="es-ES" b="1" dirty="0">
                <a:solidFill>
                  <a:srgbClr val="FF3228"/>
                </a:solidFill>
              </a:rPr>
              <a:t>19 </a:t>
            </a:r>
            <a:r>
              <a:rPr lang="es-ES" dirty="0"/>
              <a:t>     </a:t>
            </a:r>
          </a:p>
          <a:p>
            <a:r>
              <a:rPr lang="es-ES" b="1" dirty="0" err="1"/>
              <a:t>Results</a:t>
            </a:r>
            <a:r>
              <a:rPr lang="es-ES" b="1" dirty="0"/>
              <a:t> V: </a:t>
            </a:r>
            <a:r>
              <a:rPr lang="es-ES" dirty="0"/>
              <a:t>The </a:t>
            </a:r>
            <a:r>
              <a:rPr lang="es-ES" dirty="0" err="1"/>
              <a:t>parents</a:t>
            </a:r>
            <a:r>
              <a:rPr lang="es-ES" dirty="0"/>
              <a:t>’ </a:t>
            </a:r>
            <a:r>
              <a:rPr lang="es-ES" dirty="0" err="1"/>
              <a:t>perspective</a:t>
            </a:r>
            <a:r>
              <a:rPr lang="es-ES" dirty="0"/>
              <a:t>.                            </a:t>
            </a:r>
            <a:r>
              <a:rPr lang="es-ES" b="1" dirty="0">
                <a:solidFill>
                  <a:srgbClr val="FF3228"/>
                </a:solidFill>
              </a:rPr>
              <a:t>20</a:t>
            </a:r>
          </a:p>
          <a:p>
            <a:r>
              <a:rPr lang="es-ES" b="1" dirty="0" err="1"/>
              <a:t>Conclusions</a:t>
            </a:r>
            <a:r>
              <a:rPr lang="es-ES" dirty="0"/>
              <a:t>	</a:t>
            </a:r>
            <a:r>
              <a:rPr lang="es-ES" b="1" dirty="0">
                <a:solidFill>
                  <a:srgbClr val="FF3228"/>
                </a:solidFill>
              </a:rPr>
              <a:t>23</a:t>
            </a:r>
          </a:p>
        </p:txBody>
      </p:sp>
      <p:sp>
        <p:nvSpPr>
          <p:cNvPr id="4" name="Marcador de número de diapositiva 3">
            <a:extLst>
              <a:ext uri="{FF2B5EF4-FFF2-40B4-BE49-F238E27FC236}">
                <a16:creationId xmlns:a16="http://schemas.microsoft.com/office/drawing/2014/main" id="{7BDBA0D4-046D-4903-BD0F-514646AD1512}"/>
              </a:ext>
            </a:extLst>
          </p:cNvPr>
          <p:cNvSpPr>
            <a:spLocks noGrp="1"/>
          </p:cNvSpPr>
          <p:nvPr>
            <p:ph type="sldNum" sz="quarter" idx="16"/>
          </p:nvPr>
        </p:nvSpPr>
        <p:spPr/>
        <p:txBody>
          <a:bodyPr/>
          <a:lstStyle/>
          <a:p>
            <a:fld id="{B005B2D1-880E-4846-A216-7D6770BA1332}" type="slidenum">
              <a:rPr lang="es-ES" smtClean="0"/>
              <a:pPr/>
              <a:t>3</a:t>
            </a:fld>
            <a:endParaRPr lang="es-ES"/>
          </a:p>
        </p:txBody>
      </p:sp>
    </p:spTree>
    <p:extLst>
      <p:ext uri="{BB962C8B-B14F-4D97-AF65-F5344CB8AC3E}">
        <p14:creationId xmlns:p14="http://schemas.microsoft.com/office/powerpoint/2010/main" val="364534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Universidad Europea - Universidad Privada Online y Presencial">
            <a:extLst>
              <a:ext uri="{FF2B5EF4-FFF2-40B4-BE49-F238E27FC236}">
                <a16:creationId xmlns:a16="http://schemas.microsoft.com/office/drawing/2014/main" id="{B15A8D2E-8B46-7FDC-3549-6167187C5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9266" y="72699"/>
            <a:ext cx="2188790" cy="1095822"/>
          </a:xfrm>
          <a:prstGeom prst="rect">
            <a:avLst/>
          </a:prstGeom>
          <a:solidFill>
            <a:schemeClr val="bg1"/>
          </a:solidFill>
        </p:spPr>
      </p:pic>
      <p:graphicFrame>
        <p:nvGraphicFramePr>
          <p:cNvPr id="4" name="Diagrama 3">
            <a:extLst>
              <a:ext uri="{FF2B5EF4-FFF2-40B4-BE49-F238E27FC236}">
                <a16:creationId xmlns:a16="http://schemas.microsoft.com/office/drawing/2014/main" id="{A085120F-F6B1-D489-BBF2-66C0EC2DC561}"/>
              </a:ext>
            </a:extLst>
          </p:cNvPr>
          <p:cNvGraphicFramePr/>
          <p:nvPr>
            <p:extLst>
              <p:ext uri="{D42A27DB-BD31-4B8C-83A1-F6EECF244321}">
                <p14:modId xmlns:p14="http://schemas.microsoft.com/office/powerpoint/2010/main" val="3628266921"/>
              </p:ext>
            </p:extLst>
          </p:nvPr>
        </p:nvGraphicFramePr>
        <p:xfrm>
          <a:off x="249199" y="1336917"/>
          <a:ext cx="5262426" cy="64953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a 4">
            <a:extLst>
              <a:ext uri="{FF2B5EF4-FFF2-40B4-BE49-F238E27FC236}">
                <a16:creationId xmlns:a16="http://schemas.microsoft.com/office/drawing/2014/main" id="{8C8CED43-9BC2-6999-845C-7871D69D0CD9}"/>
              </a:ext>
            </a:extLst>
          </p:cNvPr>
          <p:cNvGraphicFramePr/>
          <p:nvPr>
            <p:extLst>
              <p:ext uri="{D42A27DB-BD31-4B8C-83A1-F6EECF244321}">
                <p14:modId xmlns:p14="http://schemas.microsoft.com/office/powerpoint/2010/main" val="2433746888"/>
              </p:ext>
            </p:extLst>
          </p:nvPr>
        </p:nvGraphicFramePr>
        <p:xfrm>
          <a:off x="9924395" y="2279166"/>
          <a:ext cx="4669742" cy="58777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a 9">
            <a:extLst>
              <a:ext uri="{FF2B5EF4-FFF2-40B4-BE49-F238E27FC236}">
                <a16:creationId xmlns:a16="http://schemas.microsoft.com/office/drawing/2014/main" id="{43107DFB-EEE8-C467-4473-8D7CD481B8D0}"/>
              </a:ext>
            </a:extLst>
          </p:cNvPr>
          <p:cNvGraphicFramePr/>
          <p:nvPr>
            <p:extLst>
              <p:ext uri="{D42A27DB-BD31-4B8C-83A1-F6EECF244321}">
                <p14:modId xmlns:p14="http://schemas.microsoft.com/office/powerpoint/2010/main" val="2354655124"/>
              </p:ext>
            </p:extLst>
          </p:nvPr>
        </p:nvGraphicFramePr>
        <p:xfrm>
          <a:off x="5126953" y="2351861"/>
          <a:ext cx="4669742" cy="587773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2" name="Diagrama 11">
            <a:extLst>
              <a:ext uri="{FF2B5EF4-FFF2-40B4-BE49-F238E27FC236}">
                <a16:creationId xmlns:a16="http://schemas.microsoft.com/office/drawing/2014/main" id="{8261815D-EB00-A35B-680C-B6D48BB76AA3}"/>
              </a:ext>
            </a:extLst>
          </p:cNvPr>
          <p:cNvGraphicFramePr/>
          <p:nvPr>
            <p:extLst>
              <p:ext uri="{D42A27DB-BD31-4B8C-83A1-F6EECF244321}">
                <p14:modId xmlns:p14="http://schemas.microsoft.com/office/powerpoint/2010/main" val="2106284799"/>
              </p:ext>
            </p:extLst>
          </p:nvPr>
        </p:nvGraphicFramePr>
        <p:xfrm>
          <a:off x="4367101" y="52552"/>
          <a:ext cx="5521111" cy="14281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13" name="Picture 2" descr="Investigación Criminológica">
            <a:extLst>
              <a:ext uri="{FF2B5EF4-FFF2-40B4-BE49-F238E27FC236}">
                <a16:creationId xmlns:a16="http://schemas.microsoft.com/office/drawing/2014/main" id="{AB185358-305A-6060-07EB-8E0407DA7E3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7600" y="126507"/>
            <a:ext cx="1783926" cy="20840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5095DD7F-ED0C-3740-4A9C-7E0271BE4C42}"/>
              </a:ext>
            </a:extLst>
          </p:cNvPr>
          <p:cNvSpPr/>
          <p:nvPr/>
        </p:nvSpPr>
        <p:spPr>
          <a:xfrm>
            <a:off x="10304343" y="2030599"/>
            <a:ext cx="4143714" cy="6126302"/>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60"/>
          </a:p>
        </p:txBody>
      </p:sp>
      <p:sp>
        <p:nvSpPr>
          <p:cNvPr id="20" name="Rectángulo 19">
            <a:extLst>
              <a:ext uri="{FF2B5EF4-FFF2-40B4-BE49-F238E27FC236}">
                <a16:creationId xmlns:a16="http://schemas.microsoft.com/office/drawing/2014/main" id="{29A8DEA5-C2BC-2AF9-FC37-B5380C9EE3CC}"/>
              </a:ext>
            </a:extLst>
          </p:cNvPr>
          <p:cNvSpPr/>
          <p:nvPr/>
        </p:nvSpPr>
        <p:spPr>
          <a:xfrm>
            <a:off x="5511625" y="2279166"/>
            <a:ext cx="4088269" cy="5877736"/>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60"/>
          </a:p>
        </p:txBody>
      </p:sp>
      <p:sp>
        <p:nvSpPr>
          <p:cNvPr id="21" name="Rectángulo 20">
            <a:extLst>
              <a:ext uri="{FF2B5EF4-FFF2-40B4-BE49-F238E27FC236}">
                <a16:creationId xmlns:a16="http://schemas.microsoft.com/office/drawing/2014/main" id="{E8798D00-A0AE-48C2-20C2-A3940548ECD2}"/>
              </a:ext>
            </a:extLst>
          </p:cNvPr>
          <p:cNvSpPr/>
          <p:nvPr/>
        </p:nvSpPr>
        <p:spPr>
          <a:xfrm>
            <a:off x="686459" y="2351860"/>
            <a:ext cx="4500664" cy="4433620"/>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60"/>
          </a:p>
        </p:txBody>
      </p:sp>
      <p:graphicFrame>
        <p:nvGraphicFramePr>
          <p:cNvPr id="24" name="Diagrama 23">
            <a:extLst>
              <a:ext uri="{FF2B5EF4-FFF2-40B4-BE49-F238E27FC236}">
                <a16:creationId xmlns:a16="http://schemas.microsoft.com/office/drawing/2014/main" id="{0C45D99C-482D-499E-72DD-D198852BB45C}"/>
              </a:ext>
            </a:extLst>
          </p:cNvPr>
          <p:cNvGraphicFramePr/>
          <p:nvPr>
            <p:extLst>
              <p:ext uri="{D42A27DB-BD31-4B8C-83A1-F6EECF244321}">
                <p14:modId xmlns:p14="http://schemas.microsoft.com/office/powerpoint/2010/main" val="78319561"/>
              </p:ext>
            </p:extLst>
          </p:nvPr>
        </p:nvGraphicFramePr>
        <p:xfrm>
          <a:off x="436149" y="6740657"/>
          <a:ext cx="5521111" cy="1428179"/>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2" name="CuadroTexto 1">
            <a:extLst>
              <a:ext uri="{FF2B5EF4-FFF2-40B4-BE49-F238E27FC236}">
                <a16:creationId xmlns:a16="http://schemas.microsoft.com/office/drawing/2014/main" id="{78154038-973E-2B39-F42A-8031931B568E}"/>
              </a:ext>
            </a:extLst>
          </p:cNvPr>
          <p:cNvSpPr txBox="1"/>
          <p:nvPr/>
        </p:nvSpPr>
        <p:spPr>
          <a:xfrm>
            <a:off x="11164871" y="1507378"/>
            <a:ext cx="2188790" cy="523220"/>
          </a:xfrm>
          <a:prstGeom prst="rect">
            <a:avLst/>
          </a:prstGeom>
          <a:noFill/>
        </p:spPr>
        <p:txBody>
          <a:bodyPr wrap="square" rtlCol="0">
            <a:spAutoFit/>
          </a:bodyPr>
          <a:lstStyle/>
          <a:p>
            <a:r>
              <a:rPr lang="es-ES" sz="2800" dirty="0">
                <a:solidFill>
                  <a:srgbClr val="FF0000"/>
                </a:solidFill>
                <a:latin typeface="Bauhaus 93" panose="04030905020B02020C02" pitchFamily="82" charset="0"/>
              </a:rPr>
              <a:t>PHILOSOPHY</a:t>
            </a:r>
            <a:endParaRPr lang="en-GB" sz="2800" dirty="0">
              <a:solidFill>
                <a:srgbClr val="FF0000"/>
              </a:solidFill>
              <a:latin typeface="Bauhaus 93" panose="04030905020B02020C02" pitchFamily="82" charset="0"/>
            </a:endParaRPr>
          </a:p>
        </p:txBody>
      </p:sp>
      <p:sp>
        <p:nvSpPr>
          <p:cNvPr id="6" name="CuadroTexto 5">
            <a:extLst>
              <a:ext uri="{FF2B5EF4-FFF2-40B4-BE49-F238E27FC236}">
                <a16:creationId xmlns:a16="http://schemas.microsoft.com/office/drawing/2014/main" id="{10844834-8CCB-29C8-8660-5DFA972F2551}"/>
              </a:ext>
            </a:extLst>
          </p:cNvPr>
          <p:cNvSpPr txBox="1"/>
          <p:nvPr/>
        </p:nvSpPr>
        <p:spPr>
          <a:xfrm>
            <a:off x="6026193" y="1768989"/>
            <a:ext cx="2462899" cy="523220"/>
          </a:xfrm>
          <a:prstGeom prst="rect">
            <a:avLst/>
          </a:prstGeom>
          <a:noFill/>
        </p:spPr>
        <p:txBody>
          <a:bodyPr wrap="square" rtlCol="0">
            <a:spAutoFit/>
          </a:bodyPr>
          <a:lstStyle/>
          <a:p>
            <a:r>
              <a:rPr lang="es-ES" sz="2800" dirty="0">
                <a:solidFill>
                  <a:srgbClr val="FF0000"/>
                </a:solidFill>
                <a:latin typeface="Bauhaus 93" panose="04030905020B02020C02" pitchFamily="82" charset="0"/>
              </a:rPr>
              <a:t>CRIMINOLOGY</a:t>
            </a:r>
            <a:endParaRPr lang="en-GB" sz="2800" dirty="0">
              <a:solidFill>
                <a:srgbClr val="FF0000"/>
              </a:solidFill>
              <a:latin typeface="Bauhaus 93" panose="04030905020B02020C02" pitchFamily="82" charset="0"/>
            </a:endParaRPr>
          </a:p>
        </p:txBody>
      </p:sp>
      <p:sp>
        <p:nvSpPr>
          <p:cNvPr id="7" name="CuadroTexto 6">
            <a:extLst>
              <a:ext uri="{FF2B5EF4-FFF2-40B4-BE49-F238E27FC236}">
                <a16:creationId xmlns:a16="http://schemas.microsoft.com/office/drawing/2014/main" id="{CEC79BBE-9732-002D-F039-6F868F183860}"/>
              </a:ext>
            </a:extLst>
          </p:cNvPr>
          <p:cNvSpPr txBox="1"/>
          <p:nvPr/>
        </p:nvSpPr>
        <p:spPr>
          <a:xfrm>
            <a:off x="2721187" y="1871437"/>
            <a:ext cx="809837" cy="523220"/>
          </a:xfrm>
          <a:prstGeom prst="rect">
            <a:avLst/>
          </a:prstGeom>
          <a:noFill/>
        </p:spPr>
        <p:txBody>
          <a:bodyPr wrap="none" rtlCol="0">
            <a:spAutoFit/>
          </a:bodyPr>
          <a:lstStyle/>
          <a:p>
            <a:r>
              <a:rPr lang="es-ES" sz="2800" dirty="0">
                <a:solidFill>
                  <a:srgbClr val="FF0000"/>
                </a:solidFill>
                <a:latin typeface="Bauhaus 93" panose="04030905020B02020C02" pitchFamily="82" charset="0"/>
              </a:rPr>
              <a:t>LAW</a:t>
            </a:r>
            <a:endParaRPr lang="en-GB" sz="2800" dirty="0">
              <a:solidFill>
                <a:srgbClr val="FF0000"/>
              </a:solidFill>
              <a:latin typeface="Bauhaus 93" panose="04030905020B02020C02" pitchFamily="82" charset="0"/>
            </a:endParaRPr>
          </a:p>
        </p:txBody>
      </p:sp>
    </p:spTree>
    <p:extLst>
      <p:ext uri="{BB962C8B-B14F-4D97-AF65-F5344CB8AC3E}">
        <p14:creationId xmlns:p14="http://schemas.microsoft.com/office/powerpoint/2010/main" val="102878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13284BF-C89B-4CDB-94DB-C59F079CE886}"/>
              </a:ext>
            </a:extLst>
          </p:cNvPr>
          <p:cNvSpPr>
            <a:spLocks noGrp="1"/>
          </p:cNvSpPr>
          <p:nvPr>
            <p:ph type="sldNum" sz="quarter" idx="10"/>
          </p:nvPr>
        </p:nvSpPr>
        <p:spPr/>
        <p:txBody>
          <a:bodyPr/>
          <a:lstStyle/>
          <a:p>
            <a:fld id="{B005B2D1-880E-4846-A216-7D6770BA1332}" type="slidenum">
              <a:rPr lang="es-ES" smtClean="0"/>
              <a:pPr/>
              <a:t>5</a:t>
            </a:fld>
            <a:endParaRPr lang="es-ES"/>
          </a:p>
        </p:txBody>
      </p:sp>
      <p:sp>
        <p:nvSpPr>
          <p:cNvPr id="3" name="Título 2">
            <a:extLst>
              <a:ext uri="{FF2B5EF4-FFF2-40B4-BE49-F238E27FC236}">
                <a16:creationId xmlns:a16="http://schemas.microsoft.com/office/drawing/2014/main" id="{CE22DBF1-9AEA-43F1-892A-5C930C044489}"/>
              </a:ext>
            </a:extLst>
          </p:cNvPr>
          <p:cNvSpPr>
            <a:spLocks noGrp="1"/>
          </p:cNvSpPr>
          <p:nvPr>
            <p:ph type="title"/>
          </p:nvPr>
        </p:nvSpPr>
        <p:spPr>
          <a:xfrm>
            <a:off x="906463" y="1182159"/>
            <a:ext cx="12651493" cy="703086"/>
          </a:xfrm>
        </p:spPr>
        <p:txBody>
          <a:bodyPr/>
          <a:lstStyle/>
          <a:p>
            <a:r>
              <a:rPr lang="es-ES" sz="4300" dirty="0" err="1">
                <a:latin typeface="Century Gothic"/>
              </a:rPr>
              <a:t>Dramaturgy</a:t>
            </a:r>
            <a:r>
              <a:rPr lang="es-ES" sz="4300" dirty="0">
                <a:latin typeface="Century Gothic"/>
              </a:rPr>
              <a:t> and </a:t>
            </a:r>
            <a:r>
              <a:rPr lang="es-ES" sz="4300" dirty="0" err="1">
                <a:latin typeface="Century Gothic"/>
              </a:rPr>
              <a:t>the</a:t>
            </a:r>
            <a:r>
              <a:rPr lang="es-ES" sz="4300" dirty="0">
                <a:latin typeface="Century Gothic"/>
              </a:rPr>
              <a:t> </a:t>
            </a:r>
            <a:r>
              <a:rPr lang="es-ES" sz="4300" dirty="0" err="1">
                <a:latin typeface="Century Gothic"/>
              </a:rPr>
              <a:t>transaesthetic</a:t>
            </a:r>
            <a:endParaRPr lang="es-ES" sz="4300" dirty="0">
              <a:latin typeface="Century Gothic"/>
            </a:endParaRPr>
          </a:p>
        </p:txBody>
      </p:sp>
      <p:graphicFrame>
        <p:nvGraphicFramePr>
          <p:cNvPr id="10" name="Diagrama 9">
            <a:extLst>
              <a:ext uri="{FF2B5EF4-FFF2-40B4-BE49-F238E27FC236}">
                <a16:creationId xmlns:a16="http://schemas.microsoft.com/office/drawing/2014/main" id="{57E080E6-6BB6-44CA-A342-8E79A5CDDB82}"/>
              </a:ext>
            </a:extLst>
          </p:cNvPr>
          <p:cNvGraphicFramePr/>
          <p:nvPr>
            <p:extLst>
              <p:ext uri="{D42A27DB-BD31-4B8C-83A1-F6EECF244321}">
                <p14:modId xmlns:p14="http://schemas.microsoft.com/office/powerpoint/2010/main" val="3656260027"/>
              </p:ext>
            </p:extLst>
          </p:nvPr>
        </p:nvGraphicFramePr>
        <p:xfrm>
          <a:off x="3668781" y="2101602"/>
          <a:ext cx="6953956" cy="5209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uadroTexto 10">
            <a:extLst>
              <a:ext uri="{FF2B5EF4-FFF2-40B4-BE49-F238E27FC236}">
                <a16:creationId xmlns:a16="http://schemas.microsoft.com/office/drawing/2014/main" id="{4C4CB2E4-1D08-4D7D-BCBD-50E8BC22CCA6}"/>
              </a:ext>
            </a:extLst>
          </p:cNvPr>
          <p:cNvSpPr txBox="1"/>
          <p:nvPr/>
        </p:nvSpPr>
        <p:spPr>
          <a:xfrm>
            <a:off x="409096" y="2534855"/>
            <a:ext cx="3067291" cy="5355312"/>
          </a:xfrm>
          <a:prstGeom prst="rect">
            <a:avLst/>
          </a:prstGeom>
          <a:noFill/>
        </p:spPr>
        <p:txBody>
          <a:bodyPr wrap="square" rtlCol="0">
            <a:spAutoFit/>
          </a:bodyPr>
          <a:lstStyle/>
          <a:p>
            <a:r>
              <a:rPr lang="es-ES" dirty="0" err="1"/>
              <a:t>According</a:t>
            </a:r>
            <a:r>
              <a:rPr lang="es-ES" dirty="0"/>
              <a:t> </a:t>
            </a:r>
            <a:r>
              <a:rPr lang="es-ES" dirty="0" err="1"/>
              <a:t>to</a:t>
            </a:r>
            <a:r>
              <a:rPr lang="es-ES" dirty="0"/>
              <a:t> </a:t>
            </a:r>
            <a:r>
              <a:rPr lang="es-ES" b="1" u="sng" dirty="0"/>
              <a:t>Lipovetsky:</a:t>
            </a:r>
          </a:p>
          <a:p>
            <a:endParaRPr lang="es-ES" dirty="0"/>
          </a:p>
          <a:p>
            <a:pPr marL="285750" indent="-285750">
              <a:buFont typeface="Arial" panose="020B0604020202020204" pitchFamily="34" charset="0"/>
              <a:buChar char="•"/>
            </a:pPr>
            <a:r>
              <a:rPr lang="es-ES" dirty="0" err="1"/>
              <a:t>Lightness</a:t>
            </a:r>
            <a:r>
              <a:rPr lang="es-ES" dirty="0"/>
              <a:t> and </a:t>
            </a:r>
            <a:r>
              <a:rPr lang="es-ES" dirty="0" err="1"/>
              <a:t>constant</a:t>
            </a:r>
            <a:r>
              <a:rPr lang="es-ES" dirty="0"/>
              <a:t> </a:t>
            </a:r>
            <a:r>
              <a:rPr lang="es-ES" dirty="0" err="1"/>
              <a:t>movement</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Hypernarcissism</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Worship</a:t>
            </a:r>
            <a:r>
              <a:rPr lang="es-ES" dirty="0"/>
              <a:t> </a:t>
            </a:r>
            <a:r>
              <a:rPr lang="es-ES" dirty="0" err="1"/>
              <a:t>of</a:t>
            </a:r>
            <a:r>
              <a:rPr lang="es-ES" dirty="0"/>
              <a:t> </a:t>
            </a:r>
            <a:r>
              <a:rPr lang="es-ES" dirty="0" err="1"/>
              <a:t>fashion</a:t>
            </a:r>
            <a:r>
              <a:rPr lang="es-ES" dirty="0"/>
              <a:t> and </a:t>
            </a:r>
            <a:r>
              <a:rPr lang="es-ES" dirty="0" err="1"/>
              <a:t>beauty</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Marketing </a:t>
            </a:r>
            <a:r>
              <a:rPr lang="es-ES" dirty="0" err="1"/>
              <a:t>of</a:t>
            </a:r>
            <a:r>
              <a:rPr lang="es-ES" dirty="0"/>
              <a:t> </a:t>
            </a:r>
            <a:r>
              <a:rPr lang="es-ES" dirty="0" err="1"/>
              <a:t>oneself</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Hyperconsumption</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The </a:t>
            </a:r>
            <a:r>
              <a:rPr lang="es-ES" dirty="0" err="1"/>
              <a:t>banaility</a:t>
            </a:r>
            <a:r>
              <a:rPr lang="es-ES" dirty="0"/>
              <a:t> </a:t>
            </a:r>
            <a:r>
              <a:rPr lang="es-ES" dirty="0" err="1"/>
              <a:t>of</a:t>
            </a:r>
            <a:r>
              <a:rPr lang="es-ES" dirty="0"/>
              <a:t> social media..</a:t>
            </a:r>
          </a:p>
          <a:p>
            <a:pPr marL="285750" indent="-285750">
              <a:buFont typeface="Arial" panose="020B0604020202020204" pitchFamily="34" charset="0"/>
              <a:buChar char="•"/>
            </a:pPr>
            <a:endParaRPr lang="es-ES" dirty="0"/>
          </a:p>
          <a:p>
            <a:endParaRPr lang="es-ES" dirty="0"/>
          </a:p>
          <a:p>
            <a:endParaRPr lang="es-ES" dirty="0"/>
          </a:p>
        </p:txBody>
      </p:sp>
      <p:sp>
        <p:nvSpPr>
          <p:cNvPr id="12" name="CuadroTexto 11">
            <a:extLst>
              <a:ext uri="{FF2B5EF4-FFF2-40B4-BE49-F238E27FC236}">
                <a16:creationId xmlns:a16="http://schemas.microsoft.com/office/drawing/2014/main" id="{CF4AE687-5168-4FD7-AE81-C9B85547A2E7}"/>
              </a:ext>
            </a:extLst>
          </p:cNvPr>
          <p:cNvSpPr txBox="1"/>
          <p:nvPr/>
        </p:nvSpPr>
        <p:spPr>
          <a:xfrm>
            <a:off x="11007524" y="2534855"/>
            <a:ext cx="3252486" cy="5078313"/>
          </a:xfrm>
          <a:prstGeom prst="rect">
            <a:avLst/>
          </a:prstGeom>
          <a:noFill/>
        </p:spPr>
        <p:txBody>
          <a:bodyPr wrap="square" rtlCol="0">
            <a:spAutoFit/>
          </a:bodyPr>
          <a:lstStyle/>
          <a:p>
            <a:r>
              <a:rPr lang="es-ES" dirty="0" err="1"/>
              <a:t>According</a:t>
            </a:r>
            <a:r>
              <a:rPr lang="es-ES" dirty="0"/>
              <a:t> </a:t>
            </a:r>
            <a:r>
              <a:rPr lang="es-ES" dirty="0" err="1"/>
              <a:t>to</a:t>
            </a:r>
            <a:r>
              <a:rPr lang="es-ES" dirty="0"/>
              <a:t> </a:t>
            </a:r>
            <a:r>
              <a:rPr lang="es-ES" b="1" u="sng" dirty="0"/>
              <a:t>Goffman:</a:t>
            </a:r>
          </a:p>
          <a:p>
            <a:endParaRPr lang="es-ES" dirty="0"/>
          </a:p>
          <a:p>
            <a:pPr marL="285750" indent="-285750">
              <a:buFont typeface="Arial" panose="020B0604020202020204" pitchFamily="34" charset="0"/>
              <a:buChar char="•"/>
            </a:pPr>
            <a:r>
              <a:rPr lang="es-ES" dirty="0" err="1"/>
              <a:t>Belief</a:t>
            </a:r>
            <a:r>
              <a:rPr lang="es-ES" dirty="0"/>
              <a:t> in </a:t>
            </a:r>
            <a:r>
              <a:rPr lang="es-ES" dirty="0" err="1"/>
              <a:t>the</a:t>
            </a:r>
            <a:r>
              <a:rPr lang="es-ES" dirty="0"/>
              <a:t> </a:t>
            </a:r>
            <a:r>
              <a:rPr lang="es-ES" dirty="0" err="1"/>
              <a:t>part</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Front.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Dramatic</a:t>
            </a:r>
            <a:r>
              <a:rPr lang="es-ES" dirty="0"/>
              <a:t> </a:t>
            </a:r>
            <a:r>
              <a:rPr lang="es-ES" dirty="0" err="1"/>
              <a:t>realization</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Idealization</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Maintenance</a:t>
            </a:r>
            <a:r>
              <a:rPr lang="es-ES" dirty="0"/>
              <a:t> </a:t>
            </a:r>
            <a:r>
              <a:rPr lang="es-ES" dirty="0" err="1"/>
              <a:t>of</a:t>
            </a:r>
            <a:r>
              <a:rPr lang="es-ES" dirty="0"/>
              <a:t> </a:t>
            </a:r>
            <a:r>
              <a:rPr lang="es-ES" dirty="0" err="1"/>
              <a:t>expressive</a:t>
            </a:r>
            <a:r>
              <a:rPr lang="es-ES" dirty="0"/>
              <a:t> control.</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Misrepresentation</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Mystification</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Reality</a:t>
            </a:r>
            <a:r>
              <a:rPr lang="es-ES" dirty="0"/>
              <a:t> and </a:t>
            </a:r>
            <a:r>
              <a:rPr lang="es-ES" dirty="0" err="1"/>
              <a:t>contrivance</a:t>
            </a:r>
            <a:r>
              <a:rPr lang="es-ES" dirty="0"/>
              <a:t>.</a:t>
            </a:r>
          </a:p>
        </p:txBody>
      </p:sp>
    </p:spTree>
    <p:extLst>
      <p:ext uri="{BB962C8B-B14F-4D97-AF65-F5344CB8AC3E}">
        <p14:creationId xmlns:p14="http://schemas.microsoft.com/office/powerpoint/2010/main" val="167809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845C03-402F-4408-9EFF-D73D1DFD6A1F}"/>
              </a:ext>
            </a:extLst>
          </p:cNvPr>
          <p:cNvSpPr>
            <a:spLocks noGrp="1"/>
          </p:cNvSpPr>
          <p:nvPr>
            <p:ph type="sldNum" sz="quarter" idx="10"/>
          </p:nvPr>
        </p:nvSpPr>
        <p:spPr/>
        <p:txBody>
          <a:bodyPr/>
          <a:lstStyle/>
          <a:p>
            <a:fld id="{B005B2D1-880E-4846-A216-7D6770BA1332}" type="slidenum">
              <a:rPr lang="es-ES" smtClean="0"/>
              <a:pPr/>
              <a:t>6</a:t>
            </a:fld>
            <a:endParaRPr lang="es-ES"/>
          </a:p>
        </p:txBody>
      </p:sp>
      <p:sp>
        <p:nvSpPr>
          <p:cNvPr id="3" name="Título 2">
            <a:extLst>
              <a:ext uri="{FF2B5EF4-FFF2-40B4-BE49-F238E27FC236}">
                <a16:creationId xmlns:a16="http://schemas.microsoft.com/office/drawing/2014/main" id="{D4EEF412-662E-46E3-949A-3B39D17027A1}"/>
              </a:ext>
            </a:extLst>
          </p:cNvPr>
          <p:cNvSpPr>
            <a:spLocks noGrp="1"/>
          </p:cNvSpPr>
          <p:nvPr>
            <p:ph type="title"/>
          </p:nvPr>
        </p:nvSpPr>
        <p:spPr>
          <a:xfrm>
            <a:off x="906463" y="1182159"/>
            <a:ext cx="11096484" cy="703086"/>
          </a:xfrm>
        </p:spPr>
        <p:txBody>
          <a:bodyPr/>
          <a:lstStyle/>
          <a:p>
            <a:r>
              <a:rPr lang="es-ES" dirty="0" err="1"/>
              <a:t>Researching</a:t>
            </a:r>
            <a:r>
              <a:rPr lang="es-ES" dirty="0"/>
              <a:t> Young People online (I)</a:t>
            </a:r>
          </a:p>
        </p:txBody>
      </p:sp>
      <p:sp>
        <p:nvSpPr>
          <p:cNvPr id="5" name="Marcador de texto 4">
            <a:extLst>
              <a:ext uri="{FF2B5EF4-FFF2-40B4-BE49-F238E27FC236}">
                <a16:creationId xmlns:a16="http://schemas.microsoft.com/office/drawing/2014/main" id="{D32A07AF-23E5-4BD6-B0E8-B36E5B8134F3}"/>
              </a:ext>
            </a:extLst>
          </p:cNvPr>
          <p:cNvSpPr>
            <a:spLocks noGrp="1"/>
          </p:cNvSpPr>
          <p:nvPr>
            <p:ph type="body" sz="quarter" idx="18"/>
          </p:nvPr>
        </p:nvSpPr>
        <p:spPr>
          <a:xfrm>
            <a:off x="4479131" y="1896307"/>
            <a:ext cx="5672137" cy="594092"/>
          </a:xfrm>
        </p:spPr>
        <p:txBody>
          <a:bodyPr>
            <a:normAutofit fontScale="85000" lnSpcReduction="20000"/>
          </a:bodyPr>
          <a:lstStyle/>
          <a:p>
            <a:r>
              <a:rPr lang="es-ES" dirty="0"/>
              <a:t>CONFIDOMINA2.NET (CIPI/20/171 and Banco Santander)</a:t>
            </a:r>
          </a:p>
          <a:p>
            <a:endParaRPr lang="es-ES" dirty="0"/>
          </a:p>
          <a:p>
            <a:endParaRPr lang="es-ES" dirty="0"/>
          </a:p>
        </p:txBody>
      </p:sp>
      <p:sp>
        <p:nvSpPr>
          <p:cNvPr id="4" name="CuadroTexto 3">
            <a:extLst>
              <a:ext uri="{FF2B5EF4-FFF2-40B4-BE49-F238E27FC236}">
                <a16:creationId xmlns:a16="http://schemas.microsoft.com/office/drawing/2014/main" id="{B1DE20FF-66FB-43CF-9F1E-2306A34074A4}"/>
              </a:ext>
            </a:extLst>
          </p:cNvPr>
          <p:cNvSpPr txBox="1"/>
          <p:nvPr/>
        </p:nvSpPr>
        <p:spPr>
          <a:xfrm>
            <a:off x="491478" y="2304288"/>
            <a:ext cx="13481009" cy="369332"/>
          </a:xfrm>
          <a:prstGeom prst="rect">
            <a:avLst/>
          </a:prstGeom>
          <a:noFill/>
        </p:spPr>
        <p:txBody>
          <a:bodyPr wrap="square" rtlCol="0">
            <a:spAutoFit/>
          </a:bodyPr>
          <a:lstStyle/>
          <a:p>
            <a:r>
              <a:rPr lang="es-ES" dirty="0"/>
              <a:t> </a:t>
            </a:r>
            <a:r>
              <a:rPr lang="es-ES" sz="1600" b="1" dirty="0"/>
              <a:t>G.O. </a:t>
            </a:r>
            <a:r>
              <a:rPr lang="en-GB" sz="1600" b="1" dirty="0"/>
              <a:t> </a:t>
            </a:r>
            <a:r>
              <a:rPr lang="en-GB" sz="1600" dirty="0"/>
              <a:t>Identify and define new forms of domination and social relationships between users aged 13-18 on social networks</a:t>
            </a:r>
            <a:r>
              <a:rPr lang="es-ES" sz="1600" dirty="0"/>
              <a:t>.  </a:t>
            </a:r>
          </a:p>
        </p:txBody>
      </p:sp>
      <p:graphicFrame>
        <p:nvGraphicFramePr>
          <p:cNvPr id="6" name="Tabla 5">
            <a:extLst>
              <a:ext uri="{FF2B5EF4-FFF2-40B4-BE49-F238E27FC236}">
                <a16:creationId xmlns:a16="http://schemas.microsoft.com/office/drawing/2014/main" id="{4E86D577-F588-4F86-A970-7C041827DC4D}"/>
              </a:ext>
            </a:extLst>
          </p:cNvPr>
          <p:cNvGraphicFramePr>
            <a:graphicFrameLocks noGrp="1"/>
          </p:cNvGraphicFramePr>
          <p:nvPr>
            <p:extLst>
              <p:ext uri="{D42A27DB-BD31-4B8C-83A1-F6EECF244321}">
                <p14:modId xmlns:p14="http://schemas.microsoft.com/office/powerpoint/2010/main" val="1889305661"/>
              </p:ext>
            </p:extLst>
          </p:nvPr>
        </p:nvGraphicFramePr>
        <p:xfrm>
          <a:off x="1030148" y="2955428"/>
          <a:ext cx="6285053" cy="3571754"/>
        </p:xfrm>
        <a:graphic>
          <a:graphicData uri="http://schemas.openxmlformats.org/drawingml/2006/table">
            <a:tbl>
              <a:tblPr firstRow="1" firstCol="1" bandRow="1"/>
              <a:tblGrid>
                <a:gridCol w="2079185">
                  <a:extLst>
                    <a:ext uri="{9D8B030D-6E8A-4147-A177-3AD203B41FA5}">
                      <a16:colId xmlns:a16="http://schemas.microsoft.com/office/drawing/2014/main" val="2198228877"/>
                    </a:ext>
                  </a:extLst>
                </a:gridCol>
                <a:gridCol w="2079185">
                  <a:extLst>
                    <a:ext uri="{9D8B030D-6E8A-4147-A177-3AD203B41FA5}">
                      <a16:colId xmlns:a16="http://schemas.microsoft.com/office/drawing/2014/main" val="3968630360"/>
                    </a:ext>
                  </a:extLst>
                </a:gridCol>
                <a:gridCol w="2126683">
                  <a:extLst>
                    <a:ext uri="{9D8B030D-6E8A-4147-A177-3AD203B41FA5}">
                      <a16:colId xmlns:a16="http://schemas.microsoft.com/office/drawing/2014/main" val="2111157566"/>
                    </a:ext>
                  </a:extLst>
                </a:gridCol>
              </a:tblGrid>
              <a:tr h="193257">
                <a:tc gridSpan="2">
                  <a:txBody>
                    <a:bodyPr/>
                    <a:lstStyle/>
                    <a:p>
                      <a:pPr algn="ctr">
                        <a:lnSpc>
                          <a:spcPct val="107000"/>
                        </a:lnSpc>
                        <a:spcAft>
                          <a:spcPts val="800"/>
                        </a:spcAft>
                      </a:pPr>
                      <a:r>
                        <a:rPr lang="es-ES" sz="1600" b="1" dirty="0">
                          <a:effectLst/>
                          <a:latin typeface="+mn-lt"/>
                          <a:ea typeface="Calibri" panose="020F0502020204030204" pitchFamily="34" charset="0"/>
                          <a:cs typeface="Times New Roman" panose="02020603050405020304" pitchFamily="18" charset="0"/>
                        </a:rPr>
                        <a:t>QUAL</a:t>
                      </a:r>
                      <a:endParaRPr lang="es-ES" sz="16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12700" cap="flat" cmpd="sng" algn="ctr">
                      <a:solidFill>
                        <a:srgbClr val="FF5A50"/>
                      </a:solidFill>
                      <a:prstDash val="solid"/>
                      <a:round/>
                      <a:headEnd type="none" w="med" len="med"/>
                      <a:tailEnd type="none" w="med" len="med"/>
                    </a:lnT>
                    <a:lnB w="28575" cap="flat" cmpd="sng" algn="ctr">
                      <a:solidFill>
                        <a:srgbClr val="FF5A50"/>
                      </a:solidFill>
                      <a:prstDash val="solid"/>
                      <a:round/>
                      <a:headEnd type="none" w="med" len="med"/>
                      <a:tailEnd type="none" w="med" len="med"/>
                    </a:lnB>
                  </a:tcPr>
                </a:tc>
                <a:tc hMerge="1">
                  <a:txBody>
                    <a:bodyPr/>
                    <a:lstStyle/>
                    <a:p>
                      <a:endParaRPr lang="es-ES"/>
                    </a:p>
                  </a:txBody>
                  <a:tcPr/>
                </a:tc>
                <a:tc>
                  <a:txBody>
                    <a:bodyPr/>
                    <a:lstStyle/>
                    <a:p>
                      <a:pPr algn="ctr">
                        <a:lnSpc>
                          <a:spcPct val="107000"/>
                        </a:lnSpc>
                        <a:spcAft>
                          <a:spcPts val="800"/>
                        </a:spcAft>
                      </a:pPr>
                      <a:r>
                        <a:rPr lang="es-ES" sz="1600" b="1" dirty="0">
                          <a:effectLst/>
                          <a:latin typeface="+mn-lt"/>
                          <a:ea typeface="Calibri" panose="020F0502020204030204" pitchFamily="34" charset="0"/>
                          <a:cs typeface="Times New Roman" panose="02020603050405020304" pitchFamily="18" charset="0"/>
                        </a:rPr>
                        <a:t>QUAN</a:t>
                      </a:r>
                      <a:endParaRPr lang="es-ES" sz="16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12700" cap="flat" cmpd="sng" algn="ctr">
                      <a:solidFill>
                        <a:srgbClr val="FF5A50"/>
                      </a:solidFill>
                      <a:prstDash val="solid"/>
                      <a:round/>
                      <a:headEnd type="none" w="med" len="med"/>
                      <a:tailEnd type="none" w="med" len="med"/>
                    </a:lnT>
                    <a:lnB w="28575" cap="flat" cmpd="sng" algn="ctr">
                      <a:solidFill>
                        <a:srgbClr val="FF5A50"/>
                      </a:solidFill>
                      <a:prstDash val="solid"/>
                      <a:round/>
                      <a:headEnd type="none" w="med" len="med"/>
                      <a:tailEnd type="none" w="med" len="med"/>
                    </a:lnB>
                  </a:tcPr>
                </a:tc>
                <a:extLst>
                  <a:ext uri="{0D108BD9-81ED-4DB2-BD59-A6C34878D82A}">
                    <a16:rowId xmlns:a16="http://schemas.microsoft.com/office/drawing/2014/main" val="1480166598"/>
                  </a:ext>
                </a:extLst>
              </a:tr>
              <a:tr h="790050">
                <a:tc>
                  <a:txBody>
                    <a:bodyPr/>
                    <a:lstStyle/>
                    <a:p>
                      <a:pPr algn="ctr">
                        <a:lnSpc>
                          <a:spcPct val="107000"/>
                        </a:lnSpc>
                        <a:spcAft>
                          <a:spcPts val="800"/>
                        </a:spcAft>
                      </a:pPr>
                      <a:r>
                        <a:rPr lang="es-ES" sz="1400" b="1" dirty="0">
                          <a:solidFill>
                            <a:srgbClr val="000000"/>
                          </a:solidFill>
                          <a:effectLst/>
                          <a:latin typeface="+mn-lt"/>
                          <a:ea typeface="Calibri" panose="020F0502020204030204" pitchFamily="34" charset="0"/>
                          <a:cs typeface="Times New Roman" panose="02020603050405020304" pitchFamily="18" charset="0"/>
                        </a:rPr>
                        <a:t>Focus </a:t>
                      </a:r>
                      <a:r>
                        <a:rPr lang="es-ES" sz="1400" b="1" dirty="0" err="1">
                          <a:solidFill>
                            <a:srgbClr val="000000"/>
                          </a:solidFill>
                          <a:effectLst/>
                          <a:latin typeface="+mn-lt"/>
                          <a:ea typeface="Calibri" panose="020F0502020204030204" pitchFamily="34" charset="0"/>
                          <a:cs typeface="Times New Roman" panose="02020603050405020304" pitchFamily="18" charset="0"/>
                        </a:rPr>
                        <a:t>Groups</a:t>
                      </a:r>
                      <a:endParaRPr lang="es-ES" sz="14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s-ES" sz="1400" b="1" dirty="0">
                          <a:solidFill>
                            <a:srgbClr val="000000"/>
                          </a:solidFill>
                          <a:effectLst/>
                          <a:latin typeface="+mn-lt"/>
                          <a:ea typeface="Calibri" panose="020F0502020204030204" pitchFamily="34" charset="0"/>
                          <a:cs typeface="Times New Roman" panose="02020603050405020304" pitchFamily="18" charset="0"/>
                        </a:rPr>
                        <a:t>(</a:t>
                      </a:r>
                      <a:r>
                        <a:rPr lang="es-ES" sz="1400" b="1" dirty="0" err="1">
                          <a:solidFill>
                            <a:srgbClr val="000000"/>
                          </a:solidFill>
                          <a:effectLst/>
                          <a:latin typeface="+mn-lt"/>
                          <a:ea typeface="Calibri" panose="020F0502020204030204" pitchFamily="34" charset="0"/>
                          <a:cs typeface="Times New Roman" panose="02020603050405020304" pitchFamily="18" charset="0"/>
                        </a:rPr>
                        <a:t>Phase</a:t>
                      </a:r>
                      <a:r>
                        <a:rPr lang="es-ES" sz="1400" b="1" dirty="0">
                          <a:solidFill>
                            <a:srgbClr val="000000"/>
                          </a:solidFill>
                          <a:effectLst/>
                          <a:latin typeface="+mn-lt"/>
                          <a:ea typeface="Calibri" panose="020F0502020204030204" pitchFamily="34" charset="0"/>
                          <a:cs typeface="Times New Roman" panose="02020603050405020304" pitchFamily="18" charset="0"/>
                        </a:rPr>
                        <a:t> 1)</a:t>
                      </a:r>
                      <a:endParaRPr lang="es-ES" sz="14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28575"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solidFill>
                      <a:srgbClr val="FFEAE9"/>
                    </a:solidFill>
                  </a:tcPr>
                </a:tc>
                <a:tc>
                  <a:txBody>
                    <a:bodyPr/>
                    <a:lstStyle/>
                    <a:p>
                      <a:pPr algn="ctr">
                        <a:lnSpc>
                          <a:spcPct val="107000"/>
                        </a:lnSpc>
                        <a:spcAft>
                          <a:spcPts val="800"/>
                        </a:spcAft>
                      </a:pPr>
                      <a:r>
                        <a:rPr lang="es-ES" sz="1400" b="1" dirty="0">
                          <a:solidFill>
                            <a:srgbClr val="000000"/>
                          </a:solidFill>
                          <a:effectLst/>
                          <a:latin typeface="+mn-lt"/>
                          <a:ea typeface="Calibri" panose="020F0502020204030204" pitchFamily="34" charset="0"/>
                          <a:cs typeface="Times New Roman" panose="02020603050405020304" pitchFamily="18" charset="0"/>
                        </a:rPr>
                        <a:t>Digital </a:t>
                      </a:r>
                      <a:r>
                        <a:rPr lang="es-ES" sz="1400" b="1" dirty="0" err="1">
                          <a:solidFill>
                            <a:srgbClr val="000000"/>
                          </a:solidFill>
                          <a:effectLst/>
                          <a:latin typeface="+mn-lt"/>
                          <a:ea typeface="Calibri" panose="020F0502020204030204" pitchFamily="34" charset="0"/>
                          <a:cs typeface="Times New Roman" panose="02020603050405020304" pitchFamily="18" charset="0"/>
                        </a:rPr>
                        <a:t>Ethnography</a:t>
                      </a:r>
                      <a:endParaRPr lang="es-ES" sz="14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s-ES" sz="1400" b="1" dirty="0">
                          <a:solidFill>
                            <a:srgbClr val="000000"/>
                          </a:solidFill>
                          <a:effectLst/>
                          <a:latin typeface="+mn-lt"/>
                          <a:ea typeface="Calibri" panose="020F0502020204030204" pitchFamily="34" charset="0"/>
                          <a:cs typeface="Times New Roman" panose="02020603050405020304" pitchFamily="18" charset="0"/>
                        </a:rPr>
                        <a:t>(</a:t>
                      </a:r>
                      <a:r>
                        <a:rPr lang="es-ES" sz="1400" b="1" dirty="0" err="1">
                          <a:solidFill>
                            <a:srgbClr val="000000"/>
                          </a:solidFill>
                          <a:effectLst/>
                          <a:latin typeface="+mn-lt"/>
                          <a:ea typeface="Calibri" panose="020F0502020204030204" pitchFamily="34" charset="0"/>
                          <a:cs typeface="Times New Roman" panose="02020603050405020304" pitchFamily="18" charset="0"/>
                        </a:rPr>
                        <a:t>Phase</a:t>
                      </a:r>
                      <a:r>
                        <a:rPr lang="es-ES" sz="1400" b="1" dirty="0">
                          <a:solidFill>
                            <a:srgbClr val="000000"/>
                          </a:solidFill>
                          <a:effectLst/>
                          <a:latin typeface="+mn-lt"/>
                          <a:ea typeface="Calibri" panose="020F0502020204030204" pitchFamily="34" charset="0"/>
                          <a:cs typeface="Times New Roman" panose="02020603050405020304" pitchFamily="18" charset="0"/>
                        </a:rPr>
                        <a:t> 2)</a:t>
                      </a:r>
                      <a:endParaRPr lang="es-ES" sz="14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28575"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solidFill>
                      <a:srgbClr val="FFEAE9"/>
                    </a:solidFill>
                  </a:tcPr>
                </a:tc>
                <a:tc>
                  <a:txBody>
                    <a:bodyPr/>
                    <a:lstStyle/>
                    <a:p>
                      <a:pPr algn="ctr">
                        <a:lnSpc>
                          <a:spcPct val="107000"/>
                        </a:lnSpc>
                        <a:spcAft>
                          <a:spcPts val="800"/>
                        </a:spcAft>
                      </a:pPr>
                      <a:r>
                        <a:rPr lang="es-ES" sz="1400" b="1" dirty="0" err="1">
                          <a:solidFill>
                            <a:srgbClr val="000000"/>
                          </a:solidFill>
                          <a:effectLst/>
                          <a:latin typeface="+mn-lt"/>
                          <a:ea typeface="Calibri" panose="020F0502020204030204" pitchFamily="34" charset="0"/>
                          <a:cs typeface="Times New Roman" panose="02020603050405020304" pitchFamily="18" charset="0"/>
                        </a:rPr>
                        <a:t>Survey</a:t>
                      </a:r>
                      <a:endParaRPr lang="es-ES" sz="14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s-ES" sz="1400" b="1" dirty="0">
                          <a:solidFill>
                            <a:srgbClr val="000000"/>
                          </a:solidFill>
                          <a:effectLst/>
                          <a:latin typeface="+mn-lt"/>
                          <a:ea typeface="Calibri" panose="020F0502020204030204" pitchFamily="34" charset="0"/>
                          <a:cs typeface="Times New Roman" panose="02020603050405020304" pitchFamily="18" charset="0"/>
                        </a:rPr>
                        <a:t>(</a:t>
                      </a:r>
                      <a:r>
                        <a:rPr lang="es-ES" sz="1400" b="1" dirty="0" err="1">
                          <a:solidFill>
                            <a:srgbClr val="000000"/>
                          </a:solidFill>
                          <a:effectLst/>
                          <a:latin typeface="+mn-lt"/>
                          <a:ea typeface="Calibri" panose="020F0502020204030204" pitchFamily="34" charset="0"/>
                          <a:cs typeface="Times New Roman" panose="02020603050405020304" pitchFamily="18" charset="0"/>
                        </a:rPr>
                        <a:t>Phase</a:t>
                      </a:r>
                      <a:r>
                        <a:rPr lang="es-ES" sz="1400" b="1" dirty="0">
                          <a:solidFill>
                            <a:srgbClr val="000000"/>
                          </a:solidFill>
                          <a:effectLst/>
                          <a:latin typeface="+mn-lt"/>
                          <a:ea typeface="Calibri" panose="020F0502020204030204" pitchFamily="34" charset="0"/>
                          <a:cs typeface="Times New Roman" panose="02020603050405020304" pitchFamily="18" charset="0"/>
                        </a:rPr>
                        <a:t> 3)</a:t>
                      </a:r>
                      <a:endParaRPr lang="es-ES" sz="14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28575"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solidFill>
                      <a:srgbClr val="FFEAE9"/>
                    </a:solidFill>
                  </a:tcPr>
                </a:tc>
                <a:extLst>
                  <a:ext uri="{0D108BD9-81ED-4DB2-BD59-A6C34878D82A}">
                    <a16:rowId xmlns:a16="http://schemas.microsoft.com/office/drawing/2014/main" val="4189063059"/>
                  </a:ext>
                </a:extLst>
              </a:tr>
              <a:tr h="1082424">
                <a:tc>
                  <a:txBody>
                    <a:bodyPr/>
                    <a:lstStyle/>
                    <a:p>
                      <a:pPr algn="ctr">
                        <a:lnSpc>
                          <a:spcPct val="107000"/>
                        </a:lnSpc>
                        <a:spcAft>
                          <a:spcPts val="800"/>
                        </a:spcAft>
                      </a:pPr>
                      <a:r>
                        <a:rPr lang="es-ES" sz="1400" i="1">
                          <a:effectLst/>
                          <a:latin typeface="+mn-lt"/>
                          <a:ea typeface="Calibri" panose="020F0502020204030204" pitchFamily="34" charset="0"/>
                          <a:cs typeface="Times New Roman" panose="02020603050405020304" pitchFamily="18" charset="0"/>
                        </a:rPr>
                        <a:t>N</a:t>
                      </a:r>
                      <a:r>
                        <a:rPr lang="es-ES" sz="1400">
                          <a:effectLst/>
                          <a:latin typeface="+mn-lt"/>
                          <a:ea typeface="Calibri" panose="020F0502020204030204" pitchFamily="34" charset="0"/>
                          <a:cs typeface="Times New Roman" panose="02020603050405020304" pitchFamily="18" charset="0"/>
                        </a:rPr>
                        <a:t>= 2</a:t>
                      </a:r>
                    </a:p>
                  </a:txBody>
                  <a:tcPr marL="68580" marR="68580" marT="9525"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12700"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tcPr>
                </a:tc>
                <a:tc>
                  <a:txBody>
                    <a:bodyPr/>
                    <a:lstStyle/>
                    <a:p>
                      <a:pPr algn="ctr">
                        <a:lnSpc>
                          <a:spcPct val="107000"/>
                        </a:lnSpc>
                        <a:spcAft>
                          <a:spcPts val="800"/>
                        </a:spcAft>
                      </a:pPr>
                      <a:r>
                        <a:rPr lang="es-ES" sz="1400" i="1" dirty="0">
                          <a:effectLst/>
                          <a:latin typeface="+mn-lt"/>
                          <a:ea typeface="Calibri" panose="020F0502020204030204" pitchFamily="34" charset="0"/>
                          <a:cs typeface="Times New Roman" panose="02020603050405020304" pitchFamily="18" charset="0"/>
                        </a:rPr>
                        <a:t>N</a:t>
                      </a:r>
                      <a:r>
                        <a:rPr lang="es-ES" sz="1400" dirty="0">
                          <a:effectLst/>
                          <a:latin typeface="+mn-lt"/>
                          <a:ea typeface="Calibri" panose="020F0502020204030204" pitchFamily="34" charset="0"/>
                          <a:cs typeface="Times New Roman" panose="02020603050405020304" pitchFamily="18" charset="0"/>
                        </a:rPr>
                        <a:t>=15, </a:t>
                      </a:r>
                      <a:r>
                        <a:rPr lang="es-ES" sz="1400" i="1" dirty="0">
                          <a:effectLst/>
                          <a:latin typeface="+mn-lt"/>
                          <a:ea typeface="Calibri" panose="020F0502020204030204" pitchFamily="34" charset="0"/>
                          <a:cs typeface="Times New Roman" panose="02020603050405020304" pitchFamily="18" charset="0"/>
                        </a:rPr>
                        <a:t>N</a:t>
                      </a:r>
                      <a:r>
                        <a:rPr lang="es-ES" sz="1400" i="1" baseline="-25000" dirty="0">
                          <a:effectLst/>
                          <a:latin typeface="+mn-lt"/>
                          <a:ea typeface="Calibri" panose="020F0502020204030204" pitchFamily="34" charset="0"/>
                          <a:cs typeface="Times New Roman" panose="02020603050405020304" pitchFamily="18" charset="0"/>
                        </a:rPr>
                        <a:t>1</a:t>
                      </a:r>
                      <a:r>
                        <a:rPr lang="es-ES" sz="1400" dirty="0">
                          <a:effectLst/>
                          <a:latin typeface="+mn-lt"/>
                          <a:ea typeface="Calibri" panose="020F0502020204030204" pitchFamily="34" charset="0"/>
                          <a:cs typeface="Times New Roman" panose="02020603050405020304" pitchFamily="18" charset="0"/>
                        </a:rPr>
                        <a:t>=10.000</a:t>
                      </a:r>
                    </a:p>
                    <a:p>
                      <a:pPr algn="ctr">
                        <a:lnSpc>
                          <a:spcPct val="107000"/>
                        </a:lnSpc>
                        <a:spcAft>
                          <a:spcPts val="800"/>
                        </a:spcAft>
                      </a:pPr>
                      <a:r>
                        <a:rPr lang="es-ES" sz="1400" i="0" dirty="0" err="1">
                          <a:effectLst/>
                          <a:latin typeface="+mn-lt"/>
                          <a:ea typeface="Calibri" panose="020F0502020204030204" pitchFamily="34" charset="0"/>
                          <a:cs typeface="Times New Roman" panose="02020603050405020304" pitchFamily="18" charset="0"/>
                        </a:rPr>
                        <a:t>Tik</a:t>
                      </a:r>
                      <a:r>
                        <a:rPr lang="es-ES" sz="1400" i="0" dirty="0">
                          <a:effectLst/>
                          <a:latin typeface="+mn-lt"/>
                          <a:ea typeface="Calibri" panose="020F0502020204030204" pitchFamily="34" charset="0"/>
                          <a:cs typeface="Times New Roman" panose="02020603050405020304" pitchFamily="18" charset="0"/>
                        </a:rPr>
                        <a:t> </a:t>
                      </a:r>
                      <a:r>
                        <a:rPr lang="es-ES" sz="1400" i="0" dirty="0" err="1">
                          <a:effectLst/>
                          <a:latin typeface="+mn-lt"/>
                          <a:ea typeface="Calibri" panose="020F0502020204030204" pitchFamily="34" charset="0"/>
                          <a:cs typeface="Times New Roman" panose="02020603050405020304" pitchFamily="18" charset="0"/>
                        </a:rPr>
                        <a:t>Tok</a:t>
                      </a:r>
                      <a:r>
                        <a:rPr lang="es-ES" sz="1400" i="0" dirty="0">
                          <a:effectLst/>
                          <a:latin typeface="+mn-lt"/>
                          <a:ea typeface="Calibri" panose="020F0502020204030204" pitchFamily="34" charset="0"/>
                          <a:cs typeface="Times New Roman" panose="02020603050405020304" pitchFamily="18" charset="0"/>
                        </a:rPr>
                        <a:t>, </a:t>
                      </a:r>
                      <a:r>
                        <a:rPr lang="es-ES" sz="1400" i="0" dirty="0" err="1">
                          <a:effectLst/>
                          <a:latin typeface="+mn-lt"/>
                          <a:ea typeface="Calibri" panose="020F0502020204030204" pitchFamily="34" charset="0"/>
                          <a:cs typeface="Times New Roman" panose="02020603050405020304" pitchFamily="18" charset="0"/>
                        </a:rPr>
                        <a:t>Twitch</a:t>
                      </a:r>
                      <a:r>
                        <a:rPr lang="es-ES" sz="1400" i="0" dirty="0">
                          <a:effectLst/>
                          <a:latin typeface="+mn-lt"/>
                          <a:ea typeface="Calibri" panose="020F0502020204030204" pitchFamily="34" charset="0"/>
                          <a:cs typeface="Times New Roman" panose="02020603050405020304" pitchFamily="18" charset="0"/>
                        </a:rPr>
                        <a:t>,  Instagram</a:t>
                      </a:r>
                    </a:p>
                  </a:txBody>
                  <a:tcPr marL="68580" marR="68580" marT="9525"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12700"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tcPr>
                </a:tc>
                <a:tc>
                  <a:txBody>
                    <a:bodyPr/>
                    <a:lstStyle/>
                    <a:p>
                      <a:pPr algn="ctr">
                        <a:lnSpc>
                          <a:spcPct val="107000"/>
                        </a:lnSpc>
                        <a:spcAft>
                          <a:spcPts val="800"/>
                        </a:spcAft>
                      </a:pPr>
                      <a:endParaRPr lang="es-ES" sz="14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s-ES" sz="1400" i="1" dirty="0">
                          <a:effectLst/>
                          <a:latin typeface="+mn-lt"/>
                          <a:ea typeface="Calibri" panose="020F0502020204030204" pitchFamily="34" charset="0"/>
                          <a:cs typeface="Times New Roman" panose="02020603050405020304" pitchFamily="18" charset="0"/>
                        </a:rPr>
                        <a:t>N</a:t>
                      </a:r>
                      <a:r>
                        <a:rPr lang="es-ES" sz="1400" dirty="0">
                          <a:effectLst/>
                          <a:latin typeface="+mn-lt"/>
                          <a:ea typeface="Calibri" panose="020F0502020204030204" pitchFamily="34" charset="0"/>
                          <a:cs typeface="Times New Roman" panose="02020603050405020304" pitchFamily="18" charset="0"/>
                        </a:rPr>
                        <a:t>= 474</a:t>
                      </a:r>
                    </a:p>
                  </a:txBody>
                  <a:tcPr marL="0" marR="0" marT="0"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12700"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tcPr>
                </a:tc>
                <a:extLst>
                  <a:ext uri="{0D108BD9-81ED-4DB2-BD59-A6C34878D82A}">
                    <a16:rowId xmlns:a16="http://schemas.microsoft.com/office/drawing/2014/main" val="3559018551"/>
                  </a:ext>
                </a:extLst>
              </a:tr>
              <a:tr h="1449090">
                <a:tc>
                  <a:txBody>
                    <a:bodyPr/>
                    <a:lstStyle/>
                    <a:p>
                      <a:pPr algn="ctr">
                        <a:lnSpc>
                          <a:spcPct val="107000"/>
                        </a:lnSpc>
                        <a:spcAft>
                          <a:spcPts val="800"/>
                        </a:spcAft>
                      </a:pPr>
                      <a:r>
                        <a:rPr lang="es-ES" sz="1400" dirty="0" err="1">
                          <a:solidFill>
                            <a:srgbClr val="000000"/>
                          </a:solidFill>
                          <a:effectLst/>
                          <a:latin typeface="+mn-lt"/>
                          <a:ea typeface="Calibri" panose="020F0502020204030204" pitchFamily="34" charset="0"/>
                          <a:cs typeface="Times New Roman" panose="02020603050405020304" pitchFamily="18" charset="0"/>
                        </a:rPr>
                        <a:t>Parents</a:t>
                      </a:r>
                      <a:r>
                        <a:rPr lang="es-ES" sz="1400" dirty="0">
                          <a:solidFill>
                            <a:srgbClr val="000000"/>
                          </a:solidFill>
                          <a:effectLst/>
                          <a:latin typeface="+mn-lt"/>
                          <a:ea typeface="Calibri" panose="020F0502020204030204" pitchFamily="34" charset="0"/>
                          <a:cs typeface="Times New Roman" panose="02020603050405020304" pitchFamily="18" charset="0"/>
                        </a:rPr>
                        <a:t>, </a:t>
                      </a:r>
                      <a:r>
                        <a:rPr lang="es-ES" sz="1400" dirty="0" err="1">
                          <a:solidFill>
                            <a:srgbClr val="000000"/>
                          </a:solidFill>
                          <a:effectLst/>
                          <a:latin typeface="+mn-lt"/>
                          <a:ea typeface="Calibri" panose="020F0502020204030204" pitchFamily="34" charset="0"/>
                          <a:cs typeface="Times New Roman" panose="02020603050405020304" pitchFamily="18" charset="0"/>
                        </a:rPr>
                        <a:t>psychologists</a:t>
                      </a:r>
                      <a:r>
                        <a:rPr lang="es-ES" sz="1400" dirty="0">
                          <a:solidFill>
                            <a:srgbClr val="000000"/>
                          </a:solidFill>
                          <a:effectLst/>
                          <a:latin typeface="+mn-lt"/>
                          <a:ea typeface="Calibri" panose="020F0502020204030204" pitchFamily="34" charset="0"/>
                          <a:cs typeface="Times New Roman" panose="02020603050405020304" pitchFamily="18" charset="0"/>
                        </a:rPr>
                        <a:t>, </a:t>
                      </a:r>
                      <a:r>
                        <a:rPr lang="es-ES" sz="1400" dirty="0" err="1">
                          <a:solidFill>
                            <a:srgbClr val="000000"/>
                          </a:solidFill>
                          <a:effectLst/>
                          <a:latin typeface="+mn-lt"/>
                          <a:ea typeface="Calibri" panose="020F0502020204030204" pitchFamily="34" charset="0"/>
                          <a:cs typeface="Times New Roman" panose="02020603050405020304" pitchFamily="18" charset="0"/>
                        </a:rPr>
                        <a:t>teachers</a:t>
                      </a:r>
                      <a:r>
                        <a:rPr lang="es-ES" sz="1400" dirty="0">
                          <a:solidFill>
                            <a:srgbClr val="000000"/>
                          </a:solidFill>
                          <a:effectLst/>
                          <a:latin typeface="+mn-lt"/>
                          <a:ea typeface="Calibri" panose="020F0502020204030204" pitchFamily="34" charset="0"/>
                          <a:cs typeface="Times New Roman" panose="02020603050405020304" pitchFamily="18" charset="0"/>
                        </a:rPr>
                        <a:t>, </a:t>
                      </a:r>
                      <a:r>
                        <a:rPr lang="es-ES" sz="1400" dirty="0" err="1">
                          <a:solidFill>
                            <a:srgbClr val="000000"/>
                          </a:solidFill>
                          <a:effectLst/>
                          <a:latin typeface="+mn-lt"/>
                          <a:ea typeface="Calibri" panose="020F0502020204030204" pitchFamily="34" charset="0"/>
                          <a:cs typeface="Times New Roman" panose="02020603050405020304" pitchFamily="18" charset="0"/>
                        </a:rPr>
                        <a:t>orientators</a:t>
                      </a:r>
                      <a:r>
                        <a:rPr lang="es-ES" sz="1400" dirty="0">
                          <a:solidFill>
                            <a:srgbClr val="000000"/>
                          </a:solidFill>
                          <a:effectLst/>
                          <a:latin typeface="+mn-lt"/>
                          <a:ea typeface="Calibri" panose="020F0502020204030204" pitchFamily="34" charset="0"/>
                          <a:cs typeface="Times New Roman" panose="02020603050405020304" pitchFamily="18" charset="0"/>
                        </a:rPr>
                        <a:t> and legal </a:t>
                      </a:r>
                      <a:r>
                        <a:rPr lang="es-ES" sz="1400" dirty="0" err="1">
                          <a:solidFill>
                            <a:srgbClr val="000000"/>
                          </a:solidFill>
                          <a:effectLst/>
                          <a:latin typeface="+mn-lt"/>
                          <a:ea typeface="Calibri" panose="020F0502020204030204" pitchFamily="34" charset="0"/>
                          <a:cs typeface="Times New Roman" panose="02020603050405020304" pitchFamily="18" charset="0"/>
                        </a:rPr>
                        <a:t>professionals</a:t>
                      </a:r>
                      <a:r>
                        <a:rPr lang="es-ES" sz="1400" dirty="0">
                          <a:solidFill>
                            <a:srgbClr val="000000"/>
                          </a:solidFill>
                          <a:effectLst/>
                          <a:latin typeface="+mn-lt"/>
                          <a:ea typeface="Calibri" panose="020F0502020204030204" pitchFamily="34" charset="0"/>
                          <a:cs typeface="Times New Roman" panose="02020603050405020304" pitchFamily="18" charset="0"/>
                        </a:rPr>
                        <a:t>. </a:t>
                      </a:r>
                      <a:endParaRPr lang="es-ES" sz="14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12700"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solidFill>
                      <a:srgbClr val="FFEAE9"/>
                    </a:solidFill>
                  </a:tcPr>
                </a:tc>
                <a:tc>
                  <a:txBody>
                    <a:bodyPr/>
                    <a:lstStyle/>
                    <a:p>
                      <a:pPr algn="ctr">
                        <a:lnSpc>
                          <a:spcPct val="107000"/>
                        </a:lnSpc>
                        <a:spcAft>
                          <a:spcPts val="800"/>
                        </a:spcAft>
                      </a:pPr>
                      <a:r>
                        <a:rPr lang="es-ES" sz="1400" dirty="0">
                          <a:solidFill>
                            <a:srgbClr val="000000"/>
                          </a:solidFill>
                          <a:effectLst/>
                          <a:latin typeface="+mn-lt"/>
                          <a:ea typeface="Calibri" panose="020F0502020204030204" pitchFamily="34" charset="0"/>
                          <a:cs typeface="Times New Roman" panose="02020603050405020304" pitchFamily="18" charset="0"/>
                        </a:rPr>
                        <a:t>Open digital </a:t>
                      </a:r>
                      <a:r>
                        <a:rPr lang="es-ES" sz="1400" dirty="0" err="1">
                          <a:solidFill>
                            <a:srgbClr val="000000"/>
                          </a:solidFill>
                          <a:effectLst/>
                          <a:latin typeface="+mn-lt"/>
                          <a:ea typeface="Calibri" panose="020F0502020204030204" pitchFamily="34" charset="0"/>
                          <a:cs typeface="Times New Roman" panose="02020603050405020304" pitchFamily="18" charset="0"/>
                        </a:rPr>
                        <a:t>ethnography</a:t>
                      </a:r>
                      <a:r>
                        <a:rPr lang="es-ES" sz="1400" dirty="0">
                          <a:solidFill>
                            <a:srgbClr val="000000"/>
                          </a:solidFill>
                          <a:effectLst/>
                          <a:latin typeface="+mn-lt"/>
                          <a:ea typeface="Calibri" panose="020F0502020204030204" pitchFamily="34" charset="0"/>
                          <a:cs typeface="Times New Roman" panose="02020603050405020304" pitchFamily="18" charset="0"/>
                        </a:rPr>
                        <a:t>. </a:t>
                      </a:r>
                      <a:r>
                        <a:rPr lang="es-ES" sz="1400" dirty="0" err="1">
                          <a:solidFill>
                            <a:srgbClr val="000000"/>
                          </a:solidFill>
                          <a:effectLst/>
                          <a:latin typeface="+mn-lt"/>
                          <a:ea typeface="Calibri" panose="020F0502020204030204" pitchFamily="34" charset="0"/>
                          <a:cs typeface="Times New Roman" panose="02020603050405020304" pitchFamily="18" charset="0"/>
                        </a:rPr>
                        <a:t>Multisite</a:t>
                      </a:r>
                      <a:r>
                        <a:rPr lang="es-ES" sz="1400" dirty="0">
                          <a:solidFill>
                            <a:srgbClr val="000000"/>
                          </a:solidFill>
                          <a:effectLst/>
                          <a:latin typeface="+mn-lt"/>
                          <a:ea typeface="Calibri" panose="020F0502020204030204" pitchFamily="34" charset="0"/>
                          <a:cs typeface="Times New Roman" panose="02020603050405020304" pitchFamily="18" charset="0"/>
                        </a:rPr>
                        <a:t> and </a:t>
                      </a:r>
                      <a:r>
                        <a:rPr lang="en-US" sz="1400" noProof="0" dirty="0">
                          <a:solidFill>
                            <a:srgbClr val="000000"/>
                          </a:solidFill>
                          <a:effectLst/>
                          <a:latin typeface="+mn-lt"/>
                          <a:ea typeface="Calibri" panose="020F0502020204030204" pitchFamily="34" charset="0"/>
                          <a:cs typeface="Times New Roman" panose="02020603050405020304" pitchFamily="18" charset="0"/>
                        </a:rPr>
                        <a:t>non-participant</a:t>
                      </a:r>
                      <a:r>
                        <a:rPr lang="es-ES" sz="1400" dirty="0">
                          <a:solidFill>
                            <a:srgbClr val="000000"/>
                          </a:solidFill>
                          <a:effectLst/>
                          <a:latin typeface="+mn-lt"/>
                          <a:ea typeface="Calibri" panose="020F0502020204030204" pitchFamily="34" charset="0"/>
                          <a:cs typeface="Times New Roman" panose="02020603050405020304" pitchFamily="18" charset="0"/>
                        </a:rPr>
                        <a:t>. </a:t>
                      </a:r>
                      <a:endParaRPr lang="es-ES" sz="14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12700"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solidFill>
                      <a:srgbClr val="FFEAE9"/>
                    </a:solidFill>
                  </a:tcPr>
                </a:tc>
                <a:tc>
                  <a:txBody>
                    <a:bodyPr/>
                    <a:lstStyle/>
                    <a:p>
                      <a:pPr algn="ctr">
                        <a:lnSpc>
                          <a:spcPct val="107000"/>
                        </a:lnSpc>
                        <a:spcAft>
                          <a:spcPts val="800"/>
                        </a:spcAft>
                      </a:pPr>
                      <a:r>
                        <a:rPr lang="es-ES" sz="14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FF5A50"/>
                      </a:solidFill>
                      <a:prstDash val="solid"/>
                      <a:round/>
                      <a:headEnd type="none" w="med" len="med"/>
                      <a:tailEnd type="none" w="med" len="med"/>
                    </a:lnL>
                    <a:lnR w="12700" cap="flat" cmpd="sng" algn="ctr">
                      <a:solidFill>
                        <a:srgbClr val="FF5A50"/>
                      </a:solidFill>
                      <a:prstDash val="solid"/>
                      <a:round/>
                      <a:headEnd type="none" w="med" len="med"/>
                      <a:tailEnd type="none" w="med" len="med"/>
                    </a:lnR>
                    <a:lnT w="12700" cap="flat" cmpd="sng" algn="ctr">
                      <a:solidFill>
                        <a:srgbClr val="FF5A50"/>
                      </a:solidFill>
                      <a:prstDash val="solid"/>
                      <a:round/>
                      <a:headEnd type="none" w="med" len="med"/>
                      <a:tailEnd type="none" w="med" len="med"/>
                    </a:lnT>
                    <a:lnB w="12700" cap="flat" cmpd="sng" algn="ctr">
                      <a:solidFill>
                        <a:srgbClr val="FF5A50"/>
                      </a:solidFill>
                      <a:prstDash val="solid"/>
                      <a:round/>
                      <a:headEnd type="none" w="med" len="med"/>
                      <a:tailEnd type="none" w="med" len="med"/>
                    </a:lnB>
                    <a:solidFill>
                      <a:srgbClr val="FFEAE9"/>
                    </a:solidFill>
                  </a:tcPr>
                </a:tc>
                <a:extLst>
                  <a:ext uri="{0D108BD9-81ED-4DB2-BD59-A6C34878D82A}">
                    <a16:rowId xmlns:a16="http://schemas.microsoft.com/office/drawing/2014/main" val="2328450148"/>
                  </a:ext>
                </a:extLst>
              </a:tr>
            </a:tbl>
          </a:graphicData>
        </a:graphic>
      </p:graphicFrame>
      <p:pic>
        <p:nvPicPr>
          <p:cNvPr id="10" name="Imagen 9">
            <a:extLst>
              <a:ext uri="{FF2B5EF4-FFF2-40B4-BE49-F238E27FC236}">
                <a16:creationId xmlns:a16="http://schemas.microsoft.com/office/drawing/2014/main" id="{AE16D0C5-AC23-4718-AC01-B73310489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97737" y="2673620"/>
            <a:ext cx="2973933" cy="4456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467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845C03-402F-4408-9EFF-D73D1DFD6A1F}"/>
              </a:ext>
            </a:extLst>
          </p:cNvPr>
          <p:cNvSpPr>
            <a:spLocks noGrp="1"/>
          </p:cNvSpPr>
          <p:nvPr>
            <p:ph type="sldNum" sz="quarter" idx="10"/>
          </p:nvPr>
        </p:nvSpPr>
        <p:spPr/>
        <p:txBody>
          <a:bodyPr/>
          <a:lstStyle/>
          <a:p>
            <a:fld id="{B005B2D1-880E-4846-A216-7D6770BA1332}" type="slidenum">
              <a:rPr lang="es-ES" smtClean="0"/>
              <a:pPr/>
              <a:t>7</a:t>
            </a:fld>
            <a:endParaRPr lang="es-ES"/>
          </a:p>
        </p:txBody>
      </p:sp>
      <p:sp>
        <p:nvSpPr>
          <p:cNvPr id="3" name="Título 2">
            <a:extLst>
              <a:ext uri="{FF2B5EF4-FFF2-40B4-BE49-F238E27FC236}">
                <a16:creationId xmlns:a16="http://schemas.microsoft.com/office/drawing/2014/main" id="{D4EEF412-662E-46E3-949A-3B39D17027A1}"/>
              </a:ext>
            </a:extLst>
          </p:cNvPr>
          <p:cNvSpPr>
            <a:spLocks noGrp="1"/>
          </p:cNvSpPr>
          <p:nvPr>
            <p:ph type="title"/>
          </p:nvPr>
        </p:nvSpPr>
        <p:spPr>
          <a:xfrm>
            <a:off x="906463" y="1182159"/>
            <a:ext cx="11096484" cy="703086"/>
          </a:xfrm>
        </p:spPr>
        <p:txBody>
          <a:bodyPr/>
          <a:lstStyle/>
          <a:p>
            <a:r>
              <a:rPr lang="es-ES" dirty="0" err="1"/>
              <a:t>Researching</a:t>
            </a:r>
            <a:r>
              <a:rPr lang="es-ES" dirty="0"/>
              <a:t> Young People online (II)</a:t>
            </a:r>
          </a:p>
        </p:txBody>
      </p:sp>
      <p:sp>
        <p:nvSpPr>
          <p:cNvPr id="5" name="Marcador de texto 4">
            <a:extLst>
              <a:ext uri="{FF2B5EF4-FFF2-40B4-BE49-F238E27FC236}">
                <a16:creationId xmlns:a16="http://schemas.microsoft.com/office/drawing/2014/main" id="{D32A07AF-23E5-4BD6-B0E8-B36E5B8134F3}"/>
              </a:ext>
            </a:extLst>
          </p:cNvPr>
          <p:cNvSpPr>
            <a:spLocks noGrp="1"/>
          </p:cNvSpPr>
          <p:nvPr>
            <p:ph type="body" sz="quarter" idx="18"/>
          </p:nvPr>
        </p:nvSpPr>
        <p:spPr>
          <a:xfrm>
            <a:off x="4479131" y="1896307"/>
            <a:ext cx="5672137" cy="594092"/>
          </a:xfrm>
        </p:spPr>
        <p:txBody>
          <a:bodyPr/>
          <a:lstStyle/>
          <a:p>
            <a:r>
              <a:rPr lang="es-ES" dirty="0"/>
              <a:t>A.I.DRIANA (CIPI/213006.48)</a:t>
            </a:r>
          </a:p>
          <a:p>
            <a:endParaRPr lang="es-ES" dirty="0"/>
          </a:p>
          <a:p>
            <a:endParaRPr lang="es-ES" dirty="0"/>
          </a:p>
        </p:txBody>
      </p:sp>
      <p:sp>
        <p:nvSpPr>
          <p:cNvPr id="4" name="CuadroTexto 3">
            <a:extLst>
              <a:ext uri="{FF2B5EF4-FFF2-40B4-BE49-F238E27FC236}">
                <a16:creationId xmlns:a16="http://schemas.microsoft.com/office/drawing/2014/main" id="{B1DE20FF-66FB-43CF-9F1E-2306A34074A4}"/>
              </a:ext>
            </a:extLst>
          </p:cNvPr>
          <p:cNvSpPr txBox="1"/>
          <p:nvPr/>
        </p:nvSpPr>
        <p:spPr>
          <a:xfrm>
            <a:off x="454408" y="2337439"/>
            <a:ext cx="13481009" cy="615553"/>
          </a:xfrm>
          <a:prstGeom prst="rect">
            <a:avLst/>
          </a:prstGeom>
          <a:noFill/>
        </p:spPr>
        <p:txBody>
          <a:bodyPr wrap="square" rtlCol="0">
            <a:spAutoFit/>
          </a:bodyPr>
          <a:lstStyle/>
          <a:p>
            <a:r>
              <a:rPr lang="es-ES" dirty="0"/>
              <a:t> </a:t>
            </a:r>
            <a:r>
              <a:rPr lang="es-ES" sz="1600" b="1" dirty="0"/>
              <a:t>G.O. </a:t>
            </a:r>
            <a:r>
              <a:rPr lang="en-GB" sz="1600" dirty="0"/>
              <a:t>Demonstrate the benefits of story-telling in the construction of effective communication channels between parents and children, in order to identify and prevent the risks associated to the use of digital environments.</a:t>
            </a:r>
            <a:endParaRPr lang="es-ES" sz="1600" dirty="0"/>
          </a:p>
        </p:txBody>
      </p:sp>
      <p:graphicFrame>
        <p:nvGraphicFramePr>
          <p:cNvPr id="9" name="Tabla 8">
            <a:extLst>
              <a:ext uri="{FF2B5EF4-FFF2-40B4-BE49-F238E27FC236}">
                <a16:creationId xmlns:a16="http://schemas.microsoft.com/office/drawing/2014/main" id="{E33B89A8-C5DE-660F-A32D-AAC568AD9A0A}"/>
              </a:ext>
            </a:extLst>
          </p:cNvPr>
          <p:cNvGraphicFramePr>
            <a:graphicFrameLocks noGrp="1"/>
          </p:cNvGraphicFramePr>
          <p:nvPr>
            <p:extLst>
              <p:ext uri="{D42A27DB-BD31-4B8C-83A1-F6EECF244321}">
                <p14:modId xmlns:p14="http://schemas.microsoft.com/office/powerpoint/2010/main" val="195817253"/>
              </p:ext>
            </p:extLst>
          </p:nvPr>
        </p:nvGraphicFramePr>
        <p:xfrm>
          <a:off x="2458995" y="3405187"/>
          <a:ext cx="8684293" cy="2928106"/>
        </p:xfrm>
        <a:graphic>
          <a:graphicData uri="http://schemas.openxmlformats.org/drawingml/2006/table">
            <a:tbl>
              <a:tblPr firstRow="1" firstCol="1" bandRow="1">
                <a:tableStyleId>{BDBED569-4797-4DF1-A0F4-6AAB3CD982D8}</a:tableStyleId>
              </a:tblPr>
              <a:tblGrid>
                <a:gridCol w="3280666">
                  <a:extLst>
                    <a:ext uri="{9D8B030D-6E8A-4147-A177-3AD203B41FA5}">
                      <a16:colId xmlns:a16="http://schemas.microsoft.com/office/drawing/2014/main" val="1431937527"/>
                    </a:ext>
                  </a:extLst>
                </a:gridCol>
                <a:gridCol w="1800361">
                  <a:extLst>
                    <a:ext uri="{9D8B030D-6E8A-4147-A177-3AD203B41FA5}">
                      <a16:colId xmlns:a16="http://schemas.microsoft.com/office/drawing/2014/main" val="2075987352"/>
                    </a:ext>
                  </a:extLst>
                </a:gridCol>
                <a:gridCol w="1801633">
                  <a:extLst>
                    <a:ext uri="{9D8B030D-6E8A-4147-A177-3AD203B41FA5}">
                      <a16:colId xmlns:a16="http://schemas.microsoft.com/office/drawing/2014/main" val="790396387"/>
                    </a:ext>
                  </a:extLst>
                </a:gridCol>
                <a:gridCol w="1801633">
                  <a:extLst>
                    <a:ext uri="{9D8B030D-6E8A-4147-A177-3AD203B41FA5}">
                      <a16:colId xmlns:a16="http://schemas.microsoft.com/office/drawing/2014/main" val="3052830491"/>
                    </a:ext>
                  </a:extLst>
                </a:gridCol>
              </a:tblGrid>
              <a:tr h="263260">
                <a:tc>
                  <a:txBody>
                    <a:bodyPr/>
                    <a:lstStyle/>
                    <a:p>
                      <a:pPr algn="ctr">
                        <a:lnSpc>
                          <a:spcPct val="107000"/>
                        </a:lnSpc>
                        <a:spcAft>
                          <a:spcPts val="800"/>
                        </a:spcAft>
                      </a:pPr>
                      <a:r>
                        <a:rPr lang="es-ES" sz="1400">
                          <a:effectLst/>
                        </a:rPr>
                        <a:t>Phase 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Phase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Phase 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Phase 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0713864"/>
                  </a:ext>
                </a:extLst>
              </a:tr>
              <a:tr h="1253878">
                <a:tc>
                  <a:txBody>
                    <a:bodyPr/>
                    <a:lstStyle/>
                    <a:p>
                      <a:pPr algn="ctr">
                        <a:lnSpc>
                          <a:spcPct val="107000"/>
                        </a:lnSpc>
                        <a:spcAft>
                          <a:spcPts val="800"/>
                        </a:spcAft>
                      </a:pPr>
                      <a:r>
                        <a:rPr lang="en-GB" sz="1400" b="0" dirty="0">
                          <a:effectLst/>
                        </a:rPr>
                        <a:t>First round of interviews with parents (structured)</a:t>
                      </a:r>
                    </a:p>
                    <a:p>
                      <a:pPr algn="ctr">
                        <a:lnSpc>
                          <a:spcPct val="107000"/>
                        </a:lnSpc>
                        <a:spcAft>
                          <a:spcPts val="800"/>
                        </a:spcAft>
                      </a:pPr>
                      <a:r>
                        <a:rPr lang="en-GB" sz="1400" b="0" i="1" dirty="0">
                          <a:effectLst/>
                        </a:rPr>
                        <a:t>N </a:t>
                      </a:r>
                      <a:r>
                        <a:rPr lang="en-GB" sz="1400" b="0" dirty="0">
                          <a:effectLst/>
                        </a:rPr>
                        <a:t>=9 </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Second round of interviews with parents (semi-structured)</a:t>
                      </a:r>
                    </a:p>
                    <a:p>
                      <a:pPr algn="ctr">
                        <a:lnSpc>
                          <a:spcPct val="107000"/>
                        </a:lnSpc>
                        <a:spcAft>
                          <a:spcPts val="800"/>
                        </a:spcAft>
                      </a:pPr>
                      <a:r>
                        <a:rPr lang="en-GB" sz="1400" i="1" dirty="0">
                          <a:effectLst/>
                        </a:rPr>
                        <a:t>N</a:t>
                      </a:r>
                      <a:r>
                        <a:rPr lang="en-GB" sz="1400" dirty="0">
                          <a:effectLst/>
                        </a:rPr>
                        <a:t>=9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Delphi with professionals </a:t>
                      </a:r>
                    </a:p>
                    <a:p>
                      <a:pPr algn="ctr">
                        <a:lnSpc>
                          <a:spcPct val="107000"/>
                        </a:lnSpc>
                        <a:spcAft>
                          <a:spcPts val="800"/>
                        </a:spcAft>
                      </a:pPr>
                      <a:endParaRPr lang="en-GB" sz="1400" dirty="0">
                        <a:effectLst/>
                      </a:endParaRPr>
                    </a:p>
                    <a:p>
                      <a:pPr algn="ctr">
                        <a:lnSpc>
                          <a:spcPct val="107000"/>
                        </a:lnSpc>
                        <a:spcAft>
                          <a:spcPts val="800"/>
                        </a:spcAft>
                      </a:pPr>
                      <a:r>
                        <a:rPr lang="en-GB" sz="1400" i="1" dirty="0">
                          <a:effectLst/>
                          <a:latin typeface="Calibri" panose="020F0502020204030204" pitchFamily="34" charset="0"/>
                          <a:ea typeface="Calibri" panose="020F0502020204030204" pitchFamily="34" charset="0"/>
                          <a:cs typeface="Times New Roman" panose="02020603050405020304" pitchFamily="18" charset="0"/>
                        </a:rPr>
                        <a:t>N</a:t>
                      </a:r>
                      <a:r>
                        <a:rPr lang="en-GB" sz="14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tc>
                  <a:txBody>
                    <a:bodyPr/>
                    <a:lstStyle/>
                    <a:p>
                      <a:pPr algn="ctr">
                        <a:lnSpc>
                          <a:spcPct val="107000"/>
                        </a:lnSpc>
                        <a:spcAft>
                          <a:spcPts val="800"/>
                        </a:spcAft>
                      </a:pPr>
                      <a:r>
                        <a:rPr lang="en-GB" sz="1400">
                          <a:effectLst/>
                        </a:rPr>
                        <a:t>Guide for families </a:t>
                      </a:r>
                    </a:p>
                    <a:p>
                      <a:pPr algn="ctr">
                        <a:lnSpc>
                          <a:spcPct val="107000"/>
                        </a:lnSpc>
                        <a:spcAft>
                          <a:spcPts val="800"/>
                        </a:spcAft>
                      </a:pPr>
                      <a:r>
                        <a:rPr lang="en-GB" sz="1400">
                          <a:effectLst/>
                        </a:rPr>
                        <a:t>(in preparation)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4354209"/>
                  </a:ext>
                </a:extLst>
              </a:tr>
              <a:tr h="1410968">
                <a:tc>
                  <a:txBody>
                    <a:bodyPr/>
                    <a:lstStyle/>
                    <a:p>
                      <a:pPr algn="ctr">
                        <a:lnSpc>
                          <a:spcPct val="107000"/>
                        </a:lnSpc>
                        <a:spcAft>
                          <a:spcPts val="800"/>
                        </a:spcAft>
                      </a:pPr>
                      <a:r>
                        <a:rPr lang="en-GB" sz="1400" b="0" dirty="0">
                          <a:effectLst/>
                        </a:rPr>
                        <a:t>Online storytelling workshop (Instagram &amp; Tik Tok) </a:t>
                      </a:r>
                    </a:p>
                    <a:p>
                      <a:pPr algn="ctr">
                        <a:lnSpc>
                          <a:spcPct val="107000"/>
                        </a:lnSpc>
                        <a:spcAft>
                          <a:spcPts val="800"/>
                        </a:spcAft>
                      </a:pPr>
                      <a:r>
                        <a:rPr lang="en-GB" sz="1400" b="0" i="1" dirty="0">
                          <a:effectLst/>
                        </a:rPr>
                        <a:t>N</a:t>
                      </a:r>
                      <a:r>
                        <a:rPr lang="en-GB" sz="1400" b="0" dirty="0">
                          <a:effectLst/>
                        </a:rPr>
                        <a:t>= 9 children, </a:t>
                      </a:r>
                    </a:p>
                    <a:p>
                      <a:pPr algn="ctr">
                        <a:lnSpc>
                          <a:spcPct val="107000"/>
                        </a:lnSpc>
                        <a:spcAft>
                          <a:spcPts val="800"/>
                        </a:spcAft>
                      </a:pPr>
                      <a:r>
                        <a:rPr lang="en-GB" sz="1400" b="0" dirty="0">
                          <a:effectLst/>
                        </a:rPr>
                        <a:t>13-15</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956026"/>
                  </a:ext>
                </a:extLst>
              </a:tr>
            </a:tbl>
          </a:graphicData>
        </a:graphic>
      </p:graphicFrame>
    </p:spTree>
    <p:extLst>
      <p:ext uri="{BB962C8B-B14F-4D97-AF65-F5344CB8AC3E}">
        <p14:creationId xmlns:p14="http://schemas.microsoft.com/office/powerpoint/2010/main" val="496014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845C03-402F-4408-9EFF-D73D1DFD6A1F}"/>
              </a:ext>
            </a:extLst>
          </p:cNvPr>
          <p:cNvSpPr>
            <a:spLocks noGrp="1"/>
          </p:cNvSpPr>
          <p:nvPr>
            <p:ph type="sldNum" sz="quarter" idx="10"/>
          </p:nvPr>
        </p:nvSpPr>
        <p:spPr/>
        <p:txBody>
          <a:bodyPr/>
          <a:lstStyle/>
          <a:p>
            <a:fld id="{B005B2D1-880E-4846-A216-7D6770BA1332}" type="slidenum">
              <a:rPr lang="es-ES" smtClean="0"/>
              <a:pPr/>
              <a:t>8</a:t>
            </a:fld>
            <a:endParaRPr lang="es-ES"/>
          </a:p>
        </p:txBody>
      </p:sp>
      <p:sp>
        <p:nvSpPr>
          <p:cNvPr id="3" name="Título 2">
            <a:extLst>
              <a:ext uri="{FF2B5EF4-FFF2-40B4-BE49-F238E27FC236}">
                <a16:creationId xmlns:a16="http://schemas.microsoft.com/office/drawing/2014/main" id="{D4EEF412-662E-46E3-949A-3B39D17027A1}"/>
              </a:ext>
            </a:extLst>
          </p:cNvPr>
          <p:cNvSpPr>
            <a:spLocks noGrp="1"/>
          </p:cNvSpPr>
          <p:nvPr>
            <p:ph type="title"/>
          </p:nvPr>
        </p:nvSpPr>
        <p:spPr>
          <a:xfrm>
            <a:off x="906463" y="1182159"/>
            <a:ext cx="11096484" cy="703086"/>
          </a:xfrm>
        </p:spPr>
        <p:txBody>
          <a:bodyPr/>
          <a:lstStyle/>
          <a:p>
            <a:r>
              <a:rPr lang="es-ES" dirty="0" err="1"/>
              <a:t>Researching</a:t>
            </a:r>
            <a:r>
              <a:rPr lang="es-ES" dirty="0"/>
              <a:t> Young People online (III)</a:t>
            </a:r>
          </a:p>
        </p:txBody>
      </p:sp>
      <p:sp>
        <p:nvSpPr>
          <p:cNvPr id="5" name="Marcador de texto 4">
            <a:extLst>
              <a:ext uri="{FF2B5EF4-FFF2-40B4-BE49-F238E27FC236}">
                <a16:creationId xmlns:a16="http://schemas.microsoft.com/office/drawing/2014/main" id="{D32A07AF-23E5-4BD6-B0E8-B36E5B8134F3}"/>
              </a:ext>
            </a:extLst>
          </p:cNvPr>
          <p:cNvSpPr>
            <a:spLocks noGrp="1"/>
          </p:cNvSpPr>
          <p:nvPr>
            <p:ph type="body" sz="quarter" idx="18"/>
          </p:nvPr>
        </p:nvSpPr>
        <p:spPr>
          <a:xfrm>
            <a:off x="4479131" y="1896307"/>
            <a:ext cx="5672137" cy="594092"/>
          </a:xfrm>
        </p:spPr>
        <p:txBody>
          <a:bodyPr/>
          <a:lstStyle/>
          <a:p>
            <a:r>
              <a:rPr lang="es-ES" dirty="0"/>
              <a:t>ENROLLA2 (CIPI 2018/UEM34)</a:t>
            </a:r>
          </a:p>
          <a:p>
            <a:endParaRPr lang="es-ES" dirty="0"/>
          </a:p>
          <a:p>
            <a:endParaRPr lang="es-ES" dirty="0"/>
          </a:p>
        </p:txBody>
      </p:sp>
      <p:sp>
        <p:nvSpPr>
          <p:cNvPr id="4" name="CuadroTexto 3">
            <a:extLst>
              <a:ext uri="{FF2B5EF4-FFF2-40B4-BE49-F238E27FC236}">
                <a16:creationId xmlns:a16="http://schemas.microsoft.com/office/drawing/2014/main" id="{B1DE20FF-66FB-43CF-9F1E-2306A34074A4}"/>
              </a:ext>
            </a:extLst>
          </p:cNvPr>
          <p:cNvSpPr txBox="1"/>
          <p:nvPr/>
        </p:nvSpPr>
        <p:spPr>
          <a:xfrm>
            <a:off x="454408" y="2337439"/>
            <a:ext cx="13481009" cy="892552"/>
          </a:xfrm>
          <a:prstGeom prst="rect">
            <a:avLst/>
          </a:prstGeom>
          <a:noFill/>
        </p:spPr>
        <p:txBody>
          <a:bodyPr wrap="square" rtlCol="0">
            <a:spAutoFit/>
          </a:bodyPr>
          <a:lstStyle/>
          <a:p>
            <a:r>
              <a:rPr lang="es-ES" dirty="0"/>
              <a:t> </a:t>
            </a:r>
            <a:r>
              <a:rPr lang="es-ES" sz="1600" b="1" dirty="0"/>
              <a:t>G.O. </a:t>
            </a:r>
            <a:r>
              <a:rPr lang="en-GB" sz="1600" kern="100" dirty="0">
                <a:latin typeface="Century Gothic" panose="020B0502020202020204" pitchFamily="34" charset="0"/>
                <a:cs typeface="Times New Roman" panose="02020603050405020304" pitchFamily="18" charset="0"/>
              </a:rPr>
              <a:t>S</a:t>
            </a:r>
            <a:r>
              <a:rPr lang="en-GB" sz="1800" kern="100" dirty="0">
                <a:effectLst/>
                <a:latin typeface="Century Gothic" panose="020B0502020202020204" pitchFamily="34" charset="0"/>
                <a:ea typeface="Calibri" panose="020F0502020204030204" pitchFamily="34" charset="0"/>
                <a:cs typeface="Times New Roman" panose="02020603050405020304" pitchFamily="18" charset="0"/>
              </a:rPr>
              <a:t>tudy the perception of security of individuals aged 18-35 using dating apps and its impact on their levels of victimisation and public health risks. </a:t>
            </a:r>
          </a:p>
          <a:p>
            <a:endParaRPr lang="es-ES" sz="1600" dirty="0"/>
          </a:p>
        </p:txBody>
      </p:sp>
      <p:graphicFrame>
        <p:nvGraphicFramePr>
          <p:cNvPr id="9" name="Tabla 8">
            <a:extLst>
              <a:ext uri="{FF2B5EF4-FFF2-40B4-BE49-F238E27FC236}">
                <a16:creationId xmlns:a16="http://schemas.microsoft.com/office/drawing/2014/main" id="{E33B89A8-C5DE-660F-A32D-AAC568AD9A0A}"/>
              </a:ext>
            </a:extLst>
          </p:cNvPr>
          <p:cNvGraphicFramePr>
            <a:graphicFrameLocks noGrp="1"/>
          </p:cNvGraphicFramePr>
          <p:nvPr>
            <p:extLst>
              <p:ext uri="{D42A27DB-BD31-4B8C-83A1-F6EECF244321}">
                <p14:modId xmlns:p14="http://schemas.microsoft.com/office/powerpoint/2010/main" val="3555706274"/>
              </p:ext>
            </p:extLst>
          </p:nvPr>
        </p:nvGraphicFramePr>
        <p:xfrm>
          <a:off x="2458995" y="3405187"/>
          <a:ext cx="6882660" cy="3191366"/>
        </p:xfrm>
        <a:graphic>
          <a:graphicData uri="http://schemas.openxmlformats.org/drawingml/2006/table">
            <a:tbl>
              <a:tblPr firstRow="1" firstCol="1" bandRow="1">
                <a:tableStyleId>{BDBED569-4797-4DF1-A0F4-6AAB3CD982D8}</a:tableStyleId>
              </a:tblPr>
              <a:tblGrid>
                <a:gridCol w="3280666">
                  <a:extLst>
                    <a:ext uri="{9D8B030D-6E8A-4147-A177-3AD203B41FA5}">
                      <a16:colId xmlns:a16="http://schemas.microsoft.com/office/drawing/2014/main" val="1431937527"/>
                    </a:ext>
                  </a:extLst>
                </a:gridCol>
                <a:gridCol w="1800361">
                  <a:extLst>
                    <a:ext uri="{9D8B030D-6E8A-4147-A177-3AD203B41FA5}">
                      <a16:colId xmlns:a16="http://schemas.microsoft.com/office/drawing/2014/main" val="2075987352"/>
                    </a:ext>
                  </a:extLst>
                </a:gridCol>
                <a:gridCol w="1801633">
                  <a:extLst>
                    <a:ext uri="{9D8B030D-6E8A-4147-A177-3AD203B41FA5}">
                      <a16:colId xmlns:a16="http://schemas.microsoft.com/office/drawing/2014/main" val="790396387"/>
                    </a:ext>
                  </a:extLst>
                </a:gridCol>
              </a:tblGrid>
              <a:tr h="263260">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QUAL</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QUAN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QUAL</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8801780"/>
                  </a:ext>
                </a:extLst>
              </a:tr>
              <a:tr h="263260">
                <a:tc>
                  <a:txBody>
                    <a:bodyPr/>
                    <a:lstStyle/>
                    <a:p>
                      <a:pPr algn="ctr">
                        <a:lnSpc>
                          <a:spcPct val="107000"/>
                        </a:lnSpc>
                        <a:spcAft>
                          <a:spcPts val="800"/>
                        </a:spcAft>
                      </a:pPr>
                      <a:r>
                        <a:rPr lang="es-ES" sz="1400">
                          <a:effectLst/>
                        </a:rPr>
                        <a:t>Phase 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b="1">
                          <a:effectLst/>
                        </a:rPr>
                        <a:t>Phase 2</a:t>
                      </a:r>
                      <a:endParaRPr lang="en-GB"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b="1" dirty="0" err="1">
                          <a:effectLst/>
                        </a:rPr>
                        <a:t>Phase</a:t>
                      </a:r>
                      <a:r>
                        <a:rPr lang="es-ES" sz="1400" b="1" dirty="0">
                          <a:effectLst/>
                        </a:rPr>
                        <a:t> 3</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0713864"/>
                  </a:ext>
                </a:extLst>
              </a:tr>
              <a:tr h="1253878">
                <a:tc>
                  <a:txBody>
                    <a:bodyPr/>
                    <a:lstStyle/>
                    <a:p>
                      <a:pPr algn="ctr">
                        <a:lnSpc>
                          <a:spcPct val="107000"/>
                        </a:lnSpc>
                        <a:spcAft>
                          <a:spcPts val="800"/>
                        </a:spcAft>
                      </a:pPr>
                      <a:r>
                        <a:rPr lang="es-ES" sz="1400" b="0" dirty="0" err="1">
                          <a:effectLst/>
                          <a:latin typeface="Century Gothic" panose="020B0502020202020204" pitchFamily="34" charset="0"/>
                          <a:ea typeface="Calibri" panose="020F0502020204030204" pitchFamily="34" charset="0"/>
                          <a:cs typeface="Times New Roman" panose="02020603050405020304" pitchFamily="18" charset="0"/>
                        </a:rPr>
                        <a:t>Ethnography</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 </a:t>
                      </a:r>
                      <a:r>
                        <a:rPr lang="es-ES" sz="1400" b="0" dirty="0" err="1">
                          <a:effectLst/>
                          <a:latin typeface="Century Gothic" panose="020B0502020202020204" pitchFamily="34" charset="0"/>
                          <a:ea typeface="Calibri" panose="020F0502020204030204" pitchFamily="34" charset="0"/>
                          <a:cs typeface="Times New Roman" panose="02020603050405020304" pitchFamily="18" charset="0"/>
                        </a:rPr>
                        <a:t>on</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 </a:t>
                      </a:r>
                      <a:r>
                        <a:rPr lang="es-ES" sz="1400" b="0" dirty="0" err="1">
                          <a:effectLst/>
                          <a:latin typeface="Century Gothic" panose="020B0502020202020204" pitchFamily="34" charset="0"/>
                          <a:ea typeface="Calibri" panose="020F0502020204030204" pitchFamily="34" charset="0"/>
                          <a:cs typeface="Times New Roman" panose="02020603050405020304" pitchFamily="18" charset="0"/>
                        </a:rPr>
                        <a:t>dating</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 apps. </a:t>
                      </a:r>
                    </a:p>
                    <a:p>
                      <a:pPr algn="ctr">
                        <a:lnSpc>
                          <a:spcPct val="107000"/>
                        </a:lnSpc>
                        <a:spcAft>
                          <a:spcPts val="800"/>
                        </a:spcAft>
                      </a:pPr>
                      <a:r>
                        <a:rPr lang="es-ES" sz="1400" b="0" i="1" dirty="0">
                          <a:effectLst/>
                          <a:latin typeface="Century Gothic" panose="020B0502020202020204" pitchFamily="34" charset="0"/>
                          <a:ea typeface="Calibri" panose="020F0502020204030204" pitchFamily="34" charset="0"/>
                          <a:cs typeface="Times New Roman" panose="02020603050405020304" pitchFamily="18" charset="0"/>
                        </a:rPr>
                        <a:t>N</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 6 apps, 9 </a:t>
                      </a:r>
                      <a:r>
                        <a:rPr lang="es-ES" sz="1400" b="0" dirty="0" err="1">
                          <a:effectLst/>
                          <a:latin typeface="Century Gothic" panose="020B0502020202020204" pitchFamily="34" charset="0"/>
                          <a:ea typeface="Calibri" panose="020F0502020204030204" pitchFamily="34" charset="0"/>
                          <a:cs typeface="Times New Roman" panose="02020603050405020304" pitchFamily="18" charset="0"/>
                        </a:rPr>
                        <a:t>profiles</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a:t>
                      </a:r>
                    </a:p>
                    <a:p>
                      <a:pPr algn="ctr">
                        <a:lnSpc>
                          <a:spcPct val="107000"/>
                        </a:lnSpc>
                        <a:spcAft>
                          <a:spcPts val="800"/>
                        </a:spcAft>
                      </a:pPr>
                      <a:r>
                        <a:rPr lang="es-ES" sz="1400" b="0" i="1" dirty="0">
                          <a:effectLst/>
                          <a:latin typeface="Century Gothic" panose="020B0502020202020204" pitchFamily="34" charset="0"/>
                          <a:ea typeface="Calibri" panose="020F0502020204030204" pitchFamily="34" charset="0"/>
                          <a:cs typeface="Times New Roman" panose="02020603050405020304" pitchFamily="18" charset="0"/>
                        </a:rPr>
                        <a:t>N</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 800 </a:t>
                      </a:r>
                      <a:r>
                        <a:rPr lang="es-ES" sz="1400" b="0" dirty="0" err="1">
                          <a:effectLst/>
                          <a:latin typeface="Century Gothic" panose="020B0502020202020204" pitchFamily="34" charset="0"/>
                          <a:ea typeface="Calibri" panose="020F0502020204030204" pitchFamily="34" charset="0"/>
                          <a:cs typeface="Times New Roman" panose="02020603050405020304" pitchFamily="18" charset="0"/>
                        </a:rPr>
                        <a:t>interactions</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 310 </a:t>
                      </a:r>
                      <a:r>
                        <a:rPr lang="es-ES" sz="1400" b="0" dirty="0" err="1">
                          <a:effectLst/>
                          <a:latin typeface="Century Gothic" panose="020B0502020202020204" pitchFamily="34" charset="0"/>
                          <a:ea typeface="Calibri" panose="020F0502020204030204" pitchFamily="34" charset="0"/>
                          <a:cs typeface="Times New Roman" panose="02020603050405020304" pitchFamily="18" charset="0"/>
                        </a:rPr>
                        <a:t>direct</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 </a:t>
                      </a:r>
                      <a:r>
                        <a:rPr lang="es-ES" sz="1400" b="0" dirty="0" err="1">
                          <a:effectLst/>
                          <a:latin typeface="Century Gothic" panose="020B0502020202020204" pitchFamily="34" charset="0"/>
                          <a:ea typeface="Calibri" panose="020F0502020204030204" pitchFamily="34" charset="0"/>
                          <a:cs typeface="Times New Roman" panose="02020603050405020304" pitchFamily="18" charset="0"/>
                        </a:rPr>
                        <a:t>contacts</a:t>
                      </a:r>
                      <a:r>
                        <a:rPr lang="es-ES" sz="1400" b="0" dirty="0">
                          <a:effectLst/>
                          <a:latin typeface="Century Gothic" panose="020B0502020202020204" pitchFamily="34" charset="0"/>
                          <a:ea typeface="Calibri" panose="020F0502020204030204" pitchFamily="34" charset="0"/>
                          <a:cs typeface="Times New Roman" panose="02020603050405020304" pitchFamily="18" charset="0"/>
                        </a:rPr>
                        <a:t>.</a:t>
                      </a:r>
                      <a:endParaRPr lang="en-GB"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mj-lt"/>
                          <a:ea typeface="Calibri" panose="020F0502020204030204" pitchFamily="34" charset="0"/>
                          <a:cs typeface="Times New Roman" panose="02020603050405020304" pitchFamily="18" charset="0"/>
                        </a:rPr>
                        <a:t>Online questionnaire</a:t>
                      </a:r>
                    </a:p>
                    <a:p>
                      <a:pPr algn="ctr">
                        <a:lnSpc>
                          <a:spcPct val="107000"/>
                        </a:lnSpc>
                        <a:spcAft>
                          <a:spcPts val="800"/>
                        </a:spcAft>
                      </a:pPr>
                      <a:r>
                        <a:rPr lang="en-GB" sz="1400" i="1" dirty="0">
                          <a:effectLst/>
                          <a:latin typeface="+mj-lt"/>
                          <a:ea typeface="Calibri" panose="020F0502020204030204" pitchFamily="34" charset="0"/>
                          <a:cs typeface="Times New Roman" panose="02020603050405020304" pitchFamily="18" charset="0"/>
                        </a:rPr>
                        <a:t>N</a:t>
                      </a:r>
                      <a:r>
                        <a:rPr lang="en-GB" sz="1400" dirty="0">
                          <a:effectLst/>
                          <a:latin typeface="+mj-lt"/>
                          <a:ea typeface="Calibri" panose="020F0502020204030204" pitchFamily="34" charset="0"/>
                          <a:cs typeface="Times New Roman" panose="02020603050405020304" pitchFamily="18" charset="0"/>
                        </a:rPr>
                        <a:t>=527</a:t>
                      </a:r>
                    </a:p>
                  </a:txBody>
                  <a:tcPr marL="68580" marR="68580" marT="0" marB="0"/>
                </a:tc>
                <a:tc>
                  <a:txBody>
                    <a:bodyPr/>
                    <a:lstStyle/>
                    <a:p>
                      <a:pPr algn="ctr">
                        <a:lnSpc>
                          <a:spcPct val="107000"/>
                        </a:lnSpc>
                        <a:spcAft>
                          <a:spcPts val="800"/>
                        </a:spcAft>
                      </a:pPr>
                      <a:r>
                        <a:rPr lang="en-GB" sz="1400" dirty="0">
                          <a:effectLst/>
                        </a:rPr>
                        <a:t>Focus Groups</a:t>
                      </a:r>
                    </a:p>
                    <a:p>
                      <a:pPr algn="ctr">
                        <a:lnSpc>
                          <a:spcPct val="107000"/>
                        </a:lnSpc>
                        <a:spcAft>
                          <a:spcPts val="800"/>
                        </a:spcAft>
                      </a:pPr>
                      <a:r>
                        <a:rPr lang="en-GB" sz="1400" i="1" dirty="0">
                          <a:effectLst/>
                          <a:latin typeface="Calibri" panose="020F0502020204030204" pitchFamily="34" charset="0"/>
                          <a:ea typeface="Calibri" panose="020F0502020204030204" pitchFamily="34" charset="0"/>
                          <a:cs typeface="Times New Roman" panose="02020603050405020304" pitchFamily="18" charset="0"/>
                        </a:rPr>
                        <a:t>N</a:t>
                      </a:r>
                      <a:r>
                        <a:rPr lang="en-GB" sz="14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extLst>
                  <a:ext uri="{0D108BD9-81ED-4DB2-BD59-A6C34878D82A}">
                    <a16:rowId xmlns:a16="http://schemas.microsoft.com/office/drawing/2014/main" val="1024354209"/>
                  </a:ext>
                </a:extLst>
              </a:tr>
              <a:tr h="1410968">
                <a:tc>
                  <a:txBody>
                    <a:bodyPr/>
                    <a:lstStyle/>
                    <a:p>
                      <a:pPr algn="ctr">
                        <a:lnSpc>
                          <a:spcPct val="107000"/>
                        </a:lnSpc>
                        <a:spcAft>
                          <a:spcPts val="800"/>
                        </a:spcAft>
                      </a:pPr>
                      <a:r>
                        <a:rPr lang="en-GB" sz="1400" b="0" dirty="0">
                          <a:effectLst/>
                          <a:latin typeface="+mj-lt"/>
                          <a:ea typeface="Calibri" panose="020F0502020204030204" pitchFamily="34" charset="0"/>
                          <a:cs typeface="Times New Roman" panose="02020603050405020304" pitchFamily="18" charset="0"/>
                        </a:rPr>
                        <a:t>In-depth interviews with users</a:t>
                      </a:r>
                    </a:p>
                    <a:p>
                      <a:pPr algn="ctr">
                        <a:lnSpc>
                          <a:spcPct val="107000"/>
                        </a:lnSpc>
                        <a:spcAft>
                          <a:spcPts val="800"/>
                        </a:spcAft>
                      </a:pPr>
                      <a:r>
                        <a:rPr lang="en-GB" sz="1400" b="0" i="1" dirty="0">
                          <a:effectLst/>
                          <a:latin typeface="+mj-lt"/>
                          <a:ea typeface="Calibri" panose="020F0502020204030204" pitchFamily="34" charset="0"/>
                          <a:cs typeface="Times New Roman" panose="02020603050405020304" pitchFamily="18" charset="0"/>
                        </a:rPr>
                        <a:t>N</a:t>
                      </a:r>
                      <a:r>
                        <a:rPr lang="en-GB" sz="1400" b="0" dirty="0">
                          <a:effectLst/>
                          <a:latin typeface="+mj-lt"/>
                          <a:ea typeface="Calibri" panose="020F0502020204030204" pitchFamily="34" charset="0"/>
                          <a:cs typeface="Times New Roman" panose="02020603050405020304" pitchFamily="18" charset="0"/>
                        </a:rPr>
                        <a:t>= 37</a:t>
                      </a:r>
                    </a:p>
                  </a:txBody>
                  <a:tcPr marL="68580" marR="68580" marT="0" marB="0"/>
                </a:tc>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956026"/>
                  </a:ext>
                </a:extLst>
              </a:tr>
            </a:tbl>
          </a:graphicData>
        </a:graphic>
      </p:graphicFrame>
    </p:spTree>
    <p:extLst>
      <p:ext uri="{BB962C8B-B14F-4D97-AF65-F5344CB8AC3E}">
        <p14:creationId xmlns:p14="http://schemas.microsoft.com/office/powerpoint/2010/main" val="279614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845C03-402F-4408-9EFF-D73D1DFD6A1F}"/>
              </a:ext>
            </a:extLst>
          </p:cNvPr>
          <p:cNvSpPr>
            <a:spLocks noGrp="1"/>
          </p:cNvSpPr>
          <p:nvPr>
            <p:ph type="sldNum" sz="quarter" idx="10"/>
          </p:nvPr>
        </p:nvSpPr>
        <p:spPr/>
        <p:txBody>
          <a:bodyPr/>
          <a:lstStyle/>
          <a:p>
            <a:fld id="{B005B2D1-880E-4846-A216-7D6770BA1332}" type="slidenum">
              <a:rPr lang="es-ES" smtClean="0"/>
              <a:pPr/>
              <a:t>9</a:t>
            </a:fld>
            <a:endParaRPr lang="es-ES"/>
          </a:p>
        </p:txBody>
      </p:sp>
      <p:sp>
        <p:nvSpPr>
          <p:cNvPr id="3" name="Título 2">
            <a:extLst>
              <a:ext uri="{FF2B5EF4-FFF2-40B4-BE49-F238E27FC236}">
                <a16:creationId xmlns:a16="http://schemas.microsoft.com/office/drawing/2014/main" id="{D4EEF412-662E-46E3-949A-3B39D17027A1}"/>
              </a:ext>
            </a:extLst>
          </p:cNvPr>
          <p:cNvSpPr>
            <a:spLocks noGrp="1"/>
          </p:cNvSpPr>
          <p:nvPr>
            <p:ph type="title"/>
          </p:nvPr>
        </p:nvSpPr>
        <p:spPr>
          <a:xfrm>
            <a:off x="906463" y="1182159"/>
            <a:ext cx="11096484" cy="703086"/>
          </a:xfrm>
        </p:spPr>
        <p:txBody>
          <a:bodyPr/>
          <a:lstStyle/>
          <a:p>
            <a:r>
              <a:rPr lang="es-ES" dirty="0" err="1"/>
              <a:t>Researching</a:t>
            </a:r>
            <a:r>
              <a:rPr lang="es-ES" dirty="0"/>
              <a:t> Young People online (IV)</a:t>
            </a:r>
          </a:p>
        </p:txBody>
      </p:sp>
      <p:sp>
        <p:nvSpPr>
          <p:cNvPr id="5" name="Marcador de texto 4">
            <a:extLst>
              <a:ext uri="{FF2B5EF4-FFF2-40B4-BE49-F238E27FC236}">
                <a16:creationId xmlns:a16="http://schemas.microsoft.com/office/drawing/2014/main" id="{D32A07AF-23E5-4BD6-B0E8-B36E5B8134F3}"/>
              </a:ext>
            </a:extLst>
          </p:cNvPr>
          <p:cNvSpPr>
            <a:spLocks noGrp="1"/>
          </p:cNvSpPr>
          <p:nvPr>
            <p:ph type="body" sz="quarter" idx="18"/>
          </p:nvPr>
        </p:nvSpPr>
        <p:spPr>
          <a:xfrm>
            <a:off x="4479131" y="1896307"/>
            <a:ext cx="5672137" cy="594092"/>
          </a:xfrm>
        </p:spPr>
        <p:txBody>
          <a:bodyPr/>
          <a:lstStyle/>
          <a:p>
            <a:r>
              <a:rPr lang="es-ES" dirty="0"/>
              <a:t>COVID LOVE (CIPI 20/159)</a:t>
            </a:r>
          </a:p>
          <a:p>
            <a:endParaRPr lang="es-ES" dirty="0"/>
          </a:p>
          <a:p>
            <a:endParaRPr lang="es-ES" dirty="0"/>
          </a:p>
        </p:txBody>
      </p:sp>
      <p:sp>
        <p:nvSpPr>
          <p:cNvPr id="4" name="CuadroTexto 3">
            <a:extLst>
              <a:ext uri="{FF2B5EF4-FFF2-40B4-BE49-F238E27FC236}">
                <a16:creationId xmlns:a16="http://schemas.microsoft.com/office/drawing/2014/main" id="{B1DE20FF-66FB-43CF-9F1E-2306A34074A4}"/>
              </a:ext>
            </a:extLst>
          </p:cNvPr>
          <p:cNvSpPr txBox="1"/>
          <p:nvPr/>
        </p:nvSpPr>
        <p:spPr>
          <a:xfrm>
            <a:off x="259984" y="2327411"/>
            <a:ext cx="13481009" cy="1169551"/>
          </a:xfrm>
          <a:prstGeom prst="rect">
            <a:avLst/>
          </a:prstGeom>
          <a:noFill/>
        </p:spPr>
        <p:txBody>
          <a:bodyPr wrap="square" rtlCol="0">
            <a:spAutoFit/>
          </a:bodyPr>
          <a:lstStyle/>
          <a:p>
            <a:r>
              <a:rPr lang="es-ES" dirty="0"/>
              <a:t> </a:t>
            </a:r>
            <a:r>
              <a:rPr lang="es-ES" sz="1600" b="1" dirty="0"/>
              <a:t>G.O.</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kern="100" dirty="0">
                <a:effectLst/>
                <a:latin typeface="+mj-lt"/>
                <a:ea typeface="Calibri" panose="020F0502020204030204" pitchFamily="34" charset="0"/>
                <a:cs typeface="Times New Roman" panose="02020603050405020304" pitchFamily="18" charset="0"/>
              </a:rPr>
              <a:t>Understand the motivations that led individuals to the use of dating apps during lockdown, what types of practices where carried out and their impact on the spread of SARS-CoV-2</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entury Gothic" panose="020B0502020202020204" pitchFamily="34" charset="0"/>
                <a:ea typeface="Calibri" panose="020F0502020204030204" pitchFamily="34" charset="0"/>
                <a:cs typeface="Times New Roman" panose="02020603050405020304" pitchFamily="18" charset="0"/>
              </a:rPr>
              <a:t> </a:t>
            </a:r>
          </a:p>
          <a:p>
            <a:endParaRPr lang="es-ES" sz="1600" dirty="0"/>
          </a:p>
        </p:txBody>
      </p:sp>
      <p:graphicFrame>
        <p:nvGraphicFramePr>
          <p:cNvPr id="9" name="Tabla 8">
            <a:extLst>
              <a:ext uri="{FF2B5EF4-FFF2-40B4-BE49-F238E27FC236}">
                <a16:creationId xmlns:a16="http://schemas.microsoft.com/office/drawing/2014/main" id="{E33B89A8-C5DE-660F-A32D-AAC568AD9A0A}"/>
              </a:ext>
            </a:extLst>
          </p:cNvPr>
          <p:cNvGraphicFramePr>
            <a:graphicFrameLocks noGrp="1"/>
          </p:cNvGraphicFramePr>
          <p:nvPr>
            <p:extLst>
              <p:ext uri="{D42A27DB-BD31-4B8C-83A1-F6EECF244321}">
                <p14:modId xmlns:p14="http://schemas.microsoft.com/office/powerpoint/2010/main" val="4173012877"/>
              </p:ext>
            </p:extLst>
          </p:nvPr>
        </p:nvGraphicFramePr>
        <p:xfrm>
          <a:off x="4324866" y="3496962"/>
          <a:ext cx="4541494" cy="3146292"/>
        </p:xfrm>
        <a:graphic>
          <a:graphicData uri="http://schemas.openxmlformats.org/drawingml/2006/table">
            <a:tbl>
              <a:tblPr firstRow="1" firstCol="1" bandRow="1">
                <a:tableStyleId>{BDBED569-4797-4DF1-A0F4-6AAB3CD982D8}</a:tableStyleId>
              </a:tblPr>
              <a:tblGrid>
                <a:gridCol w="4541494">
                  <a:extLst>
                    <a:ext uri="{9D8B030D-6E8A-4147-A177-3AD203B41FA5}">
                      <a16:colId xmlns:a16="http://schemas.microsoft.com/office/drawing/2014/main" val="2075987352"/>
                    </a:ext>
                  </a:extLst>
                </a:gridCol>
              </a:tblGrid>
              <a:tr h="171485">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QUAN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8801780"/>
                  </a:ext>
                </a:extLst>
              </a:tr>
              <a:tr h="263260">
                <a:tc>
                  <a:txBody>
                    <a:bodyPr/>
                    <a:lstStyle/>
                    <a:p>
                      <a:pPr algn="ctr">
                        <a:lnSpc>
                          <a:spcPct val="107000"/>
                        </a:lnSpc>
                        <a:spcAft>
                          <a:spcPts val="800"/>
                        </a:spcAft>
                      </a:pPr>
                      <a:r>
                        <a:rPr lang="es-ES" sz="1400" b="1">
                          <a:effectLst/>
                        </a:rPr>
                        <a:t>Phase 2</a:t>
                      </a:r>
                      <a:endParaRPr lang="en-GB"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0713864"/>
                  </a:ext>
                </a:extLst>
              </a:tr>
              <a:tr h="1253878">
                <a:tc>
                  <a:txBody>
                    <a:bodyPr/>
                    <a:lstStyle/>
                    <a:p>
                      <a:pPr algn="ctr">
                        <a:lnSpc>
                          <a:spcPct val="107000"/>
                        </a:lnSpc>
                        <a:spcAft>
                          <a:spcPts val="800"/>
                        </a:spcAft>
                      </a:pPr>
                      <a:r>
                        <a:rPr lang="en-GB" sz="1400" b="0" dirty="0">
                          <a:effectLst/>
                          <a:latin typeface="+mj-lt"/>
                          <a:ea typeface="Calibri" panose="020F0502020204030204" pitchFamily="34" charset="0"/>
                          <a:cs typeface="Times New Roman" panose="02020603050405020304" pitchFamily="18" charset="0"/>
                        </a:rPr>
                        <a:t>Online questionnaire</a:t>
                      </a:r>
                    </a:p>
                    <a:p>
                      <a:pPr algn="ctr">
                        <a:lnSpc>
                          <a:spcPct val="107000"/>
                        </a:lnSpc>
                        <a:spcAft>
                          <a:spcPts val="800"/>
                        </a:spcAft>
                      </a:pPr>
                      <a:r>
                        <a:rPr lang="en-GB" sz="1400" b="0" i="1" dirty="0">
                          <a:effectLst/>
                          <a:latin typeface="+mj-lt"/>
                          <a:ea typeface="Calibri" panose="020F0502020204030204" pitchFamily="34" charset="0"/>
                          <a:cs typeface="Times New Roman" panose="02020603050405020304" pitchFamily="18" charset="0"/>
                        </a:rPr>
                        <a:t>N</a:t>
                      </a:r>
                      <a:r>
                        <a:rPr lang="en-GB" sz="1400" b="0" dirty="0">
                          <a:effectLst/>
                          <a:latin typeface="+mj-lt"/>
                          <a:ea typeface="Calibri" panose="020F0502020204030204" pitchFamily="34" charset="0"/>
                          <a:cs typeface="Times New Roman" panose="02020603050405020304" pitchFamily="18" charset="0"/>
                        </a:rPr>
                        <a:t>=393,</a:t>
                      </a:r>
                    </a:p>
                    <a:p>
                      <a:pPr algn="ctr">
                        <a:lnSpc>
                          <a:spcPct val="107000"/>
                        </a:lnSpc>
                        <a:spcAft>
                          <a:spcPts val="800"/>
                        </a:spcAft>
                      </a:pPr>
                      <a:r>
                        <a:rPr lang="en-GB" sz="1400" b="0" i="1" dirty="0">
                          <a:effectLst/>
                          <a:latin typeface="+mj-lt"/>
                          <a:ea typeface="Calibri" panose="020F0502020204030204" pitchFamily="34" charset="0"/>
                          <a:cs typeface="Times New Roman" panose="02020603050405020304" pitchFamily="18" charset="0"/>
                        </a:rPr>
                        <a:t>n1</a:t>
                      </a:r>
                      <a:r>
                        <a:rPr lang="en-GB" sz="1400" b="0" dirty="0">
                          <a:effectLst/>
                          <a:latin typeface="+mj-lt"/>
                          <a:ea typeface="Calibri" panose="020F0502020204030204" pitchFamily="34" charset="0"/>
                          <a:cs typeface="Times New Roman" panose="02020603050405020304" pitchFamily="18" charset="0"/>
                        </a:rPr>
                        <a:t>= 141</a:t>
                      </a:r>
                    </a:p>
                  </a:txBody>
                  <a:tcPr marL="68580" marR="68580" marT="0" marB="0"/>
                </a:tc>
                <a:extLst>
                  <a:ext uri="{0D108BD9-81ED-4DB2-BD59-A6C34878D82A}">
                    <a16:rowId xmlns:a16="http://schemas.microsoft.com/office/drawing/2014/main" val="1024354209"/>
                  </a:ext>
                </a:extLst>
              </a:tr>
              <a:tr h="1410968">
                <a:tc>
                  <a:txBody>
                    <a:bodyPr/>
                    <a:lstStyle/>
                    <a:p>
                      <a:pPr algn="ctr">
                        <a:lnSpc>
                          <a:spcPct val="107000"/>
                        </a:lnSpc>
                        <a:spcAft>
                          <a:spcPts val="800"/>
                        </a:spcAft>
                      </a:pPr>
                      <a:r>
                        <a:rPr lang="es-ES" sz="1400" b="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es-ES" sz="1400" b="0" dirty="0">
                          <a:effectLst/>
                          <a:latin typeface="Calibri" panose="020F0502020204030204" pitchFamily="34" charset="0"/>
                          <a:ea typeface="Calibri" panose="020F0502020204030204" pitchFamily="34" charset="0"/>
                          <a:cs typeface="Times New Roman" panose="02020603050405020304" pitchFamily="18" charset="0"/>
                        </a:rPr>
                        <a:t> </a:t>
                      </a:r>
                      <a:r>
                        <a:rPr lang="es-ES" sz="1400" b="0" dirty="0" err="1">
                          <a:effectLst/>
                          <a:latin typeface="Calibri" panose="020F0502020204030204" pitchFamily="34" charset="0"/>
                          <a:ea typeface="Calibri" panose="020F0502020204030204" pitchFamily="34" charset="0"/>
                          <a:cs typeface="Times New Roman" panose="02020603050405020304" pitchFamily="18" charset="0"/>
                        </a:rPr>
                        <a:t>combined</a:t>
                      </a:r>
                      <a:r>
                        <a:rPr lang="es-ES" sz="1400" b="0" dirty="0">
                          <a:effectLst/>
                          <a:latin typeface="Calibri" panose="020F0502020204030204" pitchFamily="34" charset="0"/>
                          <a:ea typeface="Calibri" panose="020F0502020204030204" pitchFamily="34" charset="0"/>
                          <a:cs typeface="Times New Roman" panose="02020603050405020304" pitchFamily="18" charset="0"/>
                        </a:rPr>
                        <a:t> </a:t>
                      </a:r>
                      <a:r>
                        <a:rPr lang="es-ES" sz="1400" b="0" dirty="0" err="1">
                          <a:effectLst/>
                          <a:latin typeface="Calibri" panose="020F0502020204030204" pitchFamily="34" charset="0"/>
                          <a:ea typeface="Calibri" panose="020F0502020204030204" pitchFamily="34" charset="0"/>
                          <a:cs typeface="Times New Roman" panose="02020603050405020304" pitchFamily="18" charset="0"/>
                        </a:rPr>
                        <a:t>with</a:t>
                      </a:r>
                      <a:r>
                        <a:rPr lang="es-ES" sz="1400" b="0" dirty="0">
                          <a:effectLst/>
                          <a:latin typeface="Calibri" panose="020F0502020204030204" pitchFamily="34" charset="0"/>
                          <a:ea typeface="Calibri" panose="020F0502020204030204" pitchFamily="34" charset="0"/>
                          <a:cs typeface="Times New Roman" panose="02020603050405020304" pitchFamily="18" charset="0"/>
                        </a:rPr>
                        <a:t>: </a:t>
                      </a:r>
                      <a:r>
                        <a:rPr lang="es-ES" sz="1400" b="0" i="1" dirty="0">
                          <a:effectLst/>
                          <a:latin typeface="Calibri" panose="020F0502020204030204" pitchFamily="34" charset="0"/>
                          <a:ea typeface="Calibri" panose="020F0502020204030204" pitchFamily="34" charset="0"/>
                          <a:cs typeface="Times New Roman" panose="02020603050405020304" pitchFamily="18" charset="0"/>
                        </a:rPr>
                        <a:t>interviews and </a:t>
                      </a:r>
                      <a:r>
                        <a:rPr lang="es-ES" sz="1400" b="0" i="1" dirty="0" err="1">
                          <a:effectLst/>
                          <a:latin typeface="Calibri" panose="020F0502020204030204" pitchFamily="34" charset="0"/>
                          <a:ea typeface="Calibri" panose="020F0502020204030204" pitchFamily="34" charset="0"/>
                          <a:cs typeface="Times New Roman" panose="02020603050405020304" pitchFamily="18" charset="0"/>
                        </a:rPr>
                        <a:t>ethnography</a:t>
                      </a:r>
                      <a:r>
                        <a:rPr lang="es-ES" sz="1400" b="0" i="1" dirty="0">
                          <a:effectLst/>
                          <a:latin typeface="Calibri" panose="020F0502020204030204" pitchFamily="34" charset="0"/>
                          <a:ea typeface="Calibri" panose="020F0502020204030204" pitchFamily="34" charset="0"/>
                          <a:cs typeface="Times New Roman" panose="02020603050405020304" pitchFamily="18" charset="0"/>
                        </a:rPr>
                        <a:t> Enrolla2 </a:t>
                      </a:r>
                      <a:r>
                        <a:rPr lang="es-ES" sz="1400" b="0" i="1" dirty="0" err="1">
                          <a:effectLst/>
                          <a:latin typeface="Calibri" panose="020F0502020204030204" pitchFamily="34" charset="0"/>
                          <a:ea typeface="Calibri" panose="020F0502020204030204" pitchFamily="34" charset="0"/>
                          <a:cs typeface="Times New Roman" panose="02020603050405020304" pitchFamily="18" charset="0"/>
                        </a:rPr>
                        <a:t>Generation</a:t>
                      </a:r>
                      <a:r>
                        <a:rPr lang="es-ES" sz="1400" b="0" i="1" dirty="0">
                          <a:effectLst/>
                          <a:latin typeface="Calibri" panose="020F0502020204030204" pitchFamily="34" charset="0"/>
                          <a:ea typeface="Calibri" panose="020F0502020204030204" pitchFamily="34" charset="0"/>
                          <a:cs typeface="Times New Roman" panose="02020603050405020304" pitchFamily="18" charset="0"/>
                        </a:rPr>
                        <a:t>-X.</a:t>
                      </a:r>
                      <a:endParaRPr lang="en-GB" sz="1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956026"/>
                  </a:ext>
                </a:extLst>
              </a:tr>
            </a:tbl>
          </a:graphicData>
        </a:graphic>
      </p:graphicFrame>
    </p:spTree>
    <p:extLst>
      <p:ext uri="{BB962C8B-B14F-4D97-AF65-F5344CB8AC3E}">
        <p14:creationId xmlns:p14="http://schemas.microsoft.com/office/powerpoint/2010/main" val="4150159116"/>
      </p:ext>
    </p:extLst>
  </p:cSld>
  <p:clrMapOvr>
    <a:masterClrMapping/>
  </p:clrMapOvr>
</p:sld>
</file>

<file path=ppt/theme/theme1.xml><?xml version="1.0" encoding="utf-8"?>
<a:theme xmlns:a="http://schemas.openxmlformats.org/drawingml/2006/main" name="Tema de Office">
  <a:themeElements>
    <a:clrScheme name="UEM">
      <a:dk1>
        <a:srgbClr val="1E1E1E"/>
      </a:dk1>
      <a:lt1>
        <a:srgbClr val="FFFFFF"/>
      </a:lt1>
      <a:dk2>
        <a:srgbClr val="504B4B"/>
      </a:dk2>
      <a:lt2>
        <a:srgbClr val="D2D1D1"/>
      </a:lt2>
      <a:accent1>
        <a:srgbClr val="FF3228"/>
      </a:accent1>
      <a:accent2>
        <a:srgbClr val="2D41B4"/>
      </a:accent2>
      <a:accent3>
        <a:srgbClr val="23B4AA"/>
      </a:accent3>
      <a:accent4>
        <a:srgbClr val="FFAFAA"/>
      </a:accent4>
      <a:accent5>
        <a:srgbClr val="FF5A50"/>
      </a:accent5>
      <a:accent6>
        <a:srgbClr val="504B4B"/>
      </a:accent6>
      <a:hlink>
        <a:srgbClr val="FF3228"/>
      </a:hlink>
      <a:folHlink>
        <a:srgbClr val="FF5A50"/>
      </a:folHlink>
    </a:clrScheme>
    <a:fontScheme name="UEM">
      <a:majorFont>
        <a:latin typeface="Century Gothic"/>
        <a:ea typeface=""/>
        <a:cs typeface=""/>
      </a:majorFont>
      <a:minorFont>
        <a:latin typeface="Century Gothic"/>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69ce223-6ebd-48c5-84c0-0358240838a7">
      <Terms xmlns="http://schemas.microsoft.com/office/infopath/2007/PartnerControls"/>
    </lcf76f155ced4ddcb4097134ff3c332f>
    <TaxCatchAll xmlns="ce259e30-96be-410b-8eaf-240aac494a8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04860AFDBFC44284AC7ACA53E5AABC" ma:contentTypeVersion="16" ma:contentTypeDescription="Create a new document." ma:contentTypeScope="" ma:versionID="e3ffc3d2cc47f0b0d4e9a110fd653c29">
  <xsd:schema xmlns:xsd="http://www.w3.org/2001/XMLSchema" xmlns:xs="http://www.w3.org/2001/XMLSchema" xmlns:p="http://schemas.microsoft.com/office/2006/metadata/properties" xmlns:ns2="e69ce223-6ebd-48c5-84c0-0358240838a7" xmlns:ns3="ce259e30-96be-410b-8eaf-240aac494a8d" targetNamespace="http://schemas.microsoft.com/office/2006/metadata/properties" ma:root="true" ma:fieldsID="b0d5ecd9bb8ec6cdb4c0859a0e400ad3" ns2:_="" ns3:_="">
    <xsd:import namespace="e69ce223-6ebd-48c5-84c0-0358240838a7"/>
    <xsd:import namespace="ce259e30-96be-410b-8eaf-240aac494a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9ce223-6ebd-48c5-84c0-035824083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d737e88-25e2-4a5b-9319-d181e61a391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e259e30-96be-410b-8eaf-240aac494a8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041a17-8258-4ba0-abec-ed9d278c2a79}" ma:internalName="TaxCatchAll" ma:showField="CatchAllData" ma:web="ce259e30-96be-410b-8eaf-240aac494a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CCBE-D97D-41BD-96DB-358774964D35}">
  <ds:schemaRefs>
    <ds:schemaRef ds:uri="0bd75ebe-d8f0-415e-9893-73eb5384a1f8"/>
    <ds:schemaRef ds:uri="6a9cee6f-7407-4bd1-927f-880538a416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69ce223-6ebd-48c5-84c0-0358240838a7"/>
    <ds:schemaRef ds:uri="ce259e30-96be-410b-8eaf-240aac494a8d"/>
  </ds:schemaRefs>
</ds:datastoreItem>
</file>

<file path=customXml/itemProps2.xml><?xml version="1.0" encoding="utf-8"?>
<ds:datastoreItem xmlns:ds="http://schemas.openxmlformats.org/officeDocument/2006/customXml" ds:itemID="{5DC46E25-A2AB-49B0-8370-B7EC483DA3C3}">
  <ds:schemaRefs>
    <ds:schemaRef ds:uri="http://schemas.microsoft.com/sharepoint/v3/contenttype/forms"/>
  </ds:schemaRefs>
</ds:datastoreItem>
</file>

<file path=customXml/itemProps3.xml><?xml version="1.0" encoding="utf-8"?>
<ds:datastoreItem xmlns:ds="http://schemas.openxmlformats.org/officeDocument/2006/customXml" ds:itemID="{228B24C0-E912-4195-923C-81E075480B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9ce223-6ebd-48c5-84c0-0358240838a7"/>
    <ds:schemaRef ds:uri="ce259e30-96be-410b-8eaf-240aac494a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3592</TotalTime>
  <Words>1886</Words>
  <Application>Microsoft Office PowerPoint</Application>
  <PresentationFormat>Aangepast</PresentationFormat>
  <Paragraphs>295</Paragraphs>
  <Slides>27</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27</vt:i4>
      </vt:variant>
    </vt:vector>
  </HeadingPairs>
  <TitlesOfParts>
    <vt:vector size="34" baseType="lpstr">
      <vt:lpstr>Arial</vt:lpstr>
      <vt:lpstr>Bauhaus 93</vt:lpstr>
      <vt:lpstr>Calibri</vt:lpstr>
      <vt:lpstr>Century Gothic</vt:lpstr>
      <vt:lpstr>Times New Roman</vt:lpstr>
      <vt:lpstr>Wingdings</vt:lpstr>
      <vt:lpstr>Tema de Office</vt:lpstr>
      <vt:lpstr>Young people, Risk, Social media and Dating apps: Methodological innovations for the study of violence and sexual violence online.</vt:lpstr>
      <vt:lpstr>Grupo Conocimiento-Investigación en Problemáticas Sociales</vt:lpstr>
      <vt:lpstr>Contents</vt:lpstr>
      <vt:lpstr>PowerPoint-presentatie</vt:lpstr>
      <vt:lpstr>Dramaturgy and the transaesthetic</vt:lpstr>
      <vt:lpstr>Researching Young People online (I)</vt:lpstr>
      <vt:lpstr>Researching Young People online (II)</vt:lpstr>
      <vt:lpstr>Researching Young People online (III)</vt:lpstr>
      <vt:lpstr>Researching Young People online (IV)</vt:lpstr>
      <vt:lpstr>Researching Young People online (V) </vt:lpstr>
      <vt:lpstr>Researching Young People online (VI)</vt:lpstr>
      <vt:lpstr>The cannibal self(ie) (I)</vt:lpstr>
      <vt:lpstr>The cannibal self(ie) (II)</vt:lpstr>
      <vt:lpstr>Happycracy &amp; Pain Porn (I)</vt:lpstr>
      <vt:lpstr>Happycracy &amp; Pain Porn (II)</vt:lpstr>
      <vt:lpstr>The adulthood fetish (I)</vt:lpstr>
      <vt:lpstr>The adulthood fetish (II)</vt:lpstr>
      <vt:lpstr>The adulthood fetish (III)</vt:lpstr>
      <vt:lpstr>The impact on mental health</vt:lpstr>
      <vt:lpstr>The parents’ perspective (I)</vt:lpstr>
      <vt:lpstr>The parents’ perspective (II)</vt:lpstr>
      <vt:lpstr>The parents’ perspective (III)</vt:lpstr>
      <vt:lpstr>Conclusions (I)</vt:lpstr>
      <vt:lpstr>Conclusions (II)</vt:lpstr>
      <vt:lpstr>References</vt:lpstr>
      <vt:lpstr>Thank you!</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Teletrabajo</dc:creator>
  <cp:lastModifiedBy>Marijke Bijlsma</cp:lastModifiedBy>
  <cp:revision>23</cp:revision>
  <dcterms:created xsi:type="dcterms:W3CDTF">2021-02-03T10:15:32Z</dcterms:created>
  <dcterms:modified xsi:type="dcterms:W3CDTF">2023-09-05T12:57:45Z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0x0101008904860AFDBFC44284AC7ACA53E5AABC</vt:lpwstr>
  </property>
</Properties>
</file>