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8" r:id="rId2"/>
    <p:sldId id="259" r:id="rId3"/>
    <p:sldId id="270" r:id="rId4"/>
    <p:sldId id="268" r:id="rId5"/>
    <p:sldId id="263" r:id="rId6"/>
    <p:sldId id="260" r:id="rId7"/>
    <p:sldId id="271" r:id="rId8"/>
    <p:sldId id="261" r:id="rId9"/>
    <p:sldId id="262" r:id="rId10"/>
    <p:sldId id="264" r:id="rId11"/>
    <p:sldId id="269" r:id="rId12"/>
    <p:sldId id="265" r:id="rId13"/>
    <p:sldId id="266" r:id="rId14"/>
    <p:sldId id="267" r:id="rId15"/>
  </p:sldIdLst>
  <p:sldSz cx="12192000" cy="6858000"/>
  <p:notesSz cx="6645275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8DF47-8872-4F23-B3E1-96DD44AB0CC2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87961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4118" y="9427076"/>
            <a:ext cx="287961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4FA3-ECB3-4098-A468-1D1DF6F921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37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3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52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8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475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35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61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1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48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64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8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71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47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02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37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32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47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5CCB-6488-4BA7-8F89-C66655CBA461}" type="datetimeFigureOut">
              <a:rPr lang="de-DE" smtClean="0"/>
              <a:t>22.06.2024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C3B498-6696-4435-BF8B-919EED9903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89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8838" y="940279"/>
            <a:ext cx="6093124" cy="2020398"/>
          </a:xfrm>
        </p:spPr>
        <p:txBody>
          <a:bodyPr/>
          <a:lstStyle/>
          <a:p>
            <a:pPr algn="ctr"/>
            <a:r>
              <a:rPr lang="de-DE" sz="6000" dirty="0" smtClean="0"/>
              <a:t>Angebote gegen</a:t>
            </a:r>
            <a:r>
              <a:rPr lang="de-DE" sz="6000" dirty="0"/>
              <a:t/>
            </a:r>
            <a:br>
              <a:rPr lang="de-DE" sz="6000" dirty="0"/>
            </a:br>
            <a:r>
              <a:rPr lang="de-DE" sz="6000" dirty="0" smtClean="0">
                <a:cs typeface="Arial" panose="020B0604020202020204" pitchFamily="34" charset="0"/>
              </a:rPr>
              <a:t>Einsamkeit</a:t>
            </a:r>
            <a:endParaRPr lang="de-DE" sz="60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1" y="5530522"/>
            <a:ext cx="3138744" cy="88491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36497" y="3527613"/>
            <a:ext cx="434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Stadtbücherei Penzberg</a:t>
            </a:r>
            <a:endParaRPr lang="de-D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5" y="5896282"/>
            <a:ext cx="3138744" cy="88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96558" y="1346191"/>
            <a:ext cx="175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Lesekreis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79" y="1869411"/>
            <a:ext cx="5142440" cy="415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1" y="5530522"/>
            <a:ext cx="3138744" cy="88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37541" y="1503086"/>
            <a:ext cx="464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Umsetzung für Büchereien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33918" y="2302625"/>
            <a:ext cx="5051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Offen für alle</a:t>
            </a:r>
            <a:endParaRPr lang="de-DE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wenig Aufwand -&gt; von Akteuren organisiert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Ohne Anmeldung</a:t>
            </a:r>
            <a:endParaRPr lang="de-DE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Büchereimitgliedschaft keine Voraussetzung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81302" y="5261956"/>
            <a:ext cx="379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Anfangsinvestition = Werbung!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1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5" y="5896282"/>
            <a:ext cx="3138744" cy="88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77048" y="1337565"/>
            <a:ext cx="284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Lebende Bücher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97" y="4060521"/>
            <a:ext cx="3618358" cy="25792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23" y="1860785"/>
            <a:ext cx="3140023" cy="199522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380225" y="2271875"/>
            <a:ext cx="42096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Gesprächsrunden in kleinem Kreis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Wechselnde Gruppen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Augenhöhe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1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5" y="5896282"/>
            <a:ext cx="3138744" cy="88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11383" y="1335495"/>
            <a:ext cx="4734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Bedeutung für die Bücherei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85207" y="2194208"/>
            <a:ext cx="676858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Festigung der Position als Dritter 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Zentrale Lage strategisch günstig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Neue Nutzergruppen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Verhältnismäßig wenig Aufwand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Kostengünstig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Gutes Argument in politischen Gremien für Bedeutung von Büchereien als gesellschaftlicher Baustein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8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5" y="5896282"/>
            <a:ext cx="3138744" cy="88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83149" y="2581671"/>
            <a:ext cx="438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 smtClean="0">
                <a:solidFill>
                  <a:srgbClr val="C00000"/>
                </a:solidFill>
              </a:rPr>
              <a:t>Fragen ?</a:t>
            </a:r>
            <a:endParaRPr lang="de-DE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Leitung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1" y="5530522"/>
            <a:ext cx="3138744" cy="88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390180" y="1705765"/>
            <a:ext cx="376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Was ist Einsamkeit ?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48906" y="2743200"/>
            <a:ext cx="8095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/>
              <a:t>Einsamkeit beschreibt die „unangenehme und subjektive Erfahrung,</a:t>
            </a:r>
          </a:p>
          <a:p>
            <a:pPr>
              <a:lnSpc>
                <a:spcPct val="200000"/>
              </a:lnSpc>
            </a:pPr>
            <a:r>
              <a:rPr lang="de-DE" dirty="0"/>
              <a:t>die empfunden wird, wenn die eigenen sozialen Beziehungen entweder</a:t>
            </a:r>
          </a:p>
          <a:p>
            <a:pPr>
              <a:lnSpc>
                <a:spcPct val="200000"/>
              </a:lnSpc>
            </a:pPr>
            <a:r>
              <a:rPr lang="de-DE" dirty="0"/>
              <a:t>quantitativ oder qualitativ als unzureichend empfunden werden“.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426015" y="4899804"/>
            <a:ext cx="428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2">
                    <a:lumMod val="50000"/>
                  </a:schemeClr>
                </a:solidFill>
              </a:rPr>
              <a:t>Institut für Sozialarbeit und Sozialpädagogik e.V.</a:t>
            </a:r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Leitung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1" y="5530522"/>
            <a:ext cx="3138744" cy="8849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3" y="1201917"/>
            <a:ext cx="5202382" cy="52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1" y="5530522"/>
            <a:ext cx="3138744" cy="88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92037" y="1404067"/>
            <a:ext cx="846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Veränderte Aufgaben von öffentlichen Büchereien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37541" y="2302625"/>
            <a:ext cx="4771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Aufenthaltsräume und –Qualität schaffen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Begegnungsmöglichkeit bieten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Teilhabe und Ansprache ermöglichen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 Niedrigschwellig sein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9" y="5868737"/>
            <a:ext cx="3138744" cy="88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29397" y="1345877"/>
            <a:ext cx="487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Aufenthaltsräume schaffen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3" y="2651761"/>
            <a:ext cx="2851816" cy="21388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66" y="1988207"/>
            <a:ext cx="2917819" cy="41050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48" y="2645940"/>
            <a:ext cx="3749419" cy="21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9" y="5868737"/>
            <a:ext cx="3138744" cy="88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29397" y="1345877"/>
            <a:ext cx="487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Aufenthaltsqualität schaffen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3" y="2266748"/>
            <a:ext cx="4950731" cy="32749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90" y="2284428"/>
            <a:ext cx="3766509" cy="32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9" y="5868737"/>
            <a:ext cx="3138744" cy="88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86513" y="3091550"/>
            <a:ext cx="5493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C00000"/>
                </a:solidFill>
              </a:rPr>
              <a:t>Beispiele der Stadtbücherei Penzberg</a:t>
            </a:r>
            <a:endParaRPr lang="de-DE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5" y="5896282"/>
            <a:ext cx="3138744" cy="88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77048" y="1337565"/>
            <a:ext cx="284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C00000"/>
                </a:solidFill>
              </a:rPr>
              <a:t>HandAktiv</a:t>
            </a:r>
            <a:r>
              <a:rPr lang="de-DE" sz="2800" dirty="0">
                <a:solidFill>
                  <a:srgbClr val="C00000"/>
                </a:solidFill>
              </a:rPr>
              <a:t>-</a:t>
            </a:r>
            <a:r>
              <a:rPr lang="de-DE" sz="2800" dirty="0" smtClean="0">
                <a:solidFill>
                  <a:srgbClr val="C00000"/>
                </a:solidFill>
              </a:rPr>
              <a:t>Treff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0" y="1860785"/>
            <a:ext cx="7971905" cy="39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5223" y="276045"/>
            <a:ext cx="8859328" cy="950722"/>
          </a:xfrm>
        </p:spPr>
        <p:txBody>
          <a:bodyPr/>
          <a:lstStyle/>
          <a:p>
            <a:pPr algn="ctr"/>
            <a:r>
              <a:rPr lang="de-DE" sz="4800" dirty="0" smtClean="0"/>
              <a:t>Angebote gegen </a:t>
            </a:r>
            <a:r>
              <a:rPr lang="de-DE" sz="4800" dirty="0" smtClean="0">
                <a:cs typeface="Arial" panose="020B0604020202020204" pitchFamily="34" charset="0"/>
              </a:rPr>
              <a:t>Einsamkeit</a:t>
            </a:r>
            <a:endParaRPr lang="de-DE" sz="4800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59674" y="5541658"/>
            <a:ext cx="1779597" cy="862641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Ilka Heissig</a:t>
            </a:r>
          </a:p>
          <a:p>
            <a:pPr algn="l"/>
            <a:r>
              <a:rPr lang="de-DE" dirty="0" smtClean="0"/>
              <a:t>Leitung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0" y="5854719"/>
            <a:ext cx="3138744" cy="88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50542" y="1402700"/>
            <a:ext cx="274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Freitagsspieler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89" y="2101854"/>
            <a:ext cx="6444458" cy="36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Breitbild</PresentationFormat>
  <Paragraphs>77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Facette</vt:lpstr>
      <vt:lpstr>Angebote gegen Einsamkeit</vt:lpstr>
      <vt:lpstr>Angebote gegen Einsamkeit</vt:lpstr>
      <vt:lpstr>Angebote gegen Einsamkeit</vt:lpstr>
      <vt:lpstr>Angebote gegen Einsamkeit</vt:lpstr>
      <vt:lpstr>Angebote gegen Einsamkeit</vt:lpstr>
      <vt:lpstr>Angebote gegen Einsamkeit</vt:lpstr>
      <vt:lpstr>Angebote gegen Einsamkeit</vt:lpstr>
      <vt:lpstr>Angebote gegen Einsamkeit</vt:lpstr>
      <vt:lpstr>Angebote gegen Einsamkeit</vt:lpstr>
      <vt:lpstr>Angebote gegen Einsamkeit</vt:lpstr>
      <vt:lpstr>Angebote gegen Einsamkeit</vt:lpstr>
      <vt:lpstr>Angebote gegen Einsamkeit</vt:lpstr>
      <vt:lpstr>Angebote gegen Einsamkeit</vt:lpstr>
      <vt:lpstr>Angebote gegen Einsamkeit</vt:lpstr>
    </vt:vector>
  </TitlesOfParts>
  <Company>Stadt Penzberg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Angebote gegen Einsamkeit</dc:title>
  <dc:creator>Heissig, Ilka</dc:creator>
  <cp:lastModifiedBy>Heissig, Ilka</cp:lastModifiedBy>
  <cp:revision>25</cp:revision>
  <cp:lastPrinted>2024-06-22T11:36:34Z</cp:lastPrinted>
  <dcterms:created xsi:type="dcterms:W3CDTF">2024-06-21T11:12:52Z</dcterms:created>
  <dcterms:modified xsi:type="dcterms:W3CDTF">2024-06-22T11:41:38Z</dcterms:modified>
</cp:coreProperties>
</file>