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jmCfAyGtf0Q" TargetMode="External"/><Relationship Id="rId2" Type="http://schemas.openxmlformats.org/officeDocument/2006/relationships/hyperlink" Target="https://www.youtube.com/watch?v=AQZIQFzrtFY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yHnr8wmzzkc" TargetMode="External"/><Relationship Id="rId4" Type="http://schemas.openxmlformats.org/officeDocument/2006/relationships/hyperlink" Target="https://www.youtube.com/watch?v=YQcUG_n_S4Q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7037"/>
            <a:ext cx="7772400" cy="1470025"/>
          </a:xfrm>
        </p:spPr>
        <p:txBody>
          <a:bodyPr/>
          <a:lstStyle/>
          <a:p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Nikolay Gerganov</a:t>
            </a:r>
            <a:br>
              <a:rPr lang="en-US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middle blocker</a:t>
            </a:r>
            <a:endParaRPr lang="bg-BG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218" y="1600200"/>
            <a:ext cx="6400800" cy="5141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69800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304800"/>
            <a:ext cx="4572000" cy="6096000"/>
          </a:xfrm>
        </p:spPr>
        <p:txBody>
          <a:bodyPr>
            <a:normAutofit/>
          </a:bodyPr>
          <a:lstStyle/>
          <a:p>
            <a:pPr marL="0" lvl="0" indent="0">
              <a:buClr>
                <a:srgbClr val="DC9E1F"/>
              </a:buClr>
              <a:buNone/>
            </a:pPr>
            <a:r>
              <a:rPr lang="en-US" sz="2000" b="1" dirty="0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Status: </a:t>
            </a:r>
            <a:r>
              <a:rPr lang="en-US" sz="2000" i="1" dirty="0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Available</a:t>
            </a:r>
          </a:p>
          <a:p>
            <a:pPr lvl="0">
              <a:buClr>
                <a:srgbClr val="DC9E1F"/>
              </a:buClr>
            </a:pPr>
            <a:endParaRPr lang="en-US" sz="2000" dirty="0">
              <a:solidFill>
                <a:srgbClr val="DC9E1F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Clr>
                <a:srgbClr val="DC9E1F"/>
              </a:buClr>
              <a:buNone/>
            </a:pPr>
            <a:r>
              <a:rPr lang="en-US" sz="2000" b="1" dirty="0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Gender: </a:t>
            </a:r>
            <a:r>
              <a:rPr lang="en-US" sz="2000" i="1" dirty="0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Male</a:t>
            </a:r>
          </a:p>
          <a:p>
            <a:pPr lvl="0">
              <a:buClr>
                <a:srgbClr val="DC9E1F"/>
              </a:buClr>
            </a:pPr>
            <a:endParaRPr lang="en-US" sz="2000" dirty="0">
              <a:solidFill>
                <a:srgbClr val="DC9E1F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Clr>
                <a:srgbClr val="DC9E1F"/>
              </a:buClr>
              <a:buNone/>
            </a:pPr>
            <a:r>
              <a:rPr lang="en-US" sz="2000" b="1" dirty="0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Position: </a:t>
            </a:r>
            <a:r>
              <a:rPr lang="en-US" sz="2000" i="1" dirty="0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Middle Blocker</a:t>
            </a:r>
          </a:p>
          <a:p>
            <a:pPr lvl="0">
              <a:buClr>
                <a:srgbClr val="DC9E1F"/>
              </a:buClr>
            </a:pPr>
            <a:endParaRPr lang="en-US" sz="2000" dirty="0">
              <a:solidFill>
                <a:srgbClr val="DC9E1F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Clr>
                <a:srgbClr val="DC9E1F"/>
              </a:buClr>
              <a:buNone/>
            </a:pPr>
            <a:r>
              <a:rPr lang="en-US" sz="2000" b="1" dirty="0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Date of Birth: </a:t>
            </a:r>
            <a:r>
              <a:rPr lang="en-US" sz="2000" i="1" dirty="0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08.05.2005</a:t>
            </a:r>
          </a:p>
          <a:p>
            <a:pPr lvl="0">
              <a:buClr>
                <a:srgbClr val="DC9E1F"/>
              </a:buClr>
            </a:pPr>
            <a:endParaRPr lang="en-US" sz="2000" dirty="0">
              <a:solidFill>
                <a:srgbClr val="DC9E1F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Clr>
                <a:srgbClr val="DC9E1F"/>
              </a:buClr>
              <a:buNone/>
            </a:pPr>
            <a:r>
              <a:rPr lang="en-US" sz="2000" b="1" dirty="0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Graduation date</a:t>
            </a:r>
            <a:r>
              <a:rPr lang="en-US" sz="2000" b="1" i="1" dirty="0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i="1" dirty="0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June, 2024</a:t>
            </a:r>
          </a:p>
          <a:p>
            <a:pPr lvl="0">
              <a:buClr>
                <a:srgbClr val="DC9E1F"/>
              </a:buClr>
            </a:pPr>
            <a:endParaRPr lang="en-US" sz="2000" dirty="0">
              <a:solidFill>
                <a:srgbClr val="DC9E1F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Clr>
                <a:srgbClr val="DC9E1F"/>
              </a:buClr>
              <a:buNone/>
            </a:pPr>
            <a:r>
              <a:rPr lang="en-US" sz="2000" b="1" dirty="0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Club team: </a:t>
            </a:r>
            <a:r>
              <a:rPr lang="en-US" sz="2000" i="1" dirty="0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Volleyball Academy “</a:t>
            </a:r>
            <a:r>
              <a:rPr lang="en-US" sz="2000" i="1" dirty="0" err="1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Stoychev-Kaziyski</a:t>
            </a:r>
            <a:r>
              <a:rPr lang="en-US" sz="2000" i="1" dirty="0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marL="0" lvl="0" indent="0">
              <a:buClr>
                <a:srgbClr val="DC9E1F"/>
              </a:buClr>
              <a:buNone/>
            </a:pPr>
            <a:r>
              <a:rPr lang="en-US" sz="2000" b="1" i="1" dirty="0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Bulgarian Youth National Team U17</a:t>
            </a:r>
          </a:p>
          <a:p>
            <a:pPr marL="0" lvl="0" indent="0">
              <a:buClr>
                <a:srgbClr val="DC9E1F"/>
              </a:buClr>
              <a:buNone/>
            </a:pPr>
            <a:endParaRPr lang="bg-BG" sz="2000" b="1" i="1" dirty="0">
              <a:solidFill>
                <a:srgbClr val="DC9E1F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bg-BG" dirty="0"/>
          </a:p>
        </p:txBody>
      </p:sp>
      <p:pic>
        <p:nvPicPr>
          <p:cNvPr id="1028" name="Picture 4" descr="C:\Users\Radoslav\Downloads\3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1" y="0"/>
            <a:ext cx="4648200" cy="6018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4622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0" y="0"/>
            <a:ext cx="7924800" cy="1143000"/>
          </a:xfrm>
        </p:spPr>
        <p:txBody>
          <a:bodyPr/>
          <a:lstStyle/>
          <a:p>
            <a:r>
              <a:rPr lang="en-US" b="1" dirty="0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Additional information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28600" y="1143000"/>
            <a:ext cx="8534400" cy="4572000"/>
          </a:xfrm>
        </p:spPr>
        <p:txBody>
          <a:bodyPr>
            <a:normAutofit/>
          </a:bodyPr>
          <a:lstStyle/>
          <a:p>
            <a:pPr marL="0" lvl="0" indent="0">
              <a:buClr>
                <a:srgbClr val="DC9E1F"/>
              </a:buClr>
              <a:buNone/>
            </a:pPr>
            <a:r>
              <a:rPr lang="en-US" sz="2000" b="1" dirty="0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Height: </a:t>
            </a:r>
            <a:r>
              <a:rPr lang="en-US" sz="2000" i="1" dirty="0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195 cm.</a:t>
            </a:r>
          </a:p>
          <a:p>
            <a:pPr marL="0" lvl="0" indent="0">
              <a:buClr>
                <a:srgbClr val="DC9E1F"/>
              </a:buClr>
              <a:buNone/>
            </a:pPr>
            <a:r>
              <a:rPr lang="en-US" sz="2000" b="1" dirty="0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Weight</a:t>
            </a:r>
            <a:r>
              <a:rPr lang="en-US" sz="2000" dirty="0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i="1" dirty="0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 kg.</a:t>
            </a:r>
          </a:p>
          <a:p>
            <a:pPr marL="0" lvl="0" indent="0">
              <a:buClr>
                <a:srgbClr val="DC9E1F"/>
              </a:buClr>
              <a:buNone/>
            </a:pPr>
            <a:r>
              <a:rPr lang="en-US" sz="2000" b="1" dirty="0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Reach: </a:t>
            </a:r>
            <a:r>
              <a:rPr lang="en-US" sz="2000" i="1" dirty="0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256 cm.</a:t>
            </a:r>
          </a:p>
          <a:p>
            <a:pPr marL="0" lvl="0" indent="0">
              <a:buClr>
                <a:srgbClr val="DC9E1F"/>
              </a:buClr>
              <a:buNone/>
            </a:pPr>
            <a:r>
              <a:rPr lang="en-US" sz="2000" b="1" dirty="0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Approach high jump: </a:t>
            </a:r>
            <a:r>
              <a:rPr lang="en-US" sz="2000" i="1" dirty="0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340 cm.</a:t>
            </a:r>
          </a:p>
          <a:p>
            <a:pPr marL="0" lvl="0" indent="0">
              <a:buClr>
                <a:srgbClr val="DC9E1F"/>
              </a:buClr>
              <a:buNone/>
            </a:pPr>
            <a:r>
              <a:rPr lang="en-US" sz="2000" b="1" dirty="0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Standing block jump</a:t>
            </a:r>
            <a:r>
              <a:rPr lang="en-US" sz="2000" dirty="0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i="1" dirty="0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330 cm.</a:t>
            </a:r>
          </a:p>
          <a:p>
            <a:pPr marL="0" lvl="0" indent="0">
              <a:buClr>
                <a:srgbClr val="DC9E1F"/>
              </a:buClr>
              <a:buNone/>
            </a:pPr>
            <a:r>
              <a:rPr lang="en-US" sz="2000" b="1" dirty="0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 school: </a:t>
            </a:r>
            <a:r>
              <a:rPr lang="en-US" sz="2000" i="1" dirty="0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119 High School “Michael Arnaudov” Sofia</a:t>
            </a:r>
          </a:p>
          <a:p>
            <a:pPr marL="0" lvl="0" indent="0">
              <a:buClr>
                <a:srgbClr val="DC9E1F"/>
              </a:buClr>
              <a:buNone/>
            </a:pPr>
            <a:r>
              <a:rPr lang="en-US" sz="2000" b="1" dirty="0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Languages: </a:t>
            </a:r>
            <a:r>
              <a:rPr lang="en-US" sz="2000" i="1" dirty="0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Bulgarian and English </a:t>
            </a:r>
          </a:p>
          <a:p>
            <a:pPr marL="0" lvl="0" indent="0">
              <a:buClr>
                <a:srgbClr val="DC9E1F"/>
              </a:buClr>
              <a:buNone/>
            </a:pPr>
            <a:r>
              <a:rPr lang="en-US" sz="2000" b="1" dirty="0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Desired degree: </a:t>
            </a:r>
            <a:r>
              <a:rPr lang="en-US" sz="2000" i="1" dirty="0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TBA</a:t>
            </a:r>
          </a:p>
          <a:p>
            <a:pPr marL="0" lvl="0" indent="0">
              <a:buClr>
                <a:srgbClr val="DC9E1F"/>
              </a:buClr>
              <a:buNone/>
            </a:pPr>
            <a:r>
              <a:rPr lang="en-US" sz="2000" b="1" dirty="0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SAT grade/date: </a:t>
            </a:r>
            <a:r>
              <a:rPr lang="en-US" sz="2000" i="1" dirty="0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TBA</a:t>
            </a:r>
          </a:p>
          <a:p>
            <a:pPr marL="0" lvl="0" indent="0">
              <a:buClr>
                <a:srgbClr val="DC9E1F"/>
              </a:buClr>
              <a:buNone/>
            </a:pPr>
            <a:r>
              <a:rPr lang="en-US" sz="2000" b="1" dirty="0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TOEFL grade/date: </a:t>
            </a:r>
            <a:r>
              <a:rPr lang="en-US" sz="2000" i="1" dirty="0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TBA</a:t>
            </a:r>
          </a:p>
          <a:p>
            <a:pPr marL="0" indent="0">
              <a:buNone/>
            </a:pP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76231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26531" y="114300"/>
            <a:ext cx="5105400" cy="5638800"/>
          </a:xfrm>
        </p:spPr>
        <p:txBody>
          <a:bodyPr/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en-US" sz="2400" b="1" spc="0" dirty="0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Volleyball Achievements</a:t>
            </a:r>
          </a:p>
          <a:p>
            <a:pPr marL="0" indent="0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Republican Champion of Bulgaria – 2019</a:t>
            </a:r>
          </a:p>
          <a:p>
            <a:pPr marL="0" indent="0">
              <a:buNone/>
            </a:pPr>
            <a:r>
              <a:rPr lang="en-US" sz="2000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gold medals</a:t>
            </a:r>
          </a:p>
          <a:p>
            <a:pPr marL="0" indent="0">
              <a:buNone/>
            </a:pPr>
            <a:r>
              <a:rPr lang="en-US" sz="2000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silver medals</a:t>
            </a:r>
          </a:p>
          <a:p>
            <a:pPr marL="0" indent="0">
              <a:buNone/>
            </a:pPr>
            <a:r>
              <a:rPr lang="en-US" sz="2000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bronze medals</a:t>
            </a:r>
          </a:p>
          <a:p>
            <a:pPr marL="0" indent="0">
              <a:buNone/>
            </a:pP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 of participation in athletic events:</a:t>
            </a:r>
          </a:p>
          <a:p>
            <a:pPr marL="0" indent="0">
              <a:buNone/>
            </a:pPr>
            <a:r>
              <a:rPr lang="en-US" sz="2000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Republican competitions</a:t>
            </a:r>
          </a:p>
          <a:p>
            <a:pPr marL="0" indent="0">
              <a:buNone/>
            </a:pPr>
            <a:r>
              <a:rPr lang="en-US" sz="2000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 Friendly tournaments</a:t>
            </a:r>
          </a:p>
          <a:p>
            <a:pPr marL="0" indent="0">
              <a:buNone/>
            </a:pPr>
            <a:r>
              <a:rPr lang="en-US" sz="2000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participations in the Bulgarian youth national team U17</a:t>
            </a:r>
            <a:endParaRPr lang="bg-BG" sz="2000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26531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32394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Radoslav\Downloads\270301882_777444249814919_6674780047061307932_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609"/>
            <a:ext cx="4452258" cy="593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" y="990599"/>
            <a:ext cx="3200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Dryanovo Cup 2018, Bulgaria</a:t>
            </a:r>
          </a:p>
          <a:p>
            <a:pPr algn="ctr"/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Best Middle Blocker </a:t>
            </a:r>
            <a:endParaRPr lang="bg-BG" sz="32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75680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10" y="-152400"/>
            <a:ext cx="7924800" cy="1143000"/>
          </a:xfrm>
        </p:spPr>
        <p:txBody>
          <a:bodyPr/>
          <a:lstStyle/>
          <a:p>
            <a:r>
              <a:rPr lang="en-US" b="1" dirty="0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Interview questions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6200" y="1066800"/>
            <a:ext cx="8458200" cy="4648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Describe yourself with a few sentences.</a:t>
            </a:r>
          </a:p>
          <a:p>
            <a:pPr marL="0" indent="0">
              <a:buNone/>
            </a:pPr>
            <a:r>
              <a:rPr lang="en-US" sz="1800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am very disciplined, positive and coachable. I work hard and I do not give up.</a:t>
            </a:r>
          </a:p>
          <a:p>
            <a:pPr marL="0" indent="0">
              <a:buNone/>
            </a:pPr>
            <a:endParaRPr lang="en-US" sz="18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does volleyball mean to you? </a:t>
            </a:r>
          </a:p>
          <a:p>
            <a:pPr marL="0" indent="0">
              <a:buNone/>
            </a:pPr>
            <a:r>
              <a:rPr lang="en-US" sz="1800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Volleyball is very important for me and my life. I am completely committed in this sport. It took hard work and dedication but it is worth it.</a:t>
            </a:r>
          </a:p>
          <a:p>
            <a:pPr marL="0" indent="0">
              <a:buNone/>
            </a:pPr>
            <a:endParaRPr lang="en-US" sz="18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does your education mean to you?</a:t>
            </a:r>
          </a:p>
          <a:p>
            <a:pPr marL="0" indent="0">
              <a:buNone/>
            </a:pPr>
            <a:r>
              <a:rPr lang="en-US" sz="1800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 love volleyball but education is important for me too. I have good grades, I try to be better every day and to learn new things.</a:t>
            </a:r>
          </a:p>
          <a:p>
            <a:pPr marL="0" indent="0">
              <a:buNone/>
            </a:pPr>
            <a:endParaRPr lang="en-US" sz="18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are your main goals as a student-athlete in the USA? </a:t>
            </a:r>
          </a:p>
          <a:p>
            <a:pPr marL="0" indent="0">
              <a:buNone/>
            </a:pPr>
            <a:r>
              <a:rPr lang="en-US" sz="1800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 main goal is to combine education and sport and to develop my skills.</a:t>
            </a:r>
            <a:endParaRPr lang="bg-BG" sz="1800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19549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Video Analysis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lvl="0" indent="0">
              <a:buClr>
                <a:srgbClr val="DC9E1F"/>
              </a:buClr>
              <a:buNone/>
            </a:pPr>
            <a:r>
              <a:rPr lang="en-US" sz="1800" b="1" dirty="0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Highlight Video:</a:t>
            </a:r>
          </a:p>
          <a:p>
            <a:pPr marL="0" lvl="0" indent="0">
              <a:buClr>
                <a:srgbClr val="DC9E1F"/>
              </a:buClr>
              <a:buNone/>
            </a:pPr>
            <a:r>
              <a:rPr lang="en-US" sz="1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https://youtu.be/_ck</a:t>
            </a:r>
            <a:r>
              <a:rPr lang="en-US" sz="1800" b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_RmyzVN0</a:t>
            </a:r>
          </a:p>
          <a:p>
            <a:pPr marL="0" lvl="0" indent="0">
              <a:buClr>
                <a:srgbClr val="DC9E1F"/>
              </a:buClr>
              <a:buNone/>
            </a:pPr>
            <a:r>
              <a:rPr lang="en-US" sz="1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https://www.youtube.com/watch?v=AQZIQFzrtFY</a:t>
            </a:r>
            <a:r>
              <a:rPr lang="en-US" sz="1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NEW</a:t>
            </a:r>
          </a:p>
          <a:p>
            <a:pPr marL="0" lvl="0" indent="0">
              <a:buClr>
                <a:srgbClr val="DC9E1F"/>
              </a:buClr>
              <a:buNone/>
            </a:pP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https://youtu.be/jmCfAyGtf0Q</a:t>
            </a:r>
            <a:endParaRPr lang="en-US" sz="18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Clr>
                <a:srgbClr val="DC9E1F"/>
              </a:buClr>
              <a:buNone/>
            </a:pPr>
            <a:endParaRPr lang="en-US" sz="18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Clr>
                <a:srgbClr val="DC9E1F"/>
              </a:buClr>
              <a:buNone/>
            </a:pPr>
            <a:r>
              <a:rPr lang="en-US" sz="1800" b="1" dirty="0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 full matches:</a:t>
            </a:r>
          </a:p>
          <a:p>
            <a:pPr marL="0" indent="0">
              <a:buNone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https://www.youtube.com/watch?v=YQcUG_n_S4Q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https://www.youtube.com/watch?v=yHnr8wmzzkc</a:t>
            </a:r>
            <a:endParaRPr lang="en-US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6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Middle Blocker with shirt number- 23</a:t>
            </a:r>
            <a:endParaRPr lang="bg-BG" sz="1600" b="1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93647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334000" y="711198"/>
            <a:ext cx="2895600" cy="5181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Bulgarian Republican Championship 2018/2019</a:t>
            </a:r>
          </a:p>
          <a:p>
            <a:pPr marL="0" indent="0" algn="ctr">
              <a:buNone/>
            </a:pP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BEST SERVER </a:t>
            </a:r>
            <a:endParaRPr lang="bg-BG" sz="24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9" name="Picture 3" descr="C:\Users\Radoslav\Downloads\270080765_1169421107131615_499517086906978395_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4419600" cy="5892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69584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1600" b="1" dirty="0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presentation provides all the basic information for the student-athlete. More details and video can be provided if needed. Contact us. </a:t>
            </a:r>
            <a:endParaRPr lang="bg-BG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30544"/>
            <a:ext cx="2998787" cy="550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2035" y="1317406"/>
            <a:ext cx="3109913" cy="550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8372603"/>
      </p:ext>
    </p:extLst>
  </p:cSld>
  <p:clrMapOvr>
    <a:masterClrMapping/>
  </p:clrMapOvr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10444</TotalTime>
  <Words>384</Words>
  <Application>Microsoft Office PowerPoint</Application>
  <PresentationFormat>On-screen Show (4:3)</PresentationFormat>
  <Paragraphs>61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Arial Narrow</vt:lpstr>
      <vt:lpstr>Times New Roman</vt:lpstr>
      <vt:lpstr>Horizon</vt:lpstr>
      <vt:lpstr>Nikolay Gerganov middle blocker</vt:lpstr>
      <vt:lpstr>PowerPoint Presentation</vt:lpstr>
      <vt:lpstr>Additional information</vt:lpstr>
      <vt:lpstr>PowerPoint Presentation</vt:lpstr>
      <vt:lpstr>PowerPoint Presentation</vt:lpstr>
      <vt:lpstr>Interview questions</vt:lpstr>
      <vt:lpstr>Video Analysis</vt:lpstr>
      <vt:lpstr>PowerPoint Presentation</vt:lpstr>
      <vt:lpstr>The presentation provides all the basic information for the student-athlete. More details and video can be provided if needed. Contact us.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Nikolay Gerganov middle blocker</dc:title>
  <dc:creator>Radoslav Popov</dc:creator>
  <cp:lastModifiedBy>Radoslav Popov</cp:lastModifiedBy>
  <cp:revision>13</cp:revision>
  <dcterms:created xsi:type="dcterms:W3CDTF">2006-08-16T00:00:00Z</dcterms:created>
  <dcterms:modified xsi:type="dcterms:W3CDTF">2024-01-09T14:02:53Z</dcterms:modified>
</cp:coreProperties>
</file>