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4schools.com/Account/Login?ReturnUrl=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e-tools in the class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36869"/>
            <a:ext cx="2447925" cy="13761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029942"/>
            <a:ext cx="1775463" cy="14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3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that we wanted to solve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Monitoring testing</a:t>
            </a:r>
            <a:r>
              <a:rPr lang="en-GB" dirty="0" smtClean="0"/>
              <a:t>: we realized that students were often burdened with too many tests </a:t>
            </a:r>
          </a:p>
          <a:p>
            <a:r>
              <a:rPr lang="en-GB" b="1" dirty="0" smtClean="0"/>
              <a:t>Parent/teacher collaboration </a:t>
            </a:r>
            <a:r>
              <a:rPr lang="en-GB" dirty="0" smtClean="0"/>
              <a:t>was weak and many students were getting away with not doing homework because of this miscommunication</a:t>
            </a:r>
          </a:p>
          <a:p>
            <a:r>
              <a:rPr lang="en-GB" b="1" dirty="0" smtClean="0"/>
              <a:t>Academic planning:</a:t>
            </a:r>
            <a:r>
              <a:rPr lang="en-GB" dirty="0" smtClean="0"/>
              <a:t> With so many events happening in the school many teachers felt overwhelmed that they couldn’t properly plan the school year.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294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Solution: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introduced the 4schools platform which helps the school administration and organization</a:t>
            </a:r>
          </a:p>
          <a:p>
            <a:r>
              <a:rPr lang="en-US" dirty="0" smtClean="0"/>
              <a:t>We track the students’ absences and tardiness to school and in the lessons.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037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events, trips, tests and quizzes can be added in the calendar.</a:t>
            </a:r>
          </a:p>
          <a:p>
            <a:r>
              <a:rPr lang="en-US" dirty="0" smtClean="0"/>
              <a:t>This helps us with our teaching as planning is an essential component. </a:t>
            </a:r>
          </a:p>
          <a:p>
            <a:r>
              <a:rPr lang="en-US" dirty="0" smtClean="0"/>
              <a:t>We also are able to avoid having a hectic test schedule for the students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069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with parents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can access the system as well and check the assignments that their children have</a:t>
            </a:r>
          </a:p>
          <a:p>
            <a:r>
              <a:rPr lang="en-US" dirty="0" smtClean="0"/>
              <a:t>This helps build rapport between the teachers, students and the parents.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957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information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store tests, assignments, forms on the platform as well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157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https://www.edu4schools.com/Account/Login?ReturnUrl=%</a:t>
            </a:r>
            <a:r>
              <a:rPr lang="en-US" dirty="0" smtClean="0">
                <a:hlinkClick r:id="rId2"/>
              </a:rPr>
              <a:t>2FHome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5753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Using e-tools in the class</vt:lpstr>
      <vt:lpstr>Problems that we wanted to solve</vt:lpstr>
      <vt:lpstr>Solution: </vt:lpstr>
      <vt:lpstr>Calendar</vt:lpstr>
      <vt:lpstr>Liaison with parents </vt:lpstr>
      <vt:lpstr>Storing information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e-tools in the class</dc:title>
  <dc:creator>HistoryPC</dc:creator>
  <cp:lastModifiedBy>Print</cp:lastModifiedBy>
  <cp:revision>5</cp:revision>
  <dcterms:created xsi:type="dcterms:W3CDTF">2006-08-16T00:00:00Z</dcterms:created>
  <dcterms:modified xsi:type="dcterms:W3CDTF">2019-10-22T06:18:19Z</dcterms:modified>
</cp:coreProperties>
</file>