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4"/>
  </p:sldMasterIdLst>
  <p:sldIdLst>
    <p:sldId id="256" r:id="rId5"/>
    <p:sldId id="279" r:id="rId6"/>
    <p:sldId id="257" r:id="rId7"/>
    <p:sldId id="291" r:id="rId8"/>
    <p:sldId id="295" r:id="rId9"/>
    <p:sldId id="260" r:id="rId10"/>
    <p:sldId id="294" r:id="rId11"/>
    <p:sldId id="267" r:id="rId12"/>
    <p:sldId id="264" r:id="rId13"/>
    <p:sldId id="274" r:id="rId14"/>
    <p:sldId id="298" r:id="rId15"/>
    <p:sldId id="290" r:id="rId16"/>
    <p:sldId id="299" r:id="rId17"/>
    <p:sldId id="270" r:id="rId18"/>
    <p:sldId id="296" r:id="rId19"/>
    <p:sldId id="272" r:id="rId20"/>
    <p:sldId id="300" r:id="rId21"/>
    <p:sldId id="269" r:id="rId22"/>
    <p:sldId id="263" r:id="rId23"/>
    <p:sldId id="301" r:id="rId24"/>
    <p:sldId id="285" r:id="rId25"/>
  </p:sldIdLst>
  <p:sldSz cx="12192000" cy="6858000"/>
  <p:notesSz cx="6889750" cy="100218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885EC5-1A28-4160-9F37-3716C30076FF}" v="8" dt="2024-09-12T09:38:20.1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RGEN DE BOCK" userId="88f8ca5d6c431630" providerId="LiveId" clId="{1C84A73D-04E7-4F75-8E49-F6ADD8177684}"/>
    <pc:docChg chg="modSld">
      <pc:chgData name="JURGEN DE BOCK" userId="88f8ca5d6c431630" providerId="LiveId" clId="{1C84A73D-04E7-4F75-8E49-F6ADD8177684}" dt="2024-09-10T14:18:03.656" v="20" actId="20577"/>
      <pc:docMkLst>
        <pc:docMk/>
      </pc:docMkLst>
      <pc:sldChg chg="modSp mod">
        <pc:chgData name="JURGEN DE BOCK" userId="88f8ca5d6c431630" providerId="LiveId" clId="{1C84A73D-04E7-4F75-8E49-F6ADD8177684}" dt="2024-09-10T14:17:37.482" v="7" actId="20577"/>
        <pc:sldMkLst>
          <pc:docMk/>
          <pc:sldMk cId="380362258" sldId="256"/>
        </pc:sldMkLst>
        <pc:spChg chg="mod">
          <ac:chgData name="JURGEN DE BOCK" userId="88f8ca5d6c431630" providerId="LiveId" clId="{1C84A73D-04E7-4F75-8E49-F6ADD8177684}" dt="2024-09-10T14:17:37.482" v="7" actId="20577"/>
          <ac:spMkLst>
            <pc:docMk/>
            <pc:sldMk cId="380362258" sldId="256"/>
            <ac:spMk id="3" creationId="{571DA17B-48D3-415D-831F-A0BAA8D205F1}"/>
          </ac:spMkLst>
        </pc:spChg>
      </pc:sldChg>
      <pc:sldChg chg="modSp mod">
        <pc:chgData name="JURGEN DE BOCK" userId="88f8ca5d6c431630" providerId="LiveId" clId="{1C84A73D-04E7-4F75-8E49-F6ADD8177684}" dt="2024-09-10T14:18:03.656" v="20" actId="20577"/>
        <pc:sldMkLst>
          <pc:docMk/>
          <pc:sldMk cId="1411549262" sldId="279"/>
        </pc:sldMkLst>
        <pc:spChg chg="mod">
          <ac:chgData name="JURGEN DE BOCK" userId="88f8ca5d6c431630" providerId="LiveId" clId="{1C84A73D-04E7-4F75-8E49-F6ADD8177684}" dt="2024-09-10T14:18:03.656" v="20" actId="20577"/>
          <ac:spMkLst>
            <pc:docMk/>
            <pc:sldMk cId="1411549262" sldId="279"/>
            <ac:spMk id="3" creationId="{3312140A-1CC5-48CD-AC8E-1614A09FBFAB}"/>
          </ac:spMkLst>
        </pc:spChg>
      </pc:sldChg>
    </pc:docChg>
  </pc:docChgLst>
  <pc:docChgLst>
    <pc:chgData name="JURGEN DE BOCK" userId="88f8ca5d6c431630" providerId="LiveId" clId="{7C885EC5-1A28-4160-9F37-3716C30076FF}"/>
    <pc:docChg chg="custSel addSld delSld modSld">
      <pc:chgData name="JURGEN DE BOCK" userId="88f8ca5d6c431630" providerId="LiveId" clId="{7C885EC5-1A28-4160-9F37-3716C30076FF}" dt="2024-10-20T15:15:09.524" v="3806" actId="20577"/>
      <pc:docMkLst>
        <pc:docMk/>
      </pc:docMkLst>
      <pc:sldChg chg="modSp mod">
        <pc:chgData name="JURGEN DE BOCK" userId="88f8ca5d6c431630" providerId="LiveId" clId="{7C885EC5-1A28-4160-9F37-3716C30076FF}" dt="2024-09-10T14:49:37.575" v="1076" actId="20577"/>
        <pc:sldMkLst>
          <pc:docMk/>
          <pc:sldMk cId="2521611168" sldId="260"/>
        </pc:sldMkLst>
        <pc:spChg chg="mod">
          <ac:chgData name="JURGEN DE BOCK" userId="88f8ca5d6c431630" providerId="LiveId" clId="{7C885EC5-1A28-4160-9F37-3716C30076FF}" dt="2024-09-10T14:49:37.575" v="1076" actId="20577"/>
          <ac:spMkLst>
            <pc:docMk/>
            <pc:sldMk cId="2521611168" sldId="260"/>
            <ac:spMk id="2" creationId="{7A9CCCA6-3BBB-465F-9BE5-BABEA9EBF63B}"/>
          </ac:spMkLst>
        </pc:spChg>
      </pc:sldChg>
      <pc:sldChg chg="modSp mod">
        <pc:chgData name="JURGEN DE BOCK" userId="88f8ca5d6c431630" providerId="LiveId" clId="{7C885EC5-1A28-4160-9F37-3716C30076FF}" dt="2024-09-12T10:51:30.015" v="3800" actId="20577"/>
        <pc:sldMkLst>
          <pc:docMk/>
          <pc:sldMk cId="320374457" sldId="262"/>
        </pc:sldMkLst>
        <pc:spChg chg="mod">
          <ac:chgData name="JURGEN DE BOCK" userId="88f8ca5d6c431630" providerId="LiveId" clId="{7C885EC5-1A28-4160-9F37-3716C30076FF}" dt="2024-09-11T09:27:43.218" v="3594" actId="20577"/>
          <ac:spMkLst>
            <pc:docMk/>
            <pc:sldMk cId="320374457" sldId="262"/>
            <ac:spMk id="2" creationId="{7A9CCCA6-3BBB-465F-9BE5-BABEA9EBF63B}"/>
          </ac:spMkLst>
        </pc:spChg>
        <pc:spChg chg="mod">
          <ac:chgData name="JURGEN DE BOCK" userId="88f8ca5d6c431630" providerId="LiveId" clId="{7C885EC5-1A28-4160-9F37-3716C30076FF}" dt="2024-09-12T10:51:30.015" v="3800" actId="20577"/>
          <ac:spMkLst>
            <pc:docMk/>
            <pc:sldMk cId="320374457" sldId="262"/>
            <ac:spMk id="11" creationId="{00000000-0000-0000-0000-000000000000}"/>
          </ac:spMkLst>
        </pc:spChg>
      </pc:sldChg>
      <pc:sldChg chg="modSp mod">
        <pc:chgData name="JURGEN DE BOCK" userId="88f8ca5d6c431630" providerId="LiveId" clId="{7C885EC5-1A28-4160-9F37-3716C30076FF}" dt="2024-10-20T15:15:09.524" v="3806" actId="20577"/>
        <pc:sldMkLst>
          <pc:docMk/>
          <pc:sldMk cId="786696523" sldId="263"/>
        </pc:sldMkLst>
        <pc:spChg chg="mod">
          <ac:chgData name="JURGEN DE BOCK" userId="88f8ca5d6c431630" providerId="LiveId" clId="{7C885EC5-1A28-4160-9F37-3716C30076FF}" dt="2024-10-20T15:15:09.524" v="3806" actId="20577"/>
          <ac:spMkLst>
            <pc:docMk/>
            <pc:sldMk cId="786696523" sldId="263"/>
            <ac:spMk id="2" creationId="{7A9CCCA6-3BBB-465F-9BE5-BABEA9EBF63B}"/>
          </ac:spMkLst>
        </pc:spChg>
        <pc:spChg chg="mod">
          <ac:chgData name="JURGEN DE BOCK" userId="88f8ca5d6c431630" providerId="LiveId" clId="{7C885EC5-1A28-4160-9F37-3716C30076FF}" dt="2024-09-12T10:50:42.426" v="3794" actId="20577"/>
          <ac:spMkLst>
            <pc:docMk/>
            <pc:sldMk cId="786696523" sldId="263"/>
            <ac:spMk id="11" creationId="{00000000-0000-0000-0000-000000000000}"/>
          </ac:spMkLst>
        </pc:spChg>
      </pc:sldChg>
      <pc:sldChg chg="del">
        <pc:chgData name="JURGEN DE BOCK" userId="88f8ca5d6c431630" providerId="LiveId" clId="{7C885EC5-1A28-4160-9F37-3716C30076FF}" dt="2024-09-11T09:23:26.863" v="3583" actId="47"/>
        <pc:sldMkLst>
          <pc:docMk/>
          <pc:sldMk cId="2661993489" sldId="265"/>
        </pc:sldMkLst>
      </pc:sldChg>
      <pc:sldChg chg="addSp delSp modSp mod">
        <pc:chgData name="JURGEN DE BOCK" userId="88f8ca5d6c431630" providerId="LiveId" clId="{7C885EC5-1A28-4160-9F37-3716C30076FF}" dt="2024-09-11T09:27:30.700" v="3590" actId="1076"/>
        <pc:sldMkLst>
          <pc:docMk/>
          <pc:sldMk cId="3230477330" sldId="266"/>
        </pc:sldMkLst>
        <pc:picChg chg="del">
          <ac:chgData name="JURGEN DE BOCK" userId="88f8ca5d6c431630" providerId="LiveId" clId="{7C885EC5-1A28-4160-9F37-3716C30076FF}" dt="2024-09-11T09:24:16.782" v="3584" actId="478"/>
          <ac:picMkLst>
            <pc:docMk/>
            <pc:sldMk cId="3230477330" sldId="266"/>
            <ac:picMk id="3" creationId="{62F78F57-8BBD-4D3D-A84E-FFC0925E3218}"/>
          </ac:picMkLst>
        </pc:picChg>
        <pc:picChg chg="add mod">
          <ac:chgData name="JURGEN DE BOCK" userId="88f8ca5d6c431630" providerId="LiveId" clId="{7C885EC5-1A28-4160-9F37-3716C30076FF}" dt="2024-09-11T09:27:24.718" v="3588" actId="1076"/>
          <ac:picMkLst>
            <pc:docMk/>
            <pc:sldMk cId="3230477330" sldId="266"/>
            <ac:picMk id="11" creationId="{957F9762-4D3D-00D0-37A2-1379B5A72126}"/>
          </ac:picMkLst>
        </pc:picChg>
        <pc:picChg chg="del">
          <ac:chgData name="JURGEN DE BOCK" userId="88f8ca5d6c431630" providerId="LiveId" clId="{7C885EC5-1A28-4160-9F37-3716C30076FF}" dt="2024-09-11T09:24:23.788" v="3585" actId="478"/>
          <ac:picMkLst>
            <pc:docMk/>
            <pc:sldMk cId="3230477330" sldId="266"/>
            <ac:picMk id="13" creationId="{00000000-0000-0000-0000-000000000000}"/>
          </ac:picMkLst>
        </pc:picChg>
        <pc:picChg chg="mod">
          <ac:chgData name="JURGEN DE BOCK" userId="88f8ca5d6c431630" providerId="LiveId" clId="{7C885EC5-1A28-4160-9F37-3716C30076FF}" dt="2024-09-11T09:27:30.700" v="3590" actId="1076"/>
          <ac:picMkLst>
            <pc:docMk/>
            <pc:sldMk cId="3230477330" sldId="266"/>
            <ac:picMk id="15" creationId="{40976EF6-3187-943C-1F6E-D7BA200F2B73}"/>
          </ac:picMkLst>
        </pc:picChg>
        <pc:picChg chg="mod">
          <ac:chgData name="JURGEN DE BOCK" userId="88f8ca5d6c431630" providerId="LiveId" clId="{7C885EC5-1A28-4160-9F37-3716C30076FF}" dt="2024-09-11T09:27:27.586" v="3589" actId="1076"/>
          <ac:picMkLst>
            <pc:docMk/>
            <pc:sldMk cId="3230477330" sldId="266"/>
            <ac:picMk id="20" creationId="{B52F2D02-8111-5823-5DFD-445F4A69C527}"/>
          </ac:picMkLst>
        </pc:picChg>
      </pc:sldChg>
      <pc:sldChg chg="modSp mod">
        <pc:chgData name="JURGEN DE BOCK" userId="88f8ca5d6c431630" providerId="LiveId" clId="{7C885EC5-1A28-4160-9F37-3716C30076FF}" dt="2024-09-11T07:40:12.216" v="1310" actId="20577"/>
        <pc:sldMkLst>
          <pc:docMk/>
          <pc:sldMk cId="698870546" sldId="267"/>
        </pc:sldMkLst>
        <pc:spChg chg="mod">
          <ac:chgData name="JURGEN DE BOCK" userId="88f8ca5d6c431630" providerId="LiveId" clId="{7C885EC5-1A28-4160-9F37-3716C30076FF}" dt="2024-09-11T07:38:53.117" v="1245" actId="20577"/>
          <ac:spMkLst>
            <pc:docMk/>
            <pc:sldMk cId="698870546" sldId="267"/>
            <ac:spMk id="2" creationId="{7A9CCCA6-3BBB-465F-9BE5-BABEA9EBF63B}"/>
          </ac:spMkLst>
        </pc:spChg>
        <pc:spChg chg="mod">
          <ac:chgData name="JURGEN DE BOCK" userId="88f8ca5d6c431630" providerId="LiveId" clId="{7C885EC5-1A28-4160-9F37-3716C30076FF}" dt="2024-09-11T07:40:12.216" v="1310" actId="20577"/>
          <ac:spMkLst>
            <pc:docMk/>
            <pc:sldMk cId="698870546" sldId="267"/>
            <ac:spMk id="4" creationId="{00000000-0000-0000-0000-000000000000}"/>
          </ac:spMkLst>
        </pc:spChg>
      </pc:sldChg>
      <pc:sldChg chg="modSp mod">
        <pc:chgData name="JURGEN DE BOCK" userId="88f8ca5d6c431630" providerId="LiveId" clId="{7C885EC5-1A28-4160-9F37-3716C30076FF}" dt="2024-09-11T09:11:54.286" v="3368" actId="5793"/>
        <pc:sldMkLst>
          <pc:docMk/>
          <pc:sldMk cId="2926026737" sldId="269"/>
        </pc:sldMkLst>
        <pc:spChg chg="mod">
          <ac:chgData name="JURGEN DE BOCK" userId="88f8ca5d6c431630" providerId="LiveId" clId="{7C885EC5-1A28-4160-9F37-3716C30076FF}" dt="2024-09-11T09:11:54.286" v="3368" actId="5793"/>
          <ac:spMkLst>
            <pc:docMk/>
            <pc:sldMk cId="2926026737" sldId="269"/>
            <ac:spMk id="5" creationId="{00000000-0000-0000-0000-000000000000}"/>
          </ac:spMkLst>
        </pc:spChg>
      </pc:sldChg>
      <pc:sldChg chg="modSp mod">
        <pc:chgData name="JURGEN DE BOCK" userId="88f8ca5d6c431630" providerId="LiveId" clId="{7C885EC5-1A28-4160-9F37-3716C30076FF}" dt="2024-09-12T10:51:53.486" v="3802" actId="20577"/>
        <pc:sldMkLst>
          <pc:docMk/>
          <pc:sldMk cId="810035959" sldId="270"/>
        </pc:sldMkLst>
        <pc:spChg chg="mod">
          <ac:chgData name="JURGEN DE BOCK" userId="88f8ca5d6c431630" providerId="LiveId" clId="{7C885EC5-1A28-4160-9F37-3716C30076FF}" dt="2024-09-11T08:40:47.872" v="2206" actId="20577"/>
          <ac:spMkLst>
            <pc:docMk/>
            <pc:sldMk cId="810035959" sldId="270"/>
            <ac:spMk id="2" creationId="{00000000-0000-0000-0000-000000000000}"/>
          </ac:spMkLst>
        </pc:spChg>
        <pc:spChg chg="mod">
          <ac:chgData name="JURGEN DE BOCK" userId="88f8ca5d6c431630" providerId="LiveId" clId="{7C885EC5-1A28-4160-9F37-3716C30076FF}" dt="2024-09-12T10:51:53.486" v="3802" actId="20577"/>
          <ac:spMkLst>
            <pc:docMk/>
            <pc:sldMk cId="810035959" sldId="270"/>
            <ac:spMk id="3" creationId="{00000000-0000-0000-0000-000000000000}"/>
          </ac:spMkLst>
        </pc:spChg>
      </pc:sldChg>
      <pc:sldChg chg="addSp delSp modSp mod">
        <pc:chgData name="JURGEN DE BOCK" userId="88f8ca5d6c431630" providerId="LiveId" clId="{7C885EC5-1A28-4160-9F37-3716C30076FF}" dt="2024-09-12T09:38:35.246" v="3779" actId="1076"/>
        <pc:sldMkLst>
          <pc:docMk/>
          <pc:sldMk cId="345600457" sldId="272"/>
        </pc:sldMkLst>
        <pc:spChg chg="mod">
          <ac:chgData name="JURGEN DE BOCK" userId="88f8ca5d6c431630" providerId="LiveId" clId="{7C885EC5-1A28-4160-9F37-3716C30076FF}" dt="2024-09-12T09:36:42.050" v="3775" actId="20577"/>
          <ac:spMkLst>
            <pc:docMk/>
            <pc:sldMk cId="345600457" sldId="272"/>
            <ac:spMk id="3" creationId="{00000000-0000-0000-0000-000000000000}"/>
          </ac:spMkLst>
        </pc:spChg>
        <pc:picChg chg="del">
          <ac:chgData name="JURGEN DE BOCK" userId="88f8ca5d6c431630" providerId="LiveId" clId="{7C885EC5-1A28-4160-9F37-3716C30076FF}" dt="2024-09-12T09:37:56.085" v="3776" actId="478"/>
          <ac:picMkLst>
            <pc:docMk/>
            <pc:sldMk cId="345600457" sldId="272"/>
            <ac:picMk id="4" creationId="{CD168687-8165-421F-88C4-F81979B4DDB9}"/>
          </ac:picMkLst>
        </pc:picChg>
        <pc:picChg chg="add mod">
          <ac:chgData name="JURGEN DE BOCK" userId="88f8ca5d6c431630" providerId="LiveId" clId="{7C885EC5-1A28-4160-9F37-3716C30076FF}" dt="2024-09-12T09:38:35.246" v="3779" actId="1076"/>
          <ac:picMkLst>
            <pc:docMk/>
            <pc:sldMk cId="345600457" sldId="272"/>
            <ac:picMk id="5" creationId="{78797DD8-73E4-F6A9-D053-8DAD588ADF40}"/>
          </ac:picMkLst>
        </pc:picChg>
      </pc:sldChg>
      <pc:sldChg chg="modSp mod">
        <pc:chgData name="JURGEN DE BOCK" userId="88f8ca5d6c431630" providerId="LiveId" clId="{7C885EC5-1A28-4160-9F37-3716C30076FF}" dt="2024-09-12T10:47:42.417" v="3783" actId="20577"/>
        <pc:sldMkLst>
          <pc:docMk/>
          <pc:sldMk cId="588218321" sldId="274"/>
        </pc:sldMkLst>
        <pc:spChg chg="mod">
          <ac:chgData name="JURGEN DE BOCK" userId="88f8ca5d6c431630" providerId="LiveId" clId="{7C885EC5-1A28-4160-9F37-3716C30076FF}" dt="2024-09-12T10:47:42.417" v="3783" actId="20577"/>
          <ac:spMkLst>
            <pc:docMk/>
            <pc:sldMk cId="588218321" sldId="274"/>
            <ac:spMk id="3" creationId="{00000000-0000-0000-0000-000000000000}"/>
          </ac:spMkLst>
        </pc:spChg>
      </pc:sldChg>
      <pc:sldChg chg="addSp delSp modSp del mod">
        <pc:chgData name="JURGEN DE BOCK" userId="88f8ca5d6c431630" providerId="LiveId" clId="{7C885EC5-1A28-4160-9F37-3716C30076FF}" dt="2024-09-11T08:04:03.650" v="1439" actId="2696"/>
        <pc:sldMkLst>
          <pc:docMk/>
          <pc:sldMk cId="3002134221" sldId="287"/>
        </pc:sldMkLst>
        <pc:spChg chg="add mod">
          <ac:chgData name="JURGEN DE BOCK" userId="88f8ca5d6c431630" providerId="LiveId" clId="{7C885EC5-1A28-4160-9F37-3716C30076FF}" dt="2024-09-11T07:58:51.944" v="1437" actId="478"/>
          <ac:spMkLst>
            <pc:docMk/>
            <pc:sldMk cId="3002134221" sldId="287"/>
            <ac:spMk id="4" creationId="{C2D93B00-C15B-D23A-A325-0317C04ADC20}"/>
          </ac:spMkLst>
        </pc:spChg>
        <pc:graphicFrameChg chg="del">
          <ac:chgData name="JURGEN DE BOCK" userId="88f8ca5d6c431630" providerId="LiveId" clId="{7C885EC5-1A28-4160-9F37-3716C30076FF}" dt="2024-09-11T07:58:51.944" v="1437" actId="478"/>
          <ac:graphicFrameMkLst>
            <pc:docMk/>
            <pc:sldMk cId="3002134221" sldId="287"/>
            <ac:graphicFrameMk id="6" creationId="{B8BDEB8E-CCE5-98E0-E8A6-5D872B0687C0}"/>
          </ac:graphicFrameMkLst>
        </pc:graphicFrameChg>
      </pc:sldChg>
      <pc:sldChg chg="addSp delSp modSp del mod">
        <pc:chgData name="JURGEN DE BOCK" userId="88f8ca5d6c431630" providerId="LiveId" clId="{7C885EC5-1A28-4160-9F37-3716C30076FF}" dt="2024-09-11T09:01:00.327" v="2933" actId="2696"/>
        <pc:sldMkLst>
          <pc:docMk/>
          <pc:sldMk cId="278465185" sldId="288"/>
        </pc:sldMkLst>
        <pc:spChg chg="mod">
          <ac:chgData name="JURGEN DE BOCK" userId="88f8ca5d6c431630" providerId="LiveId" clId="{7C885EC5-1A28-4160-9F37-3716C30076FF}" dt="2024-09-11T08:59:47.254" v="2931" actId="6549"/>
          <ac:spMkLst>
            <pc:docMk/>
            <pc:sldMk cId="278465185" sldId="288"/>
            <ac:spMk id="2" creationId="{4AC4686E-B59F-3010-98B5-17C5CD427B8B}"/>
          </ac:spMkLst>
        </pc:spChg>
        <pc:spChg chg="del">
          <ac:chgData name="JURGEN DE BOCK" userId="88f8ca5d6c431630" providerId="LiveId" clId="{7C885EC5-1A28-4160-9F37-3716C30076FF}" dt="2024-09-11T08:59:54.149" v="2932" actId="478"/>
          <ac:spMkLst>
            <pc:docMk/>
            <pc:sldMk cId="278465185" sldId="288"/>
            <ac:spMk id="3" creationId="{043A474C-A947-5FF7-FBCB-4F4113CA4E84}"/>
          </ac:spMkLst>
        </pc:spChg>
        <pc:spChg chg="add mod">
          <ac:chgData name="JURGEN DE BOCK" userId="88f8ca5d6c431630" providerId="LiveId" clId="{7C885EC5-1A28-4160-9F37-3716C30076FF}" dt="2024-09-11T08:59:38.931" v="2930" actId="478"/>
          <ac:spMkLst>
            <pc:docMk/>
            <pc:sldMk cId="278465185" sldId="288"/>
            <ac:spMk id="5" creationId="{564FB65A-6161-0E37-3E8C-24DC888AA2C2}"/>
          </ac:spMkLst>
        </pc:spChg>
        <pc:picChg chg="del">
          <ac:chgData name="JURGEN DE BOCK" userId="88f8ca5d6c431630" providerId="LiveId" clId="{7C885EC5-1A28-4160-9F37-3716C30076FF}" dt="2024-09-11T08:59:38.931" v="2930" actId="478"/>
          <ac:picMkLst>
            <pc:docMk/>
            <pc:sldMk cId="278465185" sldId="288"/>
            <ac:picMk id="8" creationId="{7BE9C065-01A1-A853-A608-C84236BEBDF0}"/>
          </ac:picMkLst>
        </pc:picChg>
      </pc:sldChg>
      <pc:sldChg chg="addSp delSp modSp mod">
        <pc:chgData name="JURGEN DE BOCK" userId="88f8ca5d6c431630" providerId="LiveId" clId="{7C885EC5-1A28-4160-9F37-3716C30076FF}" dt="2024-09-11T08:17:01.780" v="1483"/>
        <pc:sldMkLst>
          <pc:docMk/>
          <pc:sldMk cId="3790413731" sldId="290"/>
        </pc:sldMkLst>
        <pc:spChg chg="add del mod">
          <ac:chgData name="JURGEN DE BOCK" userId="88f8ca5d6c431630" providerId="LiveId" clId="{7C885EC5-1A28-4160-9F37-3716C30076FF}" dt="2024-09-11T08:17:01.780" v="1483"/>
          <ac:spMkLst>
            <pc:docMk/>
            <pc:sldMk cId="3790413731" sldId="290"/>
            <ac:spMk id="5" creationId="{EC209E1D-C390-EF4B-1228-D4743FA4BCD4}"/>
          </ac:spMkLst>
        </pc:spChg>
        <pc:graphicFrameChg chg="del">
          <ac:chgData name="JURGEN DE BOCK" userId="88f8ca5d6c431630" providerId="LiveId" clId="{7C885EC5-1A28-4160-9F37-3716C30076FF}" dt="2024-09-11T08:16:38.236" v="1481" actId="478"/>
          <ac:graphicFrameMkLst>
            <pc:docMk/>
            <pc:sldMk cId="3790413731" sldId="290"/>
            <ac:graphicFrameMk id="4" creationId="{38D01482-D63E-0451-50A8-52AA96481816}"/>
          </ac:graphicFrameMkLst>
        </pc:graphicFrameChg>
        <pc:graphicFrameChg chg="add mod">
          <ac:chgData name="JURGEN DE BOCK" userId="88f8ca5d6c431630" providerId="LiveId" clId="{7C885EC5-1A28-4160-9F37-3716C30076FF}" dt="2024-09-11T08:17:01.780" v="1483"/>
          <ac:graphicFrameMkLst>
            <pc:docMk/>
            <pc:sldMk cId="3790413731" sldId="290"/>
            <ac:graphicFrameMk id="6" creationId="{38D01482-D63E-0451-50A8-52AA96481816}"/>
          </ac:graphicFrameMkLst>
        </pc:graphicFrameChg>
      </pc:sldChg>
      <pc:sldChg chg="modSp mod">
        <pc:chgData name="JURGEN DE BOCK" userId="88f8ca5d6c431630" providerId="LiveId" clId="{7C885EC5-1A28-4160-9F37-3716C30076FF}" dt="2024-09-12T09:23:35.933" v="3671" actId="20577"/>
        <pc:sldMkLst>
          <pc:docMk/>
          <pc:sldMk cId="348607652" sldId="291"/>
        </pc:sldMkLst>
        <pc:spChg chg="mod">
          <ac:chgData name="JURGEN DE BOCK" userId="88f8ca5d6c431630" providerId="LiveId" clId="{7C885EC5-1A28-4160-9F37-3716C30076FF}" dt="2024-09-10T14:39:18.827" v="141" actId="20577"/>
          <ac:spMkLst>
            <pc:docMk/>
            <pc:sldMk cId="348607652" sldId="291"/>
            <ac:spMk id="2" creationId="{6E687479-F310-8C80-1C58-4540671C7CC2}"/>
          </ac:spMkLst>
        </pc:spChg>
        <pc:spChg chg="mod">
          <ac:chgData name="JURGEN DE BOCK" userId="88f8ca5d6c431630" providerId="LiveId" clId="{7C885EC5-1A28-4160-9F37-3716C30076FF}" dt="2024-09-12T09:23:35.933" v="3671" actId="20577"/>
          <ac:spMkLst>
            <pc:docMk/>
            <pc:sldMk cId="348607652" sldId="291"/>
            <ac:spMk id="3" creationId="{6139A71F-8999-B3CF-7583-5DA390321473}"/>
          </ac:spMkLst>
        </pc:spChg>
      </pc:sldChg>
      <pc:sldChg chg="del">
        <pc:chgData name="JURGEN DE BOCK" userId="88f8ca5d6c431630" providerId="LiveId" clId="{7C885EC5-1A28-4160-9F37-3716C30076FF}" dt="2024-09-10T14:44:35.237" v="684" actId="47"/>
        <pc:sldMkLst>
          <pc:docMk/>
          <pc:sldMk cId="3042409776" sldId="292"/>
        </pc:sldMkLst>
      </pc:sldChg>
      <pc:sldChg chg="addSp delSp modSp mod">
        <pc:chgData name="JURGEN DE BOCK" userId="88f8ca5d6c431630" providerId="LiveId" clId="{7C885EC5-1A28-4160-9F37-3716C30076FF}" dt="2024-09-10T15:09:20.406" v="1185" actId="14100"/>
        <pc:sldMkLst>
          <pc:docMk/>
          <pc:sldMk cId="2674713279" sldId="294"/>
        </pc:sldMkLst>
        <pc:spChg chg="mod">
          <ac:chgData name="JURGEN DE BOCK" userId="88f8ca5d6c431630" providerId="LiveId" clId="{7C885EC5-1A28-4160-9F37-3716C30076FF}" dt="2024-09-10T14:50:29.434" v="1077" actId="6549"/>
          <ac:spMkLst>
            <pc:docMk/>
            <pc:sldMk cId="2674713279" sldId="294"/>
            <ac:spMk id="2" creationId="{1C74230B-6742-4918-BF23-6DBC49A84690}"/>
          </ac:spMkLst>
        </pc:spChg>
        <pc:spChg chg="add del mod">
          <ac:chgData name="JURGEN DE BOCK" userId="88f8ca5d6c431630" providerId="LiveId" clId="{7C885EC5-1A28-4160-9F37-3716C30076FF}" dt="2024-09-10T15:07:39.573" v="1079"/>
          <ac:spMkLst>
            <pc:docMk/>
            <pc:sldMk cId="2674713279" sldId="294"/>
            <ac:spMk id="5" creationId="{D8F24CA8-794A-2ACC-AF4D-941CE8677404}"/>
          </ac:spMkLst>
        </pc:spChg>
        <pc:picChg chg="del">
          <ac:chgData name="JURGEN DE BOCK" userId="88f8ca5d6c431630" providerId="LiveId" clId="{7C885EC5-1A28-4160-9F37-3716C30076FF}" dt="2024-09-10T15:07:30.083" v="1078" actId="478"/>
          <ac:picMkLst>
            <pc:docMk/>
            <pc:sldMk cId="2674713279" sldId="294"/>
            <ac:picMk id="4" creationId="{2554E644-EE31-09BF-6BC0-E85E0CBD136F}"/>
          </ac:picMkLst>
        </pc:picChg>
        <pc:picChg chg="add mod">
          <ac:chgData name="JURGEN DE BOCK" userId="88f8ca5d6c431630" providerId="LiveId" clId="{7C885EC5-1A28-4160-9F37-3716C30076FF}" dt="2024-09-10T15:09:20.406" v="1185" actId="14100"/>
          <ac:picMkLst>
            <pc:docMk/>
            <pc:sldMk cId="2674713279" sldId="294"/>
            <ac:picMk id="6" creationId="{6D034EA9-CDA9-30D9-095C-FCFA60D223F0}"/>
          </ac:picMkLst>
        </pc:picChg>
      </pc:sldChg>
      <pc:sldChg chg="modSp mod">
        <pc:chgData name="JURGEN DE BOCK" userId="88f8ca5d6c431630" providerId="LiveId" clId="{7C885EC5-1A28-4160-9F37-3716C30076FF}" dt="2024-09-12T10:44:11.886" v="3780" actId="20577"/>
        <pc:sldMkLst>
          <pc:docMk/>
          <pc:sldMk cId="1064733795" sldId="295"/>
        </pc:sldMkLst>
        <pc:spChg chg="mod">
          <ac:chgData name="JURGEN DE BOCK" userId="88f8ca5d6c431630" providerId="LiveId" clId="{7C885EC5-1A28-4160-9F37-3716C30076FF}" dt="2024-09-10T14:44:40.764" v="688" actId="20577"/>
          <ac:spMkLst>
            <pc:docMk/>
            <pc:sldMk cId="1064733795" sldId="295"/>
            <ac:spMk id="2" creationId="{91E5E46F-FC7A-DE80-61C9-7908532A5C26}"/>
          </ac:spMkLst>
        </pc:spChg>
        <pc:spChg chg="mod">
          <ac:chgData name="JURGEN DE BOCK" userId="88f8ca5d6c431630" providerId="LiveId" clId="{7C885EC5-1A28-4160-9F37-3716C30076FF}" dt="2024-09-12T10:44:11.886" v="3780" actId="20577"/>
          <ac:spMkLst>
            <pc:docMk/>
            <pc:sldMk cId="1064733795" sldId="295"/>
            <ac:spMk id="3" creationId="{611D3164-ED05-2FA8-B3EC-567576A2D2D5}"/>
          </ac:spMkLst>
        </pc:spChg>
      </pc:sldChg>
      <pc:sldChg chg="modSp mod">
        <pc:chgData name="JURGEN DE BOCK" userId="88f8ca5d6c431630" providerId="LiveId" clId="{7C885EC5-1A28-4160-9F37-3716C30076FF}" dt="2024-09-12T10:49:57.421" v="3790" actId="113"/>
        <pc:sldMkLst>
          <pc:docMk/>
          <pc:sldMk cId="2295012138" sldId="296"/>
        </pc:sldMkLst>
        <pc:spChg chg="mod">
          <ac:chgData name="JURGEN DE BOCK" userId="88f8ca5d6c431630" providerId="LiveId" clId="{7C885EC5-1A28-4160-9F37-3716C30076FF}" dt="2024-09-12T10:49:57.421" v="3790" actId="113"/>
          <ac:spMkLst>
            <pc:docMk/>
            <pc:sldMk cId="2295012138" sldId="296"/>
            <ac:spMk id="3" creationId="{C2C160B7-A3BB-05E8-3016-392B5ED91AF1}"/>
          </ac:spMkLst>
        </pc:spChg>
      </pc:sldChg>
      <pc:sldChg chg="addSp delSp modSp mod">
        <pc:chgData name="JURGEN DE BOCK" userId="88f8ca5d6c431630" providerId="LiveId" clId="{7C885EC5-1A28-4160-9F37-3716C30076FF}" dt="2024-09-11T09:43:51.484" v="3642" actId="14100"/>
        <pc:sldMkLst>
          <pc:docMk/>
          <pc:sldMk cId="588344400" sldId="297"/>
        </pc:sldMkLst>
        <pc:spChg chg="add del mod">
          <ac:chgData name="JURGEN DE BOCK" userId="88f8ca5d6c431630" providerId="LiveId" clId="{7C885EC5-1A28-4160-9F37-3716C30076FF}" dt="2024-09-11T09:43:43.203" v="3640"/>
          <ac:spMkLst>
            <pc:docMk/>
            <pc:sldMk cId="588344400" sldId="297"/>
            <ac:spMk id="5" creationId="{50BDA01F-89DA-D457-0563-7CC5FD1AEE2C}"/>
          </ac:spMkLst>
        </pc:spChg>
        <pc:picChg chg="del">
          <ac:chgData name="JURGEN DE BOCK" userId="88f8ca5d6c431630" providerId="LiveId" clId="{7C885EC5-1A28-4160-9F37-3716C30076FF}" dt="2024-09-11T09:42:18.986" v="3639" actId="478"/>
          <ac:picMkLst>
            <pc:docMk/>
            <pc:sldMk cId="588344400" sldId="297"/>
            <ac:picMk id="4" creationId="{03559444-397B-B6F5-2B96-578476CF279C}"/>
          </ac:picMkLst>
        </pc:picChg>
        <pc:picChg chg="add mod">
          <ac:chgData name="JURGEN DE BOCK" userId="88f8ca5d6c431630" providerId="LiveId" clId="{7C885EC5-1A28-4160-9F37-3716C30076FF}" dt="2024-09-11T09:43:51.484" v="3642" actId="14100"/>
          <ac:picMkLst>
            <pc:docMk/>
            <pc:sldMk cId="588344400" sldId="297"/>
            <ac:picMk id="6" creationId="{32A68F3C-D0AB-EDE3-093E-93D0ED945054}"/>
          </ac:picMkLst>
        </pc:picChg>
      </pc:sldChg>
      <pc:sldChg chg="addSp delSp modSp new mod">
        <pc:chgData name="JURGEN DE BOCK" userId="88f8ca5d6c431630" providerId="LiveId" clId="{7C885EC5-1A28-4160-9F37-3716C30076FF}" dt="2024-09-11T08:16:20.562" v="1480" actId="1076"/>
        <pc:sldMkLst>
          <pc:docMk/>
          <pc:sldMk cId="616502158" sldId="298"/>
        </pc:sldMkLst>
        <pc:spChg chg="mod">
          <ac:chgData name="JURGEN DE BOCK" userId="88f8ca5d6c431630" providerId="LiveId" clId="{7C885EC5-1A28-4160-9F37-3716C30076FF}" dt="2024-09-11T08:05:07.872" v="1455" actId="20577"/>
          <ac:spMkLst>
            <pc:docMk/>
            <pc:sldMk cId="616502158" sldId="298"/>
            <ac:spMk id="2" creationId="{4B989D28-628C-6D6A-F5DE-5B34B584F05E}"/>
          </ac:spMkLst>
        </pc:spChg>
        <pc:spChg chg="del">
          <ac:chgData name="JURGEN DE BOCK" userId="88f8ca5d6c431630" providerId="LiveId" clId="{7C885EC5-1A28-4160-9F37-3716C30076FF}" dt="2024-09-11T08:04:50.531" v="1441"/>
          <ac:spMkLst>
            <pc:docMk/>
            <pc:sldMk cId="616502158" sldId="298"/>
            <ac:spMk id="3" creationId="{F07EB40E-CB7C-92C0-6CE8-171776BF5CD4}"/>
          </ac:spMkLst>
        </pc:spChg>
        <pc:spChg chg="add mod">
          <ac:chgData name="JURGEN DE BOCK" userId="88f8ca5d6c431630" providerId="LiveId" clId="{7C885EC5-1A28-4160-9F37-3716C30076FF}" dt="2024-09-11T08:16:20.562" v="1480" actId="1076"/>
          <ac:spMkLst>
            <pc:docMk/>
            <pc:sldMk cId="616502158" sldId="298"/>
            <ac:spMk id="5" creationId="{7254944C-3E51-8749-AA6D-2BD60B4B6593}"/>
          </ac:spMkLst>
        </pc:spChg>
        <pc:spChg chg="add mod">
          <ac:chgData name="JURGEN DE BOCK" userId="88f8ca5d6c431630" providerId="LiveId" clId="{7C885EC5-1A28-4160-9F37-3716C30076FF}" dt="2024-09-11T08:15:12.461" v="1465" actId="20577"/>
          <ac:spMkLst>
            <pc:docMk/>
            <pc:sldMk cId="616502158" sldId="298"/>
            <ac:spMk id="6" creationId="{1BBB1F1A-6381-5DD9-CF99-4C3CCEC77937}"/>
          </ac:spMkLst>
        </pc:spChg>
        <pc:spChg chg="add mod">
          <ac:chgData name="JURGEN DE BOCK" userId="88f8ca5d6c431630" providerId="LiveId" clId="{7C885EC5-1A28-4160-9F37-3716C30076FF}" dt="2024-09-11T08:16:06.176" v="1479" actId="122"/>
          <ac:spMkLst>
            <pc:docMk/>
            <pc:sldMk cId="616502158" sldId="298"/>
            <ac:spMk id="7" creationId="{3FB5E555-F5D0-4361-9DD6-700C24250987}"/>
          </ac:spMkLst>
        </pc:spChg>
        <pc:picChg chg="add mod">
          <ac:chgData name="JURGEN DE BOCK" userId="88f8ca5d6c431630" providerId="LiveId" clId="{7C885EC5-1A28-4160-9F37-3716C30076FF}" dt="2024-09-11T08:04:50.531" v="1441"/>
          <ac:picMkLst>
            <pc:docMk/>
            <pc:sldMk cId="616502158" sldId="298"/>
            <ac:picMk id="4" creationId="{4F9B268C-757D-F634-0BC4-FCB134183CFC}"/>
          </ac:picMkLst>
        </pc:picChg>
      </pc:sldChg>
      <pc:sldChg chg="modSp new mod">
        <pc:chgData name="JURGEN DE BOCK" userId="88f8ca5d6c431630" providerId="LiveId" clId="{7C885EC5-1A28-4160-9F37-3716C30076FF}" dt="2024-09-11T08:43:37.650" v="2249" actId="113"/>
        <pc:sldMkLst>
          <pc:docMk/>
          <pc:sldMk cId="11294914" sldId="299"/>
        </pc:sldMkLst>
        <pc:spChg chg="mod">
          <ac:chgData name="JURGEN DE BOCK" userId="88f8ca5d6c431630" providerId="LiveId" clId="{7C885EC5-1A28-4160-9F37-3716C30076FF}" dt="2024-09-11T08:18:48.222" v="1556" actId="255"/>
          <ac:spMkLst>
            <pc:docMk/>
            <pc:sldMk cId="11294914" sldId="299"/>
            <ac:spMk id="2" creationId="{17E59F9C-AA22-E810-15C2-0AC55A8A559F}"/>
          </ac:spMkLst>
        </pc:spChg>
        <pc:spChg chg="mod">
          <ac:chgData name="JURGEN DE BOCK" userId="88f8ca5d6c431630" providerId="LiveId" clId="{7C885EC5-1A28-4160-9F37-3716C30076FF}" dt="2024-09-11T08:43:37.650" v="2249" actId="113"/>
          <ac:spMkLst>
            <pc:docMk/>
            <pc:sldMk cId="11294914" sldId="299"/>
            <ac:spMk id="3" creationId="{F53FB8E2-F447-B5B9-BA26-EB2C995BA8D2}"/>
          </ac:spMkLst>
        </pc:spChg>
      </pc:sldChg>
      <pc:sldChg chg="new del">
        <pc:chgData name="JURGEN DE BOCK" userId="88f8ca5d6c431630" providerId="LiveId" clId="{7C885EC5-1A28-4160-9F37-3716C30076FF}" dt="2024-09-11T09:01:24.108" v="2935" actId="2696"/>
        <pc:sldMkLst>
          <pc:docMk/>
          <pc:sldMk cId="1836682039" sldId="300"/>
        </pc:sldMkLst>
      </pc:sldChg>
      <pc:sldChg chg="delSp modSp add mod">
        <pc:chgData name="JURGEN DE BOCK" userId="88f8ca5d6c431630" providerId="LiveId" clId="{7C885EC5-1A28-4160-9F37-3716C30076FF}" dt="2024-09-11T09:11:11.683" v="3339" actId="20577"/>
        <pc:sldMkLst>
          <pc:docMk/>
          <pc:sldMk cId="3693000122" sldId="300"/>
        </pc:sldMkLst>
        <pc:spChg chg="mod">
          <ac:chgData name="JURGEN DE BOCK" userId="88f8ca5d6c431630" providerId="LiveId" clId="{7C885EC5-1A28-4160-9F37-3716C30076FF}" dt="2024-09-11T09:11:11.683" v="3339" actId="20577"/>
          <ac:spMkLst>
            <pc:docMk/>
            <pc:sldMk cId="3693000122" sldId="300"/>
            <ac:spMk id="2" creationId="{00000000-0000-0000-0000-000000000000}"/>
          </ac:spMkLst>
        </pc:spChg>
        <pc:spChg chg="mod">
          <ac:chgData name="JURGEN DE BOCK" userId="88f8ca5d6c431630" providerId="LiveId" clId="{7C885EC5-1A28-4160-9F37-3716C30076FF}" dt="2024-09-11T09:11:03.971" v="3327" actId="6549"/>
          <ac:spMkLst>
            <pc:docMk/>
            <pc:sldMk cId="3693000122" sldId="300"/>
            <ac:spMk id="3" creationId="{00000000-0000-0000-0000-000000000000}"/>
          </ac:spMkLst>
        </pc:spChg>
        <pc:picChg chg="del">
          <ac:chgData name="JURGEN DE BOCK" userId="88f8ca5d6c431630" providerId="LiveId" clId="{7C885EC5-1A28-4160-9F37-3716C30076FF}" dt="2024-09-11T09:01:43.048" v="2937" actId="478"/>
          <ac:picMkLst>
            <pc:docMk/>
            <pc:sldMk cId="3693000122" sldId="300"/>
            <ac:picMk id="4" creationId="{CD168687-8165-421F-88C4-F81979B4DDB9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88f8ca5d6c431630/Documenten/jurgen/volley/dossiers/analyse%20clubs%20o-vl%202024-202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Sportieve clubscore - evolutie tov beleidsplan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'to do 2023-2024'!$I$3</c:f>
              <c:strCache>
                <c:ptCount val="1"/>
                <c:pt idx="0">
                  <c:v>as is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B0F0"/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EAC-4531-A756-5692CA9C286A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EAC-4531-A756-5692CA9C286A}"/>
              </c:ext>
            </c:extLst>
          </c:dPt>
          <c:cat>
            <c:strRef>
              <c:f>'to do 2023-2024'!$J$2:$O$2</c:f>
              <c:strCache>
                <c:ptCount val="6"/>
                <c:pt idx="0">
                  <c:v>2021-2022</c:v>
                </c:pt>
                <c:pt idx="1">
                  <c:v>2022-2023</c:v>
                </c:pt>
                <c:pt idx="2">
                  <c:v>2023-2024</c:v>
                </c:pt>
                <c:pt idx="3">
                  <c:v>2024-2025</c:v>
                </c:pt>
                <c:pt idx="4">
                  <c:v>2025-2026</c:v>
                </c:pt>
                <c:pt idx="5">
                  <c:v>2026-2027</c:v>
                </c:pt>
              </c:strCache>
            </c:strRef>
          </c:cat>
          <c:val>
            <c:numRef>
              <c:f>'to do 2023-2024'!$J$3:$O$3</c:f>
              <c:numCache>
                <c:formatCode>General</c:formatCode>
                <c:ptCount val="6"/>
                <c:pt idx="0">
                  <c:v>13</c:v>
                </c:pt>
                <c:pt idx="1">
                  <c:v>17</c:v>
                </c:pt>
                <c:pt idx="2">
                  <c:v>18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EAC-4531-A756-5692CA9C286A}"/>
            </c:ext>
          </c:extLst>
        </c:ser>
        <c:ser>
          <c:idx val="1"/>
          <c:order val="1"/>
          <c:tx>
            <c:strRef>
              <c:f>'to do 2023-2024'!$I$4</c:f>
              <c:strCache>
                <c:ptCount val="1"/>
                <c:pt idx="0">
                  <c:v>plan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'to do 2023-2024'!$J$2:$O$2</c:f>
              <c:strCache>
                <c:ptCount val="6"/>
                <c:pt idx="0">
                  <c:v>2021-2022</c:v>
                </c:pt>
                <c:pt idx="1">
                  <c:v>2022-2023</c:v>
                </c:pt>
                <c:pt idx="2">
                  <c:v>2023-2024</c:v>
                </c:pt>
                <c:pt idx="3">
                  <c:v>2024-2025</c:v>
                </c:pt>
                <c:pt idx="4">
                  <c:v>2025-2026</c:v>
                </c:pt>
                <c:pt idx="5">
                  <c:v>2026-2027</c:v>
                </c:pt>
              </c:strCache>
            </c:strRef>
          </c:cat>
          <c:val>
            <c:numRef>
              <c:f>'to do 2023-2024'!$J$4:$O$4</c:f>
              <c:numCache>
                <c:formatCode>General</c:formatCode>
                <c:ptCount val="6"/>
                <c:pt idx="0">
                  <c:v>13</c:v>
                </c:pt>
                <c:pt idx="1">
                  <c:v>15</c:v>
                </c:pt>
                <c:pt idx="2">
                  <c:v>18</c:v>
                </c:pt>
                <c:pt idx="3">
                  <c:v>20</c:v>
                </c:pt>
                <c:pt idx="4">
                  <c:v>23</c:v>
                </c:pt>
                <c:pt idx="5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EAC-4531-A756-5692CA9C28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509184"/>
        <c:axId val="1637142640"/>
      </c:barChart>
      <c:catAx>
        <c:axId val="33509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637142640"/>
        <c:crosses val="autoZero"/>
        <c:auto val="1"/>
        <c:lblAlgn val="ctr"/>
        <c:lblOffset val="100"/>
        <c:noMultiLvlLbl val="0"/>
      </c:catAx>
      <c:valAx>
        <c:axId val="1637142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33509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177453-3803-4670-88DF-094B8227B91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B5CAB1E-F834-49AD-A288-4DDB6DC34FE3}">
      <dgm:prSet/>
      <dgm:spPr/>
      <dgm:t>
        <a:bodyPr/>
        <a:lstStyle/>
        <a:p>
          <a:r>
            <a:rPr lang="en-US" dirty="0" err="1"/>
            <a:t>Opgericht</a:t>
          </a:r>
          <a:r>
            <a:rPr lang="en-US" dirty="0"/>
            <a:t> in 2018 </a:t>
          </a:r>
          <a:r>
            <a:rPr lang="en-US" dirty="0" err="1"/>
            <a:t>uit</a:t>
          </a:r>
          <a:r>
            <a:rPr lang="en-US" dirty="0"/>
            <a:t> het </a:t>
          </a:r>
          <a:r>
            <a:rPr lang="en-US" dirty="0" err="1"/>
            <a:t>samengaan</a:t>
          </a:r>
          <a:r>
            <a:rPr lang="en-US" dirty="0"/>
            <a:t> van het </a:t>
          </a:r>
          <a:r>
            <a:rPr lang="en-US" dirty="0" err="1"/>
            <a:t>vroegere</a:t>
          </a:r>
          <a:r>
            <a:rPr lang="en-US" dirty="0"/>
            <a:t> </a:t>
          </a:r>
          <a:r>
            <a:rPr lang="en-US" dirty="0" err="1"/>
            <a:t>Orchidee</a:t>
          </a:r>
          <a:r>
            <a:rPr lang="en-US" dirty="0"/>
            <a:t> &amp; Real </a:t>
          </a:r>
          <a:r>
            <a:rPr lang="en-US" dirty="0" err="1"/>
            <a:t>Wetteren</a:t>
          </a:r>
          <a:endParaRPr lang="en-US" dirty="0"/>
        </a:p>
      </dgm:t>
    </dgm:pt>
    <dgm:pt modelId="{E927502A-C265-4F9F-BFCD-52CD74EC4ABC}" type="parTrans" cxnId="{5CF4F303-0903-4C86-BAF6-88C46F473B4D}">
      <dgm:prSet/>
      <dgm:spPr/>
      <dgm:t>
        <a:bodyPr/>
        <a:lstStyle/>
        <a:p>
          <a:endParaRPr lang="en-US"/>
        </a:p>
      </dgm:t>
    </dgm:pt>
    <dgm:pt modelId="{1E26B3D0-FA13-48C6-B171-27644D4A594A}" type="sibTrans" cxnId="{5CF4F303-0903-4C86-BAF6-88C46F473B4D}">
      <dgm:prSet/>
      <dgm:spPr/>
      <dgm:t>
        <a:bodyPr/>
        <a:lstStyle/>
        <a:p>
          <a:endParaRPr lang="en-US"/>
        </a:p>
      </dgm:t>
    </dgm:pt>
    <dgm:pt modelId="{E4039CC1-9DC5-46CE-BAE1-EBE5B76A8033}">
      <dgm:prSet/>
      <dgm:spPr/>
      <dgm:t>
        <a:bodyPr/>
        <a:lstStyle/>
        <a:p>
          <a:r>
            <a:rPr lang="en-US"/>
            <a:t>Jeugd als prioriteit, Seniorenploegen als uithangbord van onze ambitie</a:t>
          </a:r>
        </a:p>
      </dgm:t>
    </dgm:pt>
    <dgm:pt modelId="{5104B46A-9705-4BC8-88B9-0A77D1F5B6D2}" type="parTrans" cxnId="{DB57E9A1-4C6C-49D7-A255-115EF1060F57}">
      <dgm:prSet/>
      <dgm:spPr/>
      <dgm:t>
        <a:bodyPr/>
        <a:lstStyle/>
        <a:p>
          <a:endParaRPr lang="en-US"/>
        </a:p>
      </dgm:t>
    </dgm:pt>
    <dgm:pt modelId="{4F2A0206-ACDF-4B75-B2F4-36CD7585DE7B}" type="sibTrans" cxnId="{DB57E9A1-4C6C-49D7-A255-115EF1060F57}">
      <dgm:prSet/>
      <dgm:spPr/>
      <dgm:t>
        <a:bodyPr/>
        <a:lstStyle/>
        <a:p>
          <a:endParaRPr lang="en-US"/>
        </a:p>
      </dgm:t>
    </dgm:pt>
    <dgm:pt modelId="{5030878B-F59B-47D2-86E4-06D38E15C3E1}">
      <dgm:prSet/>
      <dgm:spPr/>
      <dgm:t>
        <a:bodyPr/>
        <a:lstStyle/>
        <a:p>
          <a:r>
            <a:rPr lang="en-US"/>
            <a:t>Lokaal verankerd, met ambitie om kwalitatief volleybal aan te bieden</a:t>
          </a:r>
        </a:p>
      </dgm:t>
    </dgm:pt>
    <dgm:pt modelId="{6EFDE547-22A9-4EF1-AF4B-7AC64DAF263D}" type="parTrans" cxnId="{FA4FD615-CE3B-4C1A-8FF0-C041D23BD75D}">
      <dgm:prSet/>
      <dgm:spPr/>
      <dgm:t>
        <a:bodyPr/>
        <a:lstStyle/>
        <a:p>
          <a:endParaRPr lang="en-US"/>
        </a:p>
      </dgm:t>
    </dgm:pt>
    <dgm:pt modelId="{DC2B276C-4702-45A0-BE44-DD7085EC8C45}" type="sibTrans" cxnId="{FA4FD615-CE3B-4C1A-8FF0-C041D23BD75D}">
      <dgm:prSet/>
      <dgm:spPr/>
      <dgm:t>
        <a:bodyPr/>
        <a:lstStyle/>
        <a:p>
          <a:endParaRPr lang="en-US"/>
        </a:p>
      </dgm:t>
    </dgm:pt>
    <dgm:pt modelId="{2361F6A1-1B5F-4F6A-80C4-3FCEF50850E2}" type="pres">
      <dgm:prSet presAssocID="{E1177453-3803-4670-88DF-094B8227B912}" presName="root" presStyleCnt="0">
        <dgm:presLayoutVars>
          <dgm:dir/>
          <dgm:resizeHandles val="exact"/>
        </dgm:presLayoutVars>
      </dgm:prSet>
      <dgm:spPr/>
    </dgm:pt>
    <dgm:pt modelId="{BB7C8F56-E5F6-47BC-8E10-01F53EA4ABF3}" type="pres">
      <dgm:prSet presAssocID="{5B5CAB1E-F834-49AD-A288-4DDB6DC34FE3}" presName="compNode" presStyleCnt="0"/>
      <dgm:spPr/>
    </dgm:pt>
    <dgm:pt modelId="{A8960448-13A6-4433-999C-1427EE27AABC}" type="pres">
      <dgm:prSet presAssocID="{5B5CAB1E-F834-49AD-A288-4DDB6DC34FE3}" presName="bgRect" presStyleLbl="bgShp" presStyleIdx="0" presStyleCnt="3"/>
      <dgm:spPr/>
    </dgm:pt>
    <dgm:pt modelId="{2686FC88-11D9-4622-9D9B-940CCD07D84E}" type="pres">
      <dgm:prSet presAssocID="{5B5CAB1E-F834-49AD-A288-4DDB6DC34FE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ers"/>
        </a:ext>
      </dgm:extLst>
    </dgm:pt>
    <dgm:pt modelId="{048F989B-1AF6-404B-A81C-D9F339E73F87}" type="pres">
      <dgm:prSet presAssocID="{5B5CAB1E-F834-49AD-A288-4DDB6DC34FE3}" presName="spaceRect" presStyleCnt="0"/>
      <dgm:spPr/>
    </dgm:pt>
    <dgm:pt modelId="{7B2163A4-0716-44F5-9103-99FC542239E2}" type="pres">
      <dgm:prSet presAssocID="{5B5CAB1E-F834-49AD-A288-4DDB6DC34FE3}" presName="parTx" presStyleLbl="revTx" presStyleIdx="0" presStyleCnt="3">
        <dgm:presLayoutVars>
          <dgm:chMax val="0"/>
          <dgm:chPref val="0"/>
        </dgm:presLayoutVars>
      </dgm:prSet>
      <dgm:spPr/>
    </dgm:pt>
    <dgm:pt modelId="{1BF4E185-02AA-458D-8732-A238E31C40E1}" type="pres">
      <dgm:prSet presAssocID="{1E26B3D0-FA13-48C6-B171-27644D4A594A}" presName="sibTrans" presStyleCnt="0"/>
      <dgm:spPr/>
    </dgm:pt>
    <dgm:pt modelId="{89CEA3A8-233F-460E-AD8D-B4AA35E955B3}" type="pres">
      <dgm:prSet presAssocID="{E4039CC1-9DC5-46CE-BAE1-EBE5B76A8033}" presName="compNode" presStyleCnt="0"/>
      <dgm:spPr/>
    </dgm:pt>
    <dgm:pt modelId="{A38DC90C-50C4-4BCB-B504-3B417A1BE021}" type="pres">
      <dgm:prSet presAssocID="{E4039CC1-9DC5-46CE-BAE1-EBE5B76A8033}" presName="bgRect" presStyleLbl="bgShp" presStyleIdx="1" presStyleCnt="3"/>
      <dgm:spPr/>
    </dgm:pt>
    <dgm:pt modelId="{726256AA-E389-40AD-BCE6-68ADA6A415BA}" type="pres">
      <dgm:prSet presAssocID="{E4039CC1-9DC5-46CE-BAE1-EBE5B76A803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olleyball"/>
        </a:ext>
      </dgm:extLst>
    </dgm:pt>
    <dgm:pt modelId="{87946650-411E-46DA-9E05-1B1B972A792F}" type="pres">
      <dgm:prSet presAssocID="{E4039CC1-9DC5-46CE-BAE1-EBE5B76A8033}" presName="spaceRect" presStyleCnt="0"/>
      <dgm:spPr/>
    </dgm:pt>
    <dgm:pt modelId="{8AEC5A1E-8DDE-4961-B703-FA218EE7C220}" type="pres">
      <dgm:prSet presAssocID="{E4039CC1-9DC5-46CE-BAE1-EBE5B76A8033}" presName="parTx" presStyleLbl="revTx" presStyleIdx="1" presStyleCnt="3">
        <dgm:presLayoutVars>
          <dgm:chMax val="0"/>
          <dgm:chPref val="0"/>
        </dgm:presLayoutVars>
      </dgm:prSet>
      <dgm:spPr/>
    </dgm:pt>
    <dgm:pt modelId="{6511ADD4-4C4F-4116-811A-F16CE78DCF34}" type="pres">
      <dgm:prSet presAssocID="{4F2A0206-ACDF-4B75-B2F4-36CD7585DE7B}" presName="sibTrans" presStyleCnt="0"/>
      <dgm:spPr/>
    </dgm:pt>
    <dgm:pt modelId="{AFFA66BC-665B-444A-B682-C323D6E361EE}" type="pres">
      <dgm:prSet presAssocID="{5030878B-F59B-47D2-86E4-06D38E15C3E1}" presName="compNode" presStyleCnt="0"/>
      <dgm:spPr/>
    </dgm:pt>
    <dgm:pt modelId="{40487D9A-0F17-488A-A12C-20CC1E4D77DC}" type="pres">
      <dgm:prSet presAssocID="{5030878B-F59B-47D2-86E4-06D38E15C3E1}" presName="bgRect" presStyleLbl="bgShp" presStyleIdx="2" presStyleCnt="3"/>
      <dgm:spPr/>
    </dgm:pt>
    <dgm:pt modelId="{09A167F5-5FD5-413A-8BD5-7CFCD00EBB13}" type="pres">
      <dgm:prSet presAssocID="{5030878B-F59B-47D2-86E4-06D38E15C3E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410AD61A-36D3-413C-8390-7065177E3712}" type="pres">
      <dgm:prSet presAssocID="{5030878B-F59B-47D2-86E4-06D38E15C3E1}" presName="spaceRect" presStyleCnt="0"/>
      <dgm:spPr/>
    </dgm:pt>
    <dgm:pt modelId="{B4456947-E887-4584-BECC-081924EAD2BD}" type="pres">
      <dgm:prSet presAssocID="{5030878B-F59B-47D2-86E4-06D38E15C3E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5CF4F303-0903-4C86-BAF6-88C46F473B4D}" srcId="{E1177453-3803-4670-88DF-094B8227B912}" destId="{5B5CAB1E-F834-49AD-A288-4DDB6DC34FE3}" srcOrd="0" destOrd="0" parTransId="{E927502A-C265-4F9F-BFCD-52CD74EC4ABC}" sibTransId="{1E26B3D0-FA13-48C6-B171-27644D4A594A}"/>
    <dgm:cxn modelId="{FA4FD615-CE3B-4C1A-8FF0-C041D23BD75D}" srcId="{E1177453-3803-4670-88DF-094B8227B912}" destId="{5030878B-F59B-47D2-86E4-06D38E15C3E1}" srcOrd="2" destOrd="0" parTransId="{6EFDE547-22A9-4EF1-AF4B-7AC64DAF263D}" sibTransId="{DC2B276C-4702-45A0-BE44-DD7085EC8C45}"/>
    <dgm:cxn modelId="{6185EA34-3F8D-4507-8F2A-AB8EB1827828}" type="presOf" srcId="{5030878B-F59B-47D2-86E4-06D38E15C3E1}" destId="{B4456947-E887-4584-BECC-081924EAD2BD}" srcOrd="0" destOrd="0" presId="urn:microsoft.com/office/officeart/2018/2/layout/IconVerticalSolidList"/>
    <dgm:cxn modelId="{3B6D3869-E213-4694-BFE1-84CA88628355}" type="presOf" srcId="{E1177453-3803-4670-88DF-094B8227B912}" destId="{2361F6A1-1B5F-4F6A-80C4-3FCEF50850E2}" srcOrd="0" destOrd="0" presId="urn:microsoft.com/office/officeart/2018/2/layout/IconVerticalSolidList"/>
    <dgm:cxn modelId="{F3AD5B4C-24EC-4FC5-A6AD-1BAF52B76E18}" type="presOf" srcId="{5B5CAB1E-F834-49AD-A288-4DDB6DC34FE3}" destId="{7B2163A4-0716-44F5-9103-99FC542239E2}" srcOrd="0" destOrd="0" presId="urn:microsoft.com/office/officeart/2018/2/layout/IconVerticalSolidList"/>
    <dgm:cxn modelId="{DB57E9A1-4C6C-49D7-A255-115EF1060F57}" srcId="{E1177453-3803-4670-88DF-094B8227B912}" destId="{E4039CC1-9DC5-46CE-BAE1-EBE5B76A8033}" srcOrd="1" destOrd="0" parTransId="{5104B46A-9705-4BC8-88B9-0A77D1F5B6D2}" sibTransId="{4F2A0206-ACDF-4B75-B2F4-36CD7585DE7B}"/>
    <dgm:cxn modelId="{F40AB0CE-7212-41B5-AB87-1F9904E1E439}" type="presOf" srcId="{E4039CC1-9DC5-46CE-BAE1-EBE5B76A8033}" destId="{8AEC5A1E-8DDE-4961-B703-FA218EE7C220}" srcOrd="0" destOrd="0" presId="urn:microsoft.com/office/officeart/2018/2/layout/IconVerticalSolidList"/>
    <dgm:cxn modelId="{6B9F1AF4-9863-4055-A5CB-2A9C99CD4689}" type="presParOf" srcId="{2361F6A1-1B5F-4F6A-80C4-3FCEF50850E2}" destId="{BB7C8F56-E5F6-47BC-8E10-01F53EA4ABF3}" srcOrd="0" destOrd="0" presId="urn:microsoft.com/office/officeart/2018/2/layout/IconVerticalSolidList"/>
    <dgm:cxn modelId="{92D86434-7F26-456D-A696-7F8BC39B7364}" type="presParOf" srcId="{BB7C8F56-E5F6-47BC-8E10-01F53EA4ABF3}" destId="{A8960448-13A6-4433-999C-1427EE27AABC}" srcOrd="0" destOrd="0" presId="urn:microsoft.com/office/officeart/2018/2/layout/IconVerticalSolidList"/>
    <dgm:cxn modelId="{E585C96B-62B9-453B-94AA-E40345E876C2}" type="presParOf" srcId="{BB7C8F56-E5F6-47BC-8E10-01F53EA4ABF3}" destId="{2686FC88-11D9-4622-9D9B-940CCD07D84E}" srcOrd="1" destOrd="0" presId="urn:microsoft.com/office/officeart/2018/2/layout/IconVerticalSolidList"/>
    <dgm:cxn modelId="{49A73352-A1CF-4A6F-B4B4-CBEB50D7F0AB}" type="presParOf" srcId="{BB7C8F56-E5F6-47BC-8E10-01F53EA4ABF3}" destId="{048F989B-1AF6-404B-A81C-D9F339E73F87}" srcOrd="2" destOrd="0" presId="urn:microsoft.com/office/officeart/2018/2/layout/IconVerticalSolidList"/>
    <dgm:cxn modelId="{279C8614-7241-4AA2-9E99-6C8B75A91C6C}" type="presParOf" srcId="{BB7C8F56-E5F6-47BC-8E10-01F53EA4ABF3}" destId="{7B2163A4-0716-44F5-9103-99FC542239E2}" srcOrd="3" destOrd="0" presId="urn:microsoft.com/office/officeart/2018/2/layout/IconVerticalSolidList"/>
    <dgm:cxn modelId="{EEB968AE-612B-49B7-BA14-63B7A861158E}" type="presParOf" srcId="{2361F6A1-1B5F-4F6A-80C4-3FCEF50850E2}" destId="{1BF4E185-02AA-458D-8732-A238E31C40E1}" srcOrd="1" destOrd="0" presId="urn:microsoft.com/office/officeart/2018/2/layout/IconVerticalSolidList"/>
    <dgm:cxn modelId="{9ED22B08-22B7-42BD-BF21-34AA13A8E05B}" type="presParOf" srcId="{2361F6A1-1B5F-4F6A-80C4-3FCEF50850E2}" destId="{89CEA3A8-233F-460E-AD8D-B4AA35E955B3}" srcOrd="2" destOrd="0" presId="urn:microsoft.com/office/officeart/2018/2/layout/IconVerticalSolidList"/>
    <dgm:cxn modelId="{FB3C62A3-DDAC-4063-B69B-E31C79158187}" type="presParOf" srcId="{89CEA3A8-233F-460E-AD8D-B4AA35E955B3}" destId="{A38DC90C-50C4-4BCB-B504-3B417A1BE021}" srcOrd="0" destOrd="0" presId="urn:microsoft.com/office/officeart/2018/2/layout/IconVerticalSolidList"/>
    <dgm:cxn modelId="{2719D038-40A9-489C-9BE4-D36C68CEE230}" type="presParOf" srcId="{89CEA3A8-233F-460E-AD8D-B4AA35E955B3}" destId="{726256AA-E389-40AD-BCE6-68ADA6A415BA}" srcOrd="1" destOrd="0" presId="urn:microsoft.com/office/officeart/2018/2/layout/IconVerticalSolidList"/>
    <dgm:cxn modelId="{1C75D9A4-EBC5-4A4D-BC04-28F716671211}" type="presParOf" srcId="{89CEA3A8-233F-460E-AD8D-B4AA35E955B3}" destId="{87946650-411E-46DA-9E05-1B1B972A792F}" srcOrd="2" destOrd="0" presId="urn:microsoft.com/office/officeart/2018/2/layout/IconVerticalSolidList"/>
    <dgm:cxn modelId="{5FEC6BC5-01FD-43D9-A2BC-A32FD07278BA}" type="presParOf" srcId="{89CEA3A8-233F-460E-AD8D-B4AA35E955B3}" destId="{8AEC5A1E-8DDE-4961-B703-FA218EE7C220}" srcOrd="3" destOrd="0" presId="urn:microsoft.com/office/officeart/2018/2/layout/IconVerticalSolidList"/>
    <dgm:cxn modelId="{D0081B1D-2742-4621-8316-5202E43FFCA0}" type="presParOf" srcId="{2361F6A1-1B5F-4F6A-80C4-3FCEF50850E2}" destId="{6511ADD4-4C4F-4116-811A-F16CE78DCF34}" srcOrd="3" destOrd="0" presId="urn:microsoft.com/office/officeart/2018/2/layout/IconVerticalSolidList"/>
    <dgm:cxn modelId="{B0D4EE14-033A-4A5A-BCB9-B3634BEBACD9}" type="presParOf" srcId="{2361F6A1-1B5F-4F6A-80C4-3FCEF50850E2}" destId="{AFFA66BC-665B-444A-B682-C323D6E361EE}" srcOrd="4" destOrd="0" presId="urn:microsoft.com/office/officeart/2018/2/layout/IconVerticalSolidList"/>
    <dgm:cxn modelId="{842EC86F-EE38-4DF5-BE4C-65C71679116F}" type="presParOf" srcId="{AFFA66BC-665B-444A-B682-C323D6E361EE}" destId="{40487D9A-0F17-488A-A12C-20CC1E4D77DC}" srcOrd="0" destOrd="0" presId="urn:microsoft.com/office/officeart/2018/2/layout/IconVerticalSolidList"/>
    <dgm:cxn modelId="{D2EBFD2A-55CD-43FA-BEA3-45AB44B21B00}" type="presParOf" srcId="{AFFA66BC-665B-444A-B682-C323D6E361EE}" destId="{09A167F5-5FD5-413A-8BD5-7CFCD00EBB13}" srcOrd="1" destOrd="0" presId="urn:microsoft.com/office/officeart/2018/2/layout/IconVerticalSolidList"/>
    <dgm:cxn modelId="{366A94C0-84F7-4522-A7B8-463E05E82EC6}" type="presParOf" srcId="{AFFA66BC-665B-444A-B682-C323D6E361EE}" destId="{410AD61A-36D3-413C-8390-7065177E3712}" srcOrd="2" destOrd="0" presId="urn:microsoft.com/office/officeart/2018/2/layout/IconVerticalSolidList"/>
    <dgm:cxn modelId="{F1294CB5-E14F-46CA-A91A-6529BD29FF16}" type="presParOf" srcId="{AFFA66BC-665B-444A-B682-C323D6E361EE}" destId="{B4456947-E887-4584-BECC-081924EAD2B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960448-13A6-4433-999C-1427EE27AABC}">
      <dsp:nvSpPr>
        <dsp:cNvPr id="0" name=""/>
        <dsp:cNvSpPr/>
      </dsp:nvSpPr>
      <dsp:spPr>
        <a:xfrm>
          <a:off x="0" y="615"/>
          <a:ext cx="7293610" cy="14401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86FC88-11D9-4622-9D9B-940CCD07D84E}">
      <dsp:nvSpPr>
        <dsp:cNvPr id="0" name=""/>
        <dsp:cNvSpPr/>
      </dsp:nvSpPr>
      <dsp:spPr>
        <a:xfrm>
          <a:off x="435651" y="324653"/>
          <a:ext cx="792093" cy="7920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2163A4-0716-44F5-9103-99FC542239E2}">
      <dsp:nvSpPr>
        <dsp:cNvPr id="0" name=""/>
        <dsp:cNvSpPr/>
      </dsp:nvSpPr>
      <dsp:spPr>
        <a:xfrm>
          <a:off x="1663397" y="615"/>
          <a:ext cx="5630212" cy="1440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18" tIns="152418" rIns="152418" bIns="15241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Opgericht</a:t>
          </a:r>
          <a:r>
            <a:rPr lang="en-US" sz="2500" kern="1200" dirty="0"/>
            <a:t> in 2018 </a:t>
          </a:r>
          <a:r>
            <a:rPr lang="en-US" sz="2500" kern="1200" dirty="0" err="1"/>
            <a:t>uit</a:t>
          </a:r>
          <a:r>
            <a:rPr lang="en-US" sz="2500" kern="1200" dirty="0"/>
            <a:t> het </a:t>
          </a:r>
          <a:r>
            <a:rPr lang="en-US" sz="2500" kern="1200" dirty="0" err="1"/>
            <a:t>samengaan</a:t>
          </a:r>
          <a:r>
            <a:rPr lang="en-US" sz="2500" kern="1200" dirty="0"/>
            <a:t> van het </a:t>
          </a:r>
          <a:r>
            <a:rPr lang="en-US" sz="2500" kern="1200" dirty="0" err="1"/>
            <a:t>vroegere</a:t>
          </a:r>
          <a:r>
            <a:rPr lang="en-US" sz="2500" kern="1200" dirty="0"/>
            <a:t> </a:t>
          </a:r>
          <a:r>
            <a:rPr lang="en-US" sz="2500" kern="1200" dirty="0" err="1"/>
            <a:t>Orchidee</a:t>
          </a:r>
          <a:r>
            <a:rPr lang="en-US" sz="2500" kern="1200" dirty="0"/>
            <a:t> &amp; Real </a:t>
          </a:r>
          <a:r>
            <a:rPr lang="en-US" sz="2500" kern="1200" dirty="0" err="1"/>
            <a:t>Wetteren</a:t>
          </a:r>
          <a:endParaRPr lang="en-US" sz="2500" kern="1200" dirty="0"/>
        </a:p>
      </dsp:txBody>
      <dsp:txXfrm>
        <a:off x="1663397" y="615"/>
        <a:ext cx="5630212" cy="1440170"/>
      </dsp:txXfrm>
    </dsp:sp>
    <dsp:sp modelId="{A38DC90C-50C4-4BCB-B504-3B417A1BE021}">
      <dsp:nvSpPr>
        <dsp:cNvPr id="0" name=""/>
        <dsp:cNvSpPr/>
      </dsp:nvSpPr>
      <dsp:spPr>
        <a:xfrm>
          <a:off x="0" y="1800829"/>
          <a:ext cx="7293610" cy="14401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6256AA-E389-40AD-BCE6-68ADA6A415BA}">
      <dsp:nvSpPr>
        <dsp:cNvPr id="0" name=""/>
        <dsp:cNvSpPr/>
      </dsp:nvSpPr>
      <dsp:spPr>
        <a:xfrm>
          <a:off x="435651" y="2124867"/>
          <a:ext cx="792093" cy="79209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EC5A1E-8DDE-4961-B703-FA218EE7C220}">
      <dsp:nvSpPr>
        <dsp:cNvPr id="0" name=""/>
        <dsp:cNvSpPr/>
      </dsp:nvSpPr>
      <dsp:spPr>
        <a:xfrm>
          <a:off x="1663397" y="1800829"/>
          <a:ext cx="5630212" cy="1440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18" tIns="152418" rIns="152418" bIns="15241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Jeugd als prioriteit, Seniorenploegen als uithangbord van onze ambitie</a:t>
          </a:r>
        </a:p>
      </dsp:txBody>
      <dsp:txXfrm>
        <a:off x="1663397" y="1800829"/>
        <a:ext cx="5630212" cy="1440170"/>
      </dsp:txXfrm>
    </dsp:sp>
    <dsp:sp modelId="{40487D9A-0F17-488A-A12C-20CC1E4D77DC}">
      <dsp:nvSpPr>
        <dsp:cNvPr id="0" name=""/>
        <dsp:cNvSpPr/>
      </dsp:nvSpPr>
      <dsp:spPr>
        <a:xfrm>
          <a:off x="0" y="3601042"/>
          <a:ext cx="7293610" cy="14401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A167F5-5FD5-413A-8BD5-7CFCD00EBB13}">
      <dsp:nvSpPr>
        <dsp:cNvPr id="0" name=""/>
        <dsp:cNvSpPr/>
      </dsp:nvSpPr>
      <dsp:spPr>
        <a:xfrm>
          <a:off x="435651" y="3925081"/>
          <a:ext cx="792093" cy="79209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456947-E887-4584-BECC-081924EAD2BD}">
      <dsp:nvSpPr>
        <dsp:cNvPr id="0" name=""/>
        <dsp:cNvSpPr/>
      </dsp:nvSpPr>
      <dsp:spPr>
        <a:xfrm>
          <a:off x="1663397" y="3601042"/>
          <a:ext cx="5630212" cy="1440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18" tIns="152418" rIns="152418" bIns="15241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Lokaal verankerd, met ambitie om kwalitatief volleybal aan te bieden</a:t>
          </a:r>
        </a:p>
      </dsp:txBody>
      <dsp:txXfrm>
        <a:off x="1663397" y="3601042"/>
        <a:ext cx="5630212" cy="14401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10/29/2024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10/29/2024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10/29/2024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10/29/2024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10/29/2024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10/29/2024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7AAFBA3-2C10-40B4-9AB7-A51F6E8EB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C50455-CACE-4D73-B570-5BB90232F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94565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503BB8-6C00-477C-AAC5-EEE26639A3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177" y="1298448"/>
            <a:ext cx="4850513" cy="325526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Volley Team Real </a:t>
            </a:r>
            <a:r>
              <a:rPr lang="en-US" dirty="0" err="1"/>
              <a:t>Wetteren</a:t>
            </a:r>
            <a:endParaRPr lang="aa-E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1DA17B-48D3-415D-831F-A0BAA8D205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6178" y="4670246"/>
            <a:ext cx="4850512" cy="914400"/>
          </a:xfrm>
        </p:spPr>
        <p:txBody>
          <a:bodyPr>
            <a:normAutofit/>
          </a:bodyPr>
          <a:lstStyle/>
          <a:p>
            <a:pPr algn="ctr"/>
            <a:r>
              <a:rPr lang="en-US" sz="1700" dirty="0" err="1"/>
              <a:t>Algemene</a:t>
            </a:r>
            <a:r>
              <a:rPr lang="en-US" sz="1700" dirty="0"/>
              <a:t> </a:t>
            </a:r>
            <a:r>
              <a:rPr lang="en-US" sz="1700" dirty="0" err="1"/>
              <a:t>ledenvergadering</a:t>
            </a:r>
            <a:r>
              <a:rPr lang="en-US" sz="1700" dirty="0"/>
              <a:t> </a:t>
            </a:r>
            <a:r>
              <a:rPr lang="en-US" sz="1700" dirty="0" err="1"/>
              <a:t>seizoen</a:t>
            </a:r>
            <a:r>
              <a:rPr lang="en-US" sz="1700" dirty="0"/>
              <a:t> 2024 – 2025</a:t>
            </a:r>
          </a:p>
          <a:p>
            <a:pPr algn="ctr"/>
            <a:r>
              <a:rPr lang="en-US" sz="1700" dirty="0"/>
              <a:t>12 September 2024</a:t>
            </a:r>
            <a:endParaRPr lang="aa-ET" sz="17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1426471-EC70-418D-9037-BE05926606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327" r="10701" b="-4"/>
          <a:stretch/>
        </p:blipFill>
        <p:spPr>
          <a:xfrm>
            <a:off x="9222438" y="10"/>
            <a:ext cx="2969562" cy="333673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D27D4A7-0382-0345-CC25-DF24480353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13" r="8754" b="2"/>
          <a:stretch/>
        </p:blipFill>
        <p:spPr>
          <a:xfrm>
            <a:off x="6103913" y="3474720"/>
            <a:ext cx="6094784" cy="3392424"/>
          </a:xfrm>
          <a:prstGeom prst="rect">
            <a:avLst/>
          </a:prstGeom>
        </p:spPr>
      </p:pic>
      <p:pic>
        <p:nvPicPr>
          <p:cNvPr id="10" name="Picture 9" descr="A red circle with white text and a volleyball ball&#10;&#10;Description automatically generated">
            <a:extLst>
              <a:ext uri="{FF2B5EF4-FFF2-40B4-BE49-F238E27FC236}">
                <a16:creationId xmlns:a16="http://schemas.microsoft.com/office/drawing/2014/main" id="{26E7B80B-DB5A-8D9E-6407-EF46E987B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333965"/>
            <a:ext cx="2918251" cy="280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Sportief beleid</a:t>
            </a:r>
            <a:br>
              <a:rPr lang="nl-BE" dirty="0"/>
            </a:br>
            <a:br>
              <a:rPr lang="nl-BE" dirty="0"/>
            </a:br>
            <a:r>
              <a:rPr lang="nl-BE" dirty="0"/>
              <a:t>2022 – 2027</a:t>
            </a:r>
            <a:br>
              <a:rPr lang="nl-BE" dirty="0"/>
            </a:br>
            <a:br>
              <a:rPr lang="nl-BE" dirty="0"/>
            </a:br>
            <a:r>
              <a:rPr lang="nl-BE" dirty="0"/>
              <a:t>Doelstelling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endParaRPr lang="nl-BE" dirty="0"/>
          </a:p>
          <a:p>
            <a:r>
              <a:rPr lang="nl-BE" dirty="0"/>
              <a:t>Score sportief beleid VT Real Wetteren op 5 seizoenen verdubbelen van </a:t>
            </a:r>
            <a:r>
              <a:rPr lang="nl-BE" b="1" dirty="0"/>
              <a:t>13</a:t>
            </a:r>
            <a:r>
              <a:rPr lang="nl-BE" dirty="0"/>
              <a:t> naar </a:t>
            </a:r>
            <a:r>
              <a:rPr lang="nl-BE" b="1" dirty="0"/>
              <a:t>26 punten</a:t>
            </a:r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Jeugdploeg </a:t>
            </a:r>
            <a:r>
              <a:rPr lang="nl-BE" dirty="0" err="1"/>
              <a:t>niv</a:t>
            </a:r>
            <a:r>
              <a:rPr lang="nl-BE" dirty="0"/>
              <a:t> 2 = 1 </a:t>
            </a:r>
            <a:r>
              <a:rPr lang="nl-BE" dirty="0" err="1"/>
              <a:t>ptn</a:t>
            </a:r>
            <a:r>
              <a:rPr lang="nl-BE" dirty="0"/>
              <a:t> , jeugdploeg </a:t>
            </a:r>
            <a:r>
              <a:rPr lang="nl-BE" dirty="0" err="1"/>
              <a:t>niv</a:t>
            </a:r>
            <a:r>
              <a:rPr lang="nl-BE" dirty="0"/>
              <a:t> 1 = 2 </a:t>
            </a:r>
            <a:r>
              <a:rPr lang="nl-BE" dirty="0" err="1"/>
              <a:t>ptn</a:t>
            </a:r>
            <a:r>
              <a:rPr lang="nl-BE" dirty="0"/>
              <a:t> , jeugdploeg YCL = 3 </a:t>
            </a:r>
            <a:r>
              <a:rPr lang="nl-BE" dirty="0" err="1"/>
              <a:t>ptn</a:t>
            </a:r>
            <a:r>
              <a:rPr lang="nl-BE" dirty="0"/>
              <a:t>,  promo 4 = 3 </a:t>
            </a:r>
            <a:r>
              <a:rPr lang="nl-BE" dirty="0" err="1"/>
              <a:t>ptn</a:t>
            </a:r>
            <a:r>
              <a:rPr lang="nl-BE" dirty="0"/>
              <a:t>, promo 3 = 4 </a:t>
            </a:r>
            <a:r>
              <a:rPr lang="nl-BE" dirty="0" err="1"/>
              <a:t>ptn</a:t>
            </a:r>
            <a:r>
              <a:rPr lang="nl-BE" dirty="0"/>
              <a:t>, promo 2 = 5 </a:t>
            </a:r>
            <a:r>
              <a:rPr lang="nl-BE" dirty="0" err="1"/>
              <a:t>ptn</a:t>
            </a:r>
            <a:r>
              <a:rPr lang="nl-BE" dirty="0"/>
              <a:t> , promo 1 = 6 </a:t>
            </a:r>
            <a:r>
              <a:rPr lang="nl-BE" dirty="0" err="1"/>
              <a:t>ptn</a:t>
            </a:r>
            <a:r>
              <a:rPr lang="nl-BE" dirty="0"/>
              <a:t> , 3</a:t>
            </a:r>
            <a:r>
              <a:rPr lang="nl-BE" baseline="30000" dirty="0"/>
              <a:t>de</a:t>
            </a:r>
            <a:r>
              <a:rPr lang="nl-BE" dirty="0"/>
              <a:t> nat = 7 </a:t>
            </a:r>
            <a:r>
              <a:rPr lang="nl-BE" dirty="0" err="1"/>
              <a:t>ptn</a:t>
            </a:r>
            <a:r>
              <a:rPr lang="nl-BE" dirty="0"/>
              <a:t> , 2</a:t>
            </a:r>
            <a:r>
              <a:rPr lang="nl-BE" baseline="30000" dirty="0"/>
              <a:t>de</a:t>
            </a:r>
            <a:r>
              <a:rPr lang="nl-BE" dirty="0"/>
              <a:t> nat = 8 </a:t>
            </a:r>
            <a:r>
              <a:rPr lang="nl-BE" dirty="0" err="1"/>
              <a:t>ptn</a:t>
            </a:r>
            <a:r>
              <a:rPr lang="nl-BE" dirty="0"/>
              <a:t>, 1</a:t>
            </a:r>
            <a:r>
              <a:rPr lang="nl-BE" baseline="30000" dirty="0"/>
              <a:t>e</a:t>
            </a:r>
            <a:r>
              <a:rPr lang="nl-BE" dirty="0"/>
              <a:t> nat = 9 </a:t>
            </a:r>
            <a:r>
              <a:rPr lang="nl-BE" dirty="0" err="1"/>
              <a:t>ptn</a:t>
            </a:r>
            <a:r>
              <a:rPr lang="nl-BE" dirty="0"/>
              <a:t> , liga = 10 </a:t>
            </a:r>
            <a:r>
              <a:rPr lang="nl-BE" dirty="0" err="1"/>
              <a:t>ptn</a:t>
            </a:r>
            <a:endParaRPr lang="nl-BE" dirty="0"/>
          </a:p>
          <a:p>
            <a:endParaRPr lang="nl-BE" dirty="0"/>
          </a:p>
          <a:p>
            <a:r>
              <a:rPr lang="nl-BE" dirty="0"/>
              <a:t>Ranking VT Real Wetteren in Benchmark Oost-Vlaamse clubs verbeteren van positie 35 naar positie 15</a:t>
            </a:r>
          </a:p>
          <a:p>
            <a:endParaRPr lang="nl-BE" dirty="0"/>
          </a:p>
          <a:p>
            <a:r>
              <a:rPr lang="nl-BE" dirty="0"/>
              <a:t>Actuele score VT Real Wetteren </a:t>
            </a:r>
            <a:r>
              <a:rPr lang="nl-BE" b="1" dirty="0"/>
              <a:t>25 punten</a:t>
            </a:r>
          </a:p>
          <a:p>
            <a:endParaRPr lang="nl-BE" b="1" dirty="0"/>
          </a:p>
          <a:p>
            <a:pPr marL="0" indent="0">
              <a:buNone/>
            </a:pPr>
            <a:endParaRPr lang="nl-BE" b="1" dirty="0"/>
          </a:p>
          <a:p>
            <a:endParaRPr lang="nl-BE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7840C5-846E-278C-D841-F81BC23137D7}"/>
              </a:ext>
            </a:extLst>
          </p:cNvPr>
          <p:cNvSpPr/>
          <p:nvPr/>
        </p:nvSpPr>
        <p:spPr>
          <a:xfrm>
            <a:off x="11637813" y="692727"/>
            <a:ext cx="554182" cy="539404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88218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989D28-628C-6D6A-F5DE-5B34B584F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Sportief beleid</a:t>
            </a:r>
            <a:br>
              <a:rPr lang="nl-BE" dirty="0"/>
            </a:br>
            <a:br>
              <a:rPr lang="nl-BE" dirty="0"/>
            </a:br>
            <a:r>
              <a:rPr lang="nl-BE" dirty="0"/>
              <a:t>2022 – 2027</a:t>
            </a:r>
            <a:br>
              <a:rPr lang="nl-BE" dirty="0"/>
            </a:br>
            <a:br>
              <a:rPr lang="nl-BE" dirty="0"/>
            </a:br>
            <a:r>
              <a:rPr lang="nl-BE" dirty="0"/>
              <a:t>Ranking O-</a:t>
            </a:r>
            <a:r>
              <a:rPr lang="nl-BE" dirty="0" err="1"/>
              <a:t>Vl</a:t>
            </a:r>
            <a:endParaRPr lang="nl-BE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4F9B268C-757D-F634-0BC4-FCB134183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033007"/>
            <a:ext cx="7315200" cy="478246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254944C-3E51-8749-AA6D-2BD60B4B6593}"/>
              </a:ext>
            </a:extLst>
          </p:cNvPr>
          <p:cNvSpPr txBox="1"/>
          <p:nvPr/>
        </p:nvSpPr>
        <p:spPr>
          <a:xfrm>
            <a:off x="9070512" y="3555265"/>
            <a:ext cx="884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2022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BBB1F1A-6381-5DD9-CF99-4C3CCEC77937}"/>
              </a:ext>
            </a:extLst>
          </p:cNvPr>
          <p:cNvSpPr txBox="1"/>
          <p:nvPr/>
        </p:nvSpPr>
        <p:spPr>
          <a:xfrm>
            <a:off x="6302477" y="2841523"/>
            <a:ext cx="993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2024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FB5E555-F5D0-4361-9DD6-700C24250987}"/>
              </a:ext>
            </a:extLst>
          </p:cNvPr>
          <p:cNvSpPr txBox="1"/>
          <p:nvPr/>
        </p:nvSpPr>
        <p:spPr>
          <a:xfrm>
            <a:off x="5161935" y="1986116"/>
            <a:ext cx="934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Target 2030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8B0EC2-7D5A-01E5-C051-98E8ABF8653D}"/>
              </a:ext>
            </a:extLst>
          </p:cNvPr>
          <p:cNvSpPr/>
          <p:nvPr/>
        </p:nvSpPr>
        <p:spPr>
          <a:xfrm>
            <a:off x="11637813" y="692727"/>
            <a:ext cx="554182" cy="539404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16502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8DCBC7-F857-C8EF-06E5-0AF70E461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Sportief beleid</a:t>
            </a:r>
            <a:br>
              <a:rPr lang="nl-BE" dirty="0"/>
            </a:br>
            <a:br>
              <a:rPr lang="nl-BE" dirty="0"/>
            </a:br>
            <a:r>
              <a:rPr lang="nl-BE" dirty="0"/>
              <a:t>2022 - 2027</a:t>
            </a:r>
          </a:p>
        </p:txBody>
      </p:sp>
      <p:graphicFrame>
        <p:nvGraphicFramePr>
          <p:cNvPr id="6" name="Tijdelijke aanduiding voor inhoud 5">
            <a:extLst>
              <a:ext uri="{FF2B5EF4-FFF2-40B4-BE49-F238E27FC236}">
                <a16:creationId xmlns:a16="http://schemas.microsoft.com/office/drawing/2014/main" id="{38D01482-D63E-0451-50A8-52AA9648181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68738" y="863600"/>
          <a:ext cx="7315200" cy="5121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A7BA8D5-4F0D-49A8-924E-37187619381F}"/>
              </a:ext>
            </a:extLst>
          </p:cNvPr>
          <p:cNvSpPr/>
          <p:nvPr/>
        </p:nvSpPr>
        <p:spPr>
          <a:xfrm>
            <a:off x="11637813" y="692727"/>
            <a:ext cx="554182" cy="539404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90413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E59F9C-AA22-E810-15C2-0AC55A8A5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Sportief beleid</a:t>
            </a:r>
            <a:br>
              <a:rPr lang="nl-BE" dirty="0"/>
            </a:br>
            <a:br>
              <a:rPr lang="nl-BE" dirty="0"/>
            </a:br>
            <a:r>
              <a:rPr lang="nl-BE" dirty="0"/>
              <a:t>2022 – 2027</a:t>
            </a:r>
            <a:br>
              <a:rPr lang="nl-BE" dirty="0"/>
            </a:br>
            <a:br>
              <a:rPr lang="nl-BE" dirty="0"/>
            </a:br>
            <a:r>
              <a:rPr lang="nl-BE" sz="3200" dirty="0"/>
              <a:t>Ranking VT Real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53FB8E2-F447-B5B9-BA26-EB2C995BA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Ranking overall : 17</a:t>
            </a:r>
            <a:r>
              <a:rPr lang="nl-BE" baseline="30000" dirty="0"/>
              <a:t>de</a:t>
            </a:r>
            <a:r>
              <a:rPr lang="nl-BE" dirty="0"/>
              <a:t> plaats</a:t>
            </a:r>
          </a:p>
          <a:p>
            <a:endParaRPr lang="nl-BE" dirty="0"/>
          </a:p>
          <a:p>
            <a:r>
              <a:rPr lang="nl-BE" dirty="0"/>
              <a:t>Ranking jeugd : 11</a:t>
            </a:r>
            <a:r>
              <a:rPr lang="nl-BE" baseline="30000" dirty="0"/>
              <a:t>de</a:t>
            </a:r>
            <a:r>
              <a:rPr lang="nl-BE" dirty="0"/>
              <a:t> plaats</a:t>
            </a:r>
          </a:p>
          <a:p>
            <a:endParaRPr lang="nl-BE" dirty="0"/>
          </a:p>
          <a:p>
            <a:r>
              <a:rPr lang="nl-BE" dirty="0"/>
              <a:t>Ranking jeugd dames : 5</a:t>
            </a:r>
            <a:r>
              <a:rPr lang="nl-BE" baseline="30000" dirty="0"/>
              <a:t>de</a:t>
            </a:r>
            <a:r>
              <a:rPr lang="nl-BE" dirty="0"/>
              <a:t> plaats</a:t>
            </a:r>
          </a:p>
          <a:p>
            <a:endParaRPr lang="nl-BE" dirty="0"/>
          </a:p>
          <a:p>
            <a:r>
              <a:rPr lang="nl-BE" dirty="0"/>
              <a:t>Ranking overall per inwoner : 13</a:t>
            </a:r>
            <a:r>
              <a:rPr lang="nl-BE" baseline="30000" dirty="0"/>
              <a:t>de</a:t>
            </a:r>
            <a:r>
              <a:rPr lang="nl-BE" dirty="0"/>
              <a:t> plaats</a:t>
            </a:r>
          </a:p>
          <a:p>
            <a:endParaRPr lang="nl-BE" dirty="0"/>
          </a:p>
          <a:p>
            <a:r>
              <a:rPr lang="nl-BE" dirty="0"/>
              <a:t>Totaal aantal clubs O-</a:t>
            </a:r>
            <a:r>
              <a:rPr lang="nl-BE" dirty="0" err="1"/>
              <a:t>Vl</a:t>
            </a:r>
            <a:r>
              <a:rPr lang="nl-BE" dirty="0"/>
              <a:t> : </a:t>
            </a:r>
            <a:r>
              <a:rPr lang="nl-BE" b="1" dirty="0"/>
              <a:t>45 clubs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31DE57-6D57-1082-2131-94FF9ADACD70}"/>
              </a:ext>
            </a:extLst>
          </p:cNvPr>
          <p:cNvSpPr/>
          <p:nvPr/>
        </p:nvSpPr>
        <p:spPr>
          <a:xfrm>
            <a:off x="11637813" y="692727"/>
            <a:ext cx="554182" cy="539404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94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Ploegen</a:t>
            </a:r>
            <a:br>
              <a:rPr lang="nl-BE" dirty="0"/>
            </a:br>
            <a:r>
              <a:rPr lang="nl-BE" dirty="0"/>
              <a:t>2024 - 2025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69268" y="864108"/>
            <a:ext cx="7538538" cy="5120640"/>
          </a:xfrm>
        </p:spPr>
        <p:txBody>
          <a:bodyPr anchor="t">
            <a:normAutofit fontScale="62500" lnSpcReduction="20000"/>
          </a:bodyPr>
          <a:lstStyle/>
          <a:p>
            <a:pPr marL="0" indent="0">
              <a:buNone/>
            </a:pPr>
            <a:r>
              <a:rPr lang="nl-BE" b="1" dirty="0"/>
              <a:t>Ploeg			Trainer	                                     Coach	</a:t>
            </a:r>
          </a:p>
          <a:p>
            <a:pPr marL="0" indent="0">
              <a:buNone/>
            </a:pPr>
            <a:endParaRPr lang="nl-BE" b="1" dirty="0"/>
          </a:p>
          <a:p>
            <a:pPr marL="0" indent="0">
              <a:buNone/>
            </a:pPr>
            <a:r>
              <a:rPr lang="nl-BE" dirty="0"/>
              <a:t>Volley Academy		Kaat Coppens, </a:t>
            </a:r>
            <a:r>
              <a:rPr lang="nl-BE" dirty="0" err="1"/>
              <a:t>Iste</a:t>
            </a:r>
            <a:r>
              <a:rPr lang="nl-BE" dirty="0"/>
              <a:t> </a:t>
            </a:r>
            <a:r>
              <a:rPr lang="nl-BE" dirty="0" err="1"/>
              <a:t>Malfait</a:t>
            </a:r>
            <a:r>
              <a:rPr lang="nl-BE" dirty="0"/>
              <a:t>, </a:t>
            </a:r>
            <a:r>
              <a:rPr lang="nl-BE" dirty="0" err="1"/>
              <a:t>Ilene</a:t>
            </a:r>
            <a:r>
              <a:rPr lang="nl-BE" dirty="0"/>
              <a:t> D’Hondt, </a:t>
            </a:r>
            <a:r>
              <a:rPr lang="nl-BE" dirty="0" err="1"/>
              <a:t>Yelena</a:t>
            </a:r>
            <a:r>
              <a:rPr lang="nl-BE" dirty="0"/>
              <a:t> De 					Mey, Lukas Van </a:t>
            </a:r>
            <a:r>
              <a:rPr lang="nl-BE" dirty="0" err="1"/>
              <a:t>Alboom</a:t>
            </a:r>
            <a:r>
              <a:rPr lang="nl-BE" dirty="0"/>
              <a:t>, Kasper Van </a:t>
            </a:r>
            <a:r>
              <a:rPr lang="nl-BE" dirty="0" err="1"/>
              <a:t>Caekenberg</a:t>
            </a:r>
            <a:r>
              <a:rPr lang="nl-BE" dirty="0"/>
              <a:t>, Staf </a:t>
            </a:r>
            <a:r>
              <a:rPr lang="nl-BE" dirty="0" err="1"/>
              <a:t>Bracke</a:t>
            </a:r>
            <a:r>
              <a:rPr lang="nl-BE" dirty="0"/>
              <a:t>	            </a:t>
            </a:r>
          </a:p>
          <a:p>
            <a:pPr marL="0" indent="0">
              <a:buNone/>
            </a:pPr>
            <a:r>
              <a:rPr lang="nl-BE" dirty="0"/>
              <a:t>U11			</a:t>
            </a:r>
            <a:r>
              <a:rPr lang="nl-BE" dirty="0" err="1"/>
              <a:t>Fiep</a:t>
            </a:r>
            <a:r>
              <a:rPr lang="nl-BE" dirty="0"/>
              <a:t> De Vos &amp; Amelie Vermeiren	             </a:t>
            </a:r>
          </a:p>
          <a:p>
            <a:pPr marL="0" indent="0">
              <a:buNone/>
            </a:pPr>
            <a:r>
              <a:rPr lang="nl-BE" dirty="0"/>
              <a:t>U13J 			Stijn De Clercq                             	          </a:t>
            </a:r>
          </a:p>
          <a:p>
            <a:pPr marL="0" indent="0">
              <a:buNone/>
            </a:pPr>
            <a:r>
              <a:rPr lang="nl-BE" dirty="0"/>
              <a:t>MU13A			Philippe </a:t>
            </a:r>
            <a:r>
              <a:rPr lang="nl-BE" dirty="0" err="1"/>
              <a:t>Cryns</a:t>
            </a:r>
            <a:r>
              <a:rPr lang="nl-BE" dirty="0"/>
              <a:t>         </a:t>
            </a:r>
          </a:p>
          <a:p>
            <a:pPr marL="0" indent="0">
              <a:buNone/>
            </a:pPr>
            <a:r>
              <a:rPr lang="nl-BE" dirty="0"/>
              <a:t>MU13B			Sam Van Der </a:t>
            </a:r>
            <a:r>
              <a:rPr lang="nl-BE" dirty="0" err="1"/>
              <a:t>Burght</a:t>
            </a:r>
            <a:r>
              <a:rPr lang="nl-BE" dirty="0"/>
              <a:t> / Evi Steppé                       </a:t>
            </a:r>
          </a:p>
          <a:p>
            <a:pPr marL="0" indent="0">
              <a:buNone/>
            </a:pPr>
            <a:r>
              <a:rPr lang="nl-BE" dirty="0"/>
              <a:t>JU15			 Koen </a:t>
            </a:r>
            <a:r>
              <a:rPr lang="nl-BE" dirty="0" err="1"/>
              <a:t>Bartholomees</a:t>
            </a:r>
            <a:r>
              <a:rPr lang="nl-BE" dirty="0"/>
              <a:t> 	</a:t>
            </a:r>
          </a:p>
          <a:p>
            <a:pPr marL="0" indent="0">
              <a:buNone/>
            </a:pPr>
            <a:r>
              <a:rPr lang="nl-BE" dirty="0"/>
              <a:t>MU15A 			Victoria Marcoen</a:t>
            </a:r>
          </a:p>
          <a:p>
            <a:pPr marL="0" indent="0">
              <a:buNone/>
            </a:pPr>
            <a:r>
              <a:rPr lang="nl-BE" dirty="0"/>
              <a:t>MU15B			Frederik Seghers &amp; Gunnar </a:t>
            </a:r>
            <a:r>
              <a:rPr lang="nl-BE" dirty="0" err="1"/>
              <a:t>Vandersanden</a:t>
            </a:r>
            <a:r>
              <a:rPr lang="nl-BE" dirty="0"/>
              <a:t>      </a:t>
            </a:r>
          </a:p>
          <a:p>
            <a:pPr marL="0" indent="0">
              <a:buNone/>
            </a:pPr>
            <a:r>
              <a:rPr lang="nl-BE" dirty="0"/>
              <a:t>JU17 			Jeroen De </a:t>
            </a:r>
            <a:r>
              <a:rPr lang="nl-BE" dirty="0" err="1"/>
              <a:t>Bruycker</a:t>
            </a:r>
            <a:endParaRPr lang="nl-BE" dirty="0"/>
          </a:p>
          <a:p>
            <a:pPr marL="0" indent="0">
              <a:buNone/>
            </a:pPr>
            <a:r>
              <a:rPr lang="nl-BE" dirty="0"/>
              <a:t>MU17			Joeri </a:t>
            </a:r>
            <a:r>
              <a:rPr lang="nl-BE" dirty="0" err="1"/>
              <a:t>Dauwens</a:t>
            </a:r>
            <a:endParaRPr lang="nl-BE" dirty="0"/>
          </a:p>
          <a:p>
            <a:pPr marL="0" indent="0">
              <a:buNone/>
            </a:pPr>
            <a:r>
              <a:rPr lang="nl-BE" dirty="0"/>
              <a:t>MU19 			Leen </a:t>
            </a:r>
            <a:r>
              <a:rPr lang="nl-BE" dirty="0" err="1"/>
              <a:t>Magherman</a:t>
            </a:r>
            <a:endParaRPr lang="nl-BE" dirty="0"/>
          </a:p>
          <a:p>
            <a:pPr marL="0" indent="0">
              <a:buNone/>
            </a:pPr>
            <a:r>
              <a:rPr lang="nl-BE" dirty="0"/>
              <a:t>DP4			Sam Van Der </a:t>
            </a:r>
            <a:r>
              <a:rPr lang="nl-BE" dirty="0" err="1"/>
              <a:t>Burght</a:t>
            </a:r>
            <a:endParaRPr lang="nl-BE" dirty="0"/>
          </a:p>
          <a:p>
            <a:pPr marL="0" indent="0">
              <a:buNone/>
            </a:pPr>
            <a:r>
              <a:rPr lang="nl-BE" dirty="0"/>
              <a:t>DN3		                   	David Van </a:t>
            </a:r>
            <a:r>
              <a:rPr lang="nl-BE" dirty="0" err="1"/>
              <a:t>Cauwenberghe</a:t>
            </a:r>
            <a:r>
              <a:rPr lang="nl-BE" dirty="0"/>
              <a:t> / Axel De Paepe/ Peter Dierickx</a:t>
            </a:r>
          </a:p>
          <a:p>
            <a:pPr marL="0" indent="0">
              <a:buNone/>
            </a:pPr>
            <a:r>
              <a:rPr lang="nl-BE" dirty="0" err="1"/>
              <a:t>Recreal</a:t>
            </a:r>
            <a:endParaRPr lang="nl-BE" dirty="0"/>
          </a:p>
          <a:p>
            <a:pPr marL="0" indent="0">
              <a:buNone/>
            </a:pPr>
            <a:r>
              <a:rPr lang="nl-BE" dirty="0"/>
              <a:t>	             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8E144C-9A0C-A36F-0399-9935FA0BCC60}"/>
              </a:ext>
            </a:extLst>
          </p:cNvPr>
          <p:cNvSpPr/>
          <p:nvPr/>
        </p:nvSpPr>
        <p:spPr>
          <a:xfrm>
            <a:off x="11637813" y="692727"/>
            <a:ext cx="554182" cy="539404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0035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450BDA-781A-93AB-C502-41F9A5E2F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800" dirty="0"/>
              <a:t>Ploeg- verantwoordelijke</a:t>
            </a:r>
            <a:br>
              <a:rPr lang="nl-BE" sz="2800" dirty="0"/>
            </a:br>
            <a:br>
              <a:rPr lang="nl-BE" sz="2800" dirty="0"/>
            </a:br>
            <a:r>
              <a:rPr lang="nl-BE" sz="2800" dirty="0"/>
              <a:t>(1</a:t>
            </a:r>
            <a:r>
              <a:rPr lang="nl-BE" sz="2800" baseline="30000" dirty="0"/>
              <a:t>e</a:t>
            </a:r>
            <a:r>
              <a:rPr lang="nl-BE" sz="2800" dirty="0"/>
              <a:t> contactpersoon)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C160B7-A3BB-05E8-3016-392B5ED91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BE" dirty="0"/>
              <a:t>Academy		</a:t>
            </a:r>
            <a:r>
              <a:rPr lang="nl-BE" b="1" dirty="0" err="1"/>
              <a:t>Jürgen</a:t>
            </a:r>
            <a:r>
              <a:rPr lang="nl-BE" b="1" dirty="0"/>
              <a:t> De Bock</a:t>
            </a:r>
          </a:p>
          <a:p>
            <a:pPr marL="0" indent="0">
              <a:buNone/>
            </a:pPr>
            <a:r>
              <a:rPr lang="nl-BE" dirty="0"/>
              <a:t>U11			Hendrik Wouters 	             </a:t>
            </a:r>
          </a:p>
          <a:p>
            <a:pPr marL="0" indent="0">
              <a:buNone/>
            </a:pPr>
            <a:r>
              <a:rPr lang="nl-BE" dirty="0"/>
              <a:t>U13J 			Thomas Blomme                           	          </a:t>
            </a:r>
          </a:p>
          <a:p>
            <a:pPr marL="0" indent="0">
              <a:buNone/>
            </a:pPr>
            <a:r>
              <a:rPr lang="nl-BE" dirty="0"/>
              <a:t>MU13A			Kirsten </a:t>
            </a:r>
            <a:r>
              <a:rPr lang="nl-BE" dirty="0" err="1"/>
              <a:t>Beeusaert</a:t>
            </a:r>
            <a:r>
              <a:rPr lang="nl-BE" dirty="0"/>
              <a:t> &amp; Youri Poelman   </a:t>
            </a:r>
          </a:p>
          <a:p>
            <a:pPr marL="0" indent="0">
              <a:buNone/>
            </a:pPr>
            <a:r>
              <a:rPr lang="nl-BE" dirty="0"/>
              <a:t>MU13B			Katrien Van </a:t>
            </a:r>
            <a:r>
              <a:rPr lang="nl-BE" dirty="0" err="1"/>
              <a:t>Durme</a:t>
            </a:r>
            <a:r>
              <a:rPr lang="nl-BE" dirty="0"/>
              <a:t>       </a:t>
            </a:r>
          </a:p>
          <a:p>
            <a:pPr marL="0" indent="0">
              <a:buNone/>
            </a:pPr>
            <a:r>
              <a:rPr lang="nl-BE" dirty="0"/>
              <a:t>JU15			</a:t>
            </a:r>
            <a:r>
              <a:rPr lang="nl-BE" b="1" dirty="0" err="1"/>
              <a:t>Jürgen</a:t>
            </a:r>
            <a:r>
              <a:rPr lang="nl-BE" b="1" dirty="0"/>
              <a:t> De Bock        </a:t>
            </a:r>
            <a:r>
              <a:rPr lang="nl-BE" dirty="0"/>
              <a:t>     </a:t>
            </a:r>
          </a:p>
          <a:p>
            <a:pPr marL="0" indent="0">
              <a:buNone/>
            </a:pPr>
            <a:r>
              <a:rPr lang="nl-BE" dirty="0"/>
              <a:t>MU15A 			</a:t>
            </a:r>
            <a:r>
              <a:rPr lang="nl-BE" b="1" dirty="0"/>
              <a:t>Laura </a:t>
            </a:r>
            <a:r>
              <a:rPr lang="nl-BE" b="1" dirty="0" err="1"/>
              <a:t>Jonckheere</a:t>
            </a:r>
            <a:r>
              <a:rPr lang="nl-BE" dirty="0"/>
              <a:t>  </a:t>
            </a:r>
          </a:p>
          <a:p>
            <a:pPr marL="0" indent="0">
              <a:buNone/>
            </a:pPr>
            <a:r>
              <a:rPr lang="nl-BE" dirty="0"/>
              <a:t>MU15B			Lieve Matthys          </a:t>
            </a:r>
          </a:p>
          <a:p>
            <a:pPr marL="0" indent="0">
              <a:buNone/>
            </a:pPr>
            <a:r>
              <a:rPr lang="nl-BE" dirty="0"/>
              <a:t>JU17 			</a:t>
            </a:r>
            <a:r>
              <a:rPr lang="nl-BE" b="1" dirty="0"/>
              <a:t>Carolien Moreel</a:t>
            </a:r>
          </a:p>
          <a:p>
            <a:pPr marL="0" indent="0">
              <a:buNone/>
            </a:pPr>
            <a:r>
              <a:rPr lang="nl-BE" dirty="0"/>
              <a:t>MU17 			Leen De Frenne</a:t>
            </a:r>
          </a:p>
          <a:p>
            <a:pPr marL="0" indent="0">
              <a:buNone/>
            </a:pPr>
            <a:r>
              <a:rPr lang="nl-BE" dirty="0"/>
              <a:t>MU19 			</a:t>
            </a:r>
            <a:r>
              <a:rPr lang="nl-BE" b="1" dirty="0"/>
              <a:t>Lieven Van De Keer</a:t>
            </a:r>
          </a:p>
          <a:p>
            <a:pPr marL="0" indent="0">
              <a:buNone/>
            </a:pPr>
            <a:r>
              <a:rPr lang="nl-BE" dirty="0"/>
              <a:t>DP4			</a:t>
            </a:r>
            <a:r>
              <a:rPr lang="nl-BE" b="1" dirty="0" err="1"/>
              <a:t>Keaty</a:t>
            </a:r>
            <a:r>
              <a:rPr lang="nl-BE" b="1" dirty="0"/>
              <a:t> Maes</a:t>
            </a:r>
          </a:p>
          <a:p>
            <a:pPr marL="0" indent="0">
              <a:buNone/>
            </a:pPr>
            <a:r>
              <a:rPr lang="nl-BE" dirty="0"/>
              <a:t>DN3		                   </a:t>
            </a:r>
            <a:r>
              <a:rPr lang="nl-BE" b="1" dirty="0"/>
              <a:t>Sarah de </a:t>
            </a:r>
            <a:r>
              <a:rPr lang="nl-BE" b="1" dirty="0" err="1"/>
              <a:t>Hemptinne</a:t>
            </a:r>
            <a:r>
              <a:rPr lang="nl-BE" b="1" dirty="0"/>
              <a:t> </a:t>
            </a:r>
            <a:r>
              <a:rPr lang="nl-BE" dirty="0"/>
              <a:t>&amp; Victoria Marcoen</a:t>
            </a:r>
          </a:p>
          <a:p>
            <a:pPr marL="0" indent="0">
              <a:buNone/>
            </a:pPr>
            <a:r>
              <a:rPr lang="nl-BE" dirty="0" err="1"/>
              <a:t>Recreal</a:t>
            </a:r>
            <a:r>
              <a:rPr lang="nl-BE" dirty="0"/>
              <a:t>			Sam Van Der Burcht</a:t>
            </a:r>
          </a:p>
          <a:p>
            <a:endParaRPr lang="nl-B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D4AB0E-ABB9-671B-1581-3940FD312806}"/>
              </a:ext>
            </a:extLst>
          </p:cNvPr>
          <p:cNvSpPr/>
          <p:nvPr/>
        </p:nvSpPr>
        <p:spPr>
          <a:xfrm>
            <a:off x="11637813" y="692727"/>
            <a:ext cx="554182" cy="539404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95012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Wedstrijden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anchor="t">
            <a:normAutofit fontScale="85000" lnSpcReduction="20000"/>
          </a:bodyPr>
          <a:lstStyle/>
          <a:p>
            <a:r>
              <a:rPr lang="nl-BE" dirty="0"/>
              <a:t>DN3   			zaterdag 20h00</a:t>
            </a:r>
          </a:p>
          <a:p>
            <a:r>
              <a:rPr lang="nl-BE" dirty="0"/>
              <a:t>DP4			zaterdag 20h00</a:t>
            </a:r>
          </a:p>
          <a:p>
            <a:r>
              <a:rPr lang="nl-BE" dirty="0"/>
              <a:t>MU19			zaterdag 12h00</a:t>
            </a:r>
          </a:p>
          <a:p>
            <a:r>
              <a:rPr lang="nl-BE" dirty="0"/>
              <a:t>MU17			zaterdag 12h00</a:t>
            </a:r>
          </a:p>
          <a:p>
            <a:r>
              <a:rPr lang="nl-BE" dirty="0"/>
              <a:t>JU17 			zaterdag 12h00</a:t>
            </a:r>
          </a:p>
          <a:p>
            <a:r>
              <a:rPr lang="nl-BE" dirty="0"/>
              <a:t>MU15A			zaterdag  15h00</a:t>
            </a:r>
          </a:p>
          <a:p>
            <a:r>
              <a:rPr lang="nl-BE" dirty="0"/>
              <a:t>MU15B			zaterdag 15h00</a:t>
            </a:r>
          </a:p>
          <a:p>
            <a:r>
              <a:rPr lang="nl-BE" dirty="0"/>
              <a:t>JU15			zaterdag 15h00</a:t>
            </a:r>
          </a:p>
          <a:p>
            <a:r>
              <a:rPr lang="nl-BE" dirty="0"/>
              <a:t>MU13A			zaterdag 15h00</a:t>
            </a:r>
          </a:p>
          <a:p>
            <a:r>
              <a:rPr lang="nl-BE" dirty="0"/>
              <a:t>MU13B			zaterdag 15h00</a:t>
            </a:r>
          </a:p>
          <a:p>
            <a:r>
              <a:rPr lang="nl-BE" dirty="0"/>
              <a:t>JU13			zaterdag 12h00</a:t>
            </a:r>
          </a:p>
          <a:p>
            <a:r>
              <a:rPr lang="nl-BE" dirty="0"/>
              <a:t>Heren </a:t>
            </a:r>
            <a:r>
              <a:rPr lang="nl-BE" dirty="0" err="1"/>
              <a:t>recrea</a:t>
            </a:r>
            <a:r>
              <a:rPr lang="nl-BE" dirty="0"/>
              <a:t>	                     woensdag 20h00</a:t>
            </a:r>
          </a:p>
          <a:p>
            <a:endParaRPr lang="nl-BE" sz="1600" dirty="0"/>
          </a:p>
          <a:p>
            <a:r>
              <a:rPr lang="nl-BE" sz="1600" dirty="0"/>
              <a:t>Voor exacte data en eventuele uur wijzigingen : zie www.volleyscores.be</a:t>
            </a:r>
          </a:p>
          <a:p>
            <a:r>
              <a:rPr lang="nl-BE" sz="1600" dirty="0"/>
              <a:t>Er worden ieder weekend thuiswedstrijden georganiseerd (alternerend)</a:t>
            </a:r>
          </a:p>
          <a:p>
            <a:endParaRPr lang="nl-BE" sz="16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8797DD8-73E4-F6A9-D053-8DAD588AD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6358" y="2026264"/>
            <a:ext cx="3236042" cy="21573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60B698D-6EA5-6952-65EB-E349E99B37F5}"/>
              </a:ext>
            </a:extLst>
          </p:cNvPr>
          <p:cNvSpPr/>
          <p:nvPr/>
        </p:nvSpPr>
        <p:spPr>
          <a:xfrm>
            <a:off x="11637813" y="692727"/>
            <a:ext cx="554182" cy="539404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5600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Kalender</a:t>
            </a:r>
            <a:br>
              <a:rPr lang="nl-BE" dirty="0"/>
            </a:br>
            <a:br>
              <a:rPr lang="nl-BE" dirty="0"/>
            </a:br>
            <a:r>
              <a:rPr lang="nl-BE" dirty="0"/>
              <a:t>2024- 2025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anchor="t">
            <a:normAutofit fontScale="92500" lnSpcReduction="10000"/>
          </a:bodyPr>
          <a:lstStyle/>
          <a:p>
            <a:r>
              <a:rPr lang="nl-BE" sz="1600" b="1" dirty="0"/>
              <a:t>Donderdag 12 september 		ledenvergadering</a:t>
            </a:r>
          </a:p>
          <a:p>
            <a:endParaRPr lang="nl-BE" sz="1600" b="1" dirty="0"/>
          </a:p>
          <a:p>
            <a:r>
              <a:rPr lang="nl-BE" sz="1600" b="1" dirty="0"/>
              <a:t>Zondag 6 oktober 			zwerfvuilactie</a:t>
            </a:r>
          </a:p>
          <a:p>
            <a:endParaRPr lang="nl-BE" sz="1600" b="1" dirty="0"/>
          </a:p>
          <a:p>
            <a:r>
              <a:rPr lang="nl-BE" sz="1600" b="1" dirty="0"/>
              <a:t>Woensdag 30 oktober		</a:t>
            </a:r>
            <a:r>
              <a:rPr lang="nl-BE" sz="1600" b="1" dirty="0" err="1"/>
              <a:t>youth</a:t>
            </a:r>
            <a:r>
              <a:rPr lang="nl-BE" sz="1600" b="1" dirty="0"/>
              <a:t> </a:t>
            </a:r>
            <a:r>
              <a:rPr lang="nl-BE" sz="1600" b="1" dirty="0" err="1"/>
              <a:t>champions</a:t>
            </a:r>
            <a:r>
              <a:rPr lang="nl-BE" sz="1600" b="1" dirty="0"/>
              <a:t> league in </a:t>
            </a:r>
            <a:r>
              <a:rPr lang="nl-BE" sz="1600" b="1" dirty="0" err="1"/>
              <a:t>wetteren</a:t>
            </a:r>
            <a:endParaRPr lang="nl-BE" sz="1600" b="1" dirty="0"/>
          </a:p>
          <a:p>
            <a:endParaRPr lang="nl-BE" sz="1600" b="1" dirty="0"/>
          </a:p>
          <a:p>
            <a:r>
              <a:rPr lang="nl-BE" sz="1600" b="1" dirty="0"/>
              <a:t>Oktober – november		verkoopactie Milka</a:t>
            </a:r>
          </a:p>
          <a:p>
            <a:endParaRPr lang="nl-BE" sz="1600" b="1" dirty="0"/>
          </a:p>
          <a:p>
            <a:r>
              <a:rPr lang="nl-BE" sz="1600" b="1" dirty="0"/>
              <a:t>Zaterdag 16 november		sponsorevent</a:t>
            </a:r>
          </a:p>
          <a:p>
            <a:endParaRPr lang="nl-BE" sz="1600" b="1" dirty="0"/>
          </a:p>
          <a:p>
            <a:r>
              <a:rPr lang="nl-BE" sz="1600" b="1" dirty="0"/>
              <a:t>Vrijdag 27 december		kersttornooi</a:t>
            </a:r>
          </a:p>
          <a:p>
            <a:endParaRPr lang="nl-BE" sz="1600" b="1" dirty="0"/>
          </a:p>
          <a:p>
            <a:r>
              <a:rPr lang="nl-BE" sz="1600" b="1" dirty="0"/>
              <a:t>Zondag 2 februari			eetfestijn</a:t>
            </a:r>
          </a:p>
          <a:p>
            <a:endParaRPr lang="nl-BE" sz="1600" b="1" dirty="0"/>
          </a:p>
          <a:p>
            <a:r>
              <a:rPr lang="nl-BE" sz="1600" b="1" dirty="0"/>
              <a:t>Zaterdag 10 mei			</a:t>
            </a:r>
            <a:r>
              <a:rPr lang="nl-BE" sz="1600" b="1" dirty="0" err="1"/>
              <a:t>clubdag</a:t>
            </a:r>
            <a:r>
              <a:rPr lang="nl-BE" sz="1600" b="1" dirty="0"/>
              <a:t> &amp; spaghetti festijn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6577F8-A1DD-29D1-AE51-0E062ACC0258}"/>
              </a:ext>
            </a:extLst>
          </p:cNvPr>
          <p:cNvSpPr/>
          <p:nvPr/>
        </p:nvSpPr>
        <p:spPr>
          <a:xfrm>
            <a:off x="11637813" y="692727"/>
            <a:ext cx="554182" cy="539404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93000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CCCA6-3BBB-465F-9BE5-BABEA9EBF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Helpende handen</a:t>
            </a:r>
            <a:endParaRPr lang="aa-ET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7265" y="3009530"/>
            <a:ext cx="3027959" cy="2500825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972976" y="2751601"/>
            <a:ext cx="501862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/>
              <a:t>VT real wil graag een familiale  club zijn en daarom rekenen we ook op onze ouders en leden om mee te helpen bij volgende zaken :  wedstrijdblad of tablet, wassen van de truitjes, vervoer bij wedstrijden op verplaatsing, scheidsrechter, acties…</a:t>
            </a:r>
          </a:p>
          <a:p>
            <a:endParaRPr lang="nl-BE" sz="2000" b="1" dirty="0"/>
          </a:p>
          <a:p>
            <a:r>
              <a:rPr lang="nl-BE" sz="2000" b="1" dirty="0"/>
              <a:t>Zonder jullie hulp kan er niet gespeeld worden</a:t>
            </a:r>
          </a:p>
          <a:p>
            <a:endParaRPr lang="nl-BE" sz="2000" b="1" dirty="0"/>
          </a:p>
          <a:p>
            <a:endParaRPr lang="nl-BE" sz="2000" b="1" dirty="0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BF8EB6E2-9962-0F92-D7C3-7B83B820A8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72976" y="777348"/>
            <a:ext cx="2447986" cy="16313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624F0D-8908-27DC-79E0-8F2B1ED9C556}"/>
              </a:ext>
            </a:extLst>
          </p:cNvPr>
          <p:cNvSpPr/>
          <p:nvPr/>
        </p:nvSpPr>
        <p:spPr>
          <a:xfrm>
            <a:off x="11637813" y="692727"/>
            <a:ext cx="554182" cy="539404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26026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CCCA6-3BBB-465F-9BE5-BABEA9EBF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Lidgeld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2024 - 2025</a:t>
            </a:r>
            <a:endParaRPr lang="aa-ET" dirty="0"/>
          </a:p>
        </p:txBody>
      </p:sp>
      <p:sp>
        <p:nvSpPr>
          <p:cNvPr id="11" name="Tijdelijke aanduiding voor inhoud 10"/>
          <p:cNvSpPr>
            <a:spLocks noGrp="1"/>
          </p:cNvSpPr>
          <p:nvPr>
            <p:ph idx="1"/>
          </p:nvPr>
        </p:nvSpPr>
        <p:spPr>
          <a:xfrm>
            <a:off x="3869268" y="685800"/>
            <a:ext cx="7315200" cy="602428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nl-BE" sz="2100" dirty="0"/>
              <a:t>Volley Academy			175 €</a:t>
            </a:r>
          </a:p>
          <a:p>
            <a:pPr marL="0" indent="0">
              <a:buNone/>
            </a:pPr>
            <a:r>
              <a:rPr lang="nl-BE" sz="2100" dirty="0"/>
              <a:t>U11				200 €</a:t>
            </a:r>
          </a:p>
          <a:p>
            <a:pPr marL="0" indent="0">
              <a:buNone/>
            </a:pPr>
            <a:r>
              <a:rPr lang="nl-BE" sz="2100" dirty="0"/>
              <a:t>U13				240 €</a:t>
            </a:r>
          </a:p>
          <a:p>
            <a:pPr marL="0" indent="0">
              <a:buNone/>
            </a:pPr>
            <a:r>
              <a:rPr lang="nl-BE" sz="2100" dirty="0"/>
              <a:t>U15				240 €</a:t>
            </a:r>
          </a:p>
          <a:p>
            <a:pPr marL="0" indent="0">
              <a:buNone/>
            </a:pPr>
            <a:r>
              <a:rPr lang="nl-BE" sz="2100" dirty="0"/>
              <a:t>U17				240 €</a:t>
            </a:r>
          </a:p>
          <a:p>
            <a:pPr marL="0" indent="0">
              <a:buNone/>
            </a:pPr>
            <a:r>
              <a:rPr lang="nl-BE" sz="2100" dirty="0"/>
              <a:t>U19				240 €</a:t>
            </a:r>
          </a:p>
          <a:p>
            <a:pPr marL="0" indent="0">
              <a:buNone/>
            </a:pPr>
            <a:r>
              <a:rPr lang="nl-BE" sz="2100" dirty="0"/>
              <a:t>Senioren			275 €</a:t>
            </a:r>
          </a:p>
          <a:p>
            <a:pPr marL="0" indent="0">
              <a:buNone/>
            </a:pPr>
            <a:r>
              <a:rPr lang="nl-BE" sz="2100" dirty="0"/>
              <a:t>Recreatie                                                120  €</a:t>
            </a:r>
          </a:p>
          <a:p>
            <a:endParaRPr lang="nl-BE" dirty="0"/>
          </a:p>
          <a:p>
            <a:r>
              <a:rPr lang="nl-BE" dirty="0"/>
              <a:t>2</a:t>
            </a:r>
            <a:r>
              <a:rPr lang="nl-BE" baseline="30000" dirty="0"/>
              <a:t>de</a:t>
            </a:r>
            <a:r>
              <a:rPr lang="nl-BE" dirty="0"/>
              <a:t> lid uit zelfde gezin – 30 € , vanaf 3</a:t>
            </a:r>
            <a:r>
              <a:rPr lang="nl-BE" baseline="30000" dirty="0"/>
              <a:t>de</a:t>
            </a:r>
            <a:r>
              <a:rPr lang="nl-BE" dirty="0"/>
              <a:t> lid uit zelfde gezin -60 €</a:t>
            </a:r>
          </a:p>
          <a:p>
            <a:r>
              <a:rPr lang="nl-BE" dirty="0"/>
              <a:t>Nieuwe leden : 3 test trainingen gratis</a:t>
            </a:r>
          </a:p>
          <a:p>
            <a:r>
              <a:rPr lang="nl-BE" dirty="0"/>
              <a:t>Indien speler een </a:t>
            </a:r>
            <a:r>
              <a:rPr lang="nl-BE" dirty="0" err="1"/>
              <a:t>prio</a:t>
            </a:r>
            <a:r>
              <a:rPr lang="nl-BE" dirty="0"/>
              <a:t> statuut heeft : lidgeld betalen van de </a:t>
            </a:r>
            <a:r>
              <a:rPr lang="nl-BE" dirty="0" err="1"/>
              <a:t>prio</a:t>
            </a:r>
            <a:r>
              <a:rPr lang="nl-BE" dirty="0"/>
              <a:t> 1 ploeg</a:t>
            </a:r>
          </a:p>
          <a:p>
            <a:r>
              <a:rPr lang="nl-BE" dirty="0"/>
              <a:t>Lidgeld te betalen voor 10/9  (uitgezonderd </a:t>
            </a:r>
            <a:r>
              <a:rPr lang="nl-BE" dirty="0" err="1"/>
              <a:t>academy</a:t>
            </a:r>
            <a:r>
              <a:rPr lang="nl-BE" dirty="0"/>
              <a:t>)</a:t>
            </a:r>
          </a:p>
          <a:p>
            <a:endParaRPr lang="nl-BE" b="1" dirty="0"/>
          </a:p>
          <a:p>
            <a:endParaRPr lang="nl-B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CB7FE3-40F1-0E42-B02F-32FF057EA278}"/>
              </a:ext>
            </a:extLst>
          </p:cNvPr>
          <p:cNvSpPr/>
          <p:nvPr/>
        </p:nvSpPr>
        <p:spPr>
          <a:xfrm>
            <a:off x="11637813" y="692727"/>
            <a:ext cx="554182" cy="539404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86696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F68735-FFC3-4B38-90F3-CF7410890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445893" cy="4601183"/>
          </a:xfrm>
        </p:spPr>
        <p:txBody>
          <a:bodyPr/>
          <a:lstStyle/>
          <a:p>
            <a:r>
              <a:rPr lang="nl-BE" dirty="0"/>
              <a:t>Agenda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12140A-1CC5-48CD-AC8E-1614A09FB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4334" y="807868"/>
            <a:ext cx="7580134" cy="5176880"/>
          </a:xfrm>
        </p:spPr>
        <p:txBody>
          <a:bodyPr>
            <a:normAutofit fontScale="92500" lnSpcReduction="20000"/>
          </a:bodyPr>
          <a:lstStyle/>
          <a:p>
            <a:endParaRPr lang="nl-BE" dirty="0"/>
          </a:p>
          <a:p>
            <a:r>
              <a:rPr lang="nl-BE" dirty="0"/>
              <a:t>Wie zijn we ?</a:t>
            </a:r>
          </a:p>
          <a:p>
            <a:r>
              <a:rPr lang="nl-BE" dirty="0"/>
              <a:t>Terugblik 2023 – 2024</a:t>
            </a:r>
          </a:p>
          <a:p>
            <a:r>
              <a:rPr lang="nl-BE" dirty="0"/>
              <a:t>Vooruitblik 2024 – 2025</a:t>
            </a:r>
          </a:p>
          <a:p>
            <a:r>
              <a:rPr lang="nl-BE" dirty="0"/>
              <a:t>Clubdoelstellingen</a:t>
            </a:r>
          </a:p>
          <a:p>
            <a:r>
              <a:rPr lang="nl-BE" dirty="0"/>
              <a:t>Bestuur</a:t>
            </a:r>
          </a:p>
          <a:p>
            <a:r>
              <a:rPr lang="nl-BE" dirty="0"/>
              <a:t>Sociale Media</a:t>
            </a:r>
          </a:p>
          <a:p>
            <a:r>
              <a:rPr lang="nl-BE" dirty="0"/>
              <a:t>Ploegen</a:t>
            </a:r>
          </a:p>
          <a:p>
            <a:r>
              <a:rPr lang="nl-BE" dirty="0"/>
              <a:t>Sportief beleid</a:t>
            </a:r>
          </a:p>
          <a:p>
            <a:r>
              <a:rPr lang="nl-BE" dirty="0"/>
              <a:t>Evenementen</a:t>
            </a:r>
          </a:p>
          <a:p>
            <a:r>
              <a:rPr lang="nl-BE" dirty="0"/>
              <a:t>Lidgeld</a:t>
            </a:r>
          </a:p>
          <a:p>
            <a:r>
              <a:rPr lang="nl-BE" dirty="0"/>
              <a:t>Sponsoring</a:t>
            </a:r>
          </a:p>
          <a:p>
            <a:r>
              <a:rPr lang="nl-BE" dirty="0"/>
              <a:t>Budget 2024 – 2025</a:t>
            </a:r>
          </a:p>
          <a:p>
            <a:r>
              <a:rPr lang="nl-BE" dirty="0"/>
              <a:t>Clubidentiteit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7EEA951-AE0D-283A-FD36-69A619ACF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280" y="1954422"/>
            <a:ext cx="4938188" cy="24919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C59662-4D9F-354D-A864-8C89B4B8D339}"/>
              </a:ext>
            </a:extLst>
          </p:cNvPr>
          <p:cNvSpPr/>
          <p:nvPr/>
        </p:nvSpPr>
        <p:spPr>
          <a:xfrm>
            <a:off x="11637813" y="692727"/>
            <a:ext cx="554182" cy="539404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11549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BE" dirty="0"/>
            </a:br>
            <a:br>
              <a:rPr lang="nl-BE" dirty="0"/>
            </a:br>
            <a:br>
              <a:rPr lang="nl-BE" dirty="0"/>
            </a:br>
            <a:br>
              <a:rPr lang="nl-BE" dirty="0"/>
            </a:br>
            <a:r>
              <a:rPr lang="nl-BE" dirty="0"/>
              <a:t>Onze sponsors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765" y="990192"/>
            <a:ext cx="2221714" cy="8640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072" y="2410057"/>
            <a:ext cx="2659039" cy="90689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4343" y="765975"/>
            <a:ext cx="1931195" cy="1459624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5"/>
          <a:srcRect r="11171" b="13305"/>
          <a:stretch/>
        </p:blipFill>
        <p:spPr>
          <a:xfrm>
            <a:off x="6802016" y="2401439"/>
            <a:ext cx="1858408" cy="906891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684DA6E-DB18-4C60-BA01-A44C8B165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072" y="3960586"/>
            <a:ext cx="2572251" cy="609217"/>
          </a:xfrm>
          <a:prstGeom prst="rect">
            <a:avLst/>
          </a:prstGeom>
        </p:spPr>
      </p:pic>
      <p:pic>
        <p:nvPicPr>
          <p:cNvPr id="18" name="Tijdelijke aanduiding voor inhoud 17">
            <a:extLst>
              <a:ext uri="{FF2B5EF4-FFF2-40B4-BE49-F238E27FC236}">
                <a16:creationId xmlns:a16="http://schemas.microsoft.com/office/drawing/2014/main" id="{4059E5A5-6FCF-DD16-0920-61862B9C0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962072" y="799157"/>
            <a:ext cx="1905165" cy="1082134"/>
          </a:xfr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B52F2D02-8111-5823-5DFD-445F4A69C5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1419" y="2339469"/>
            <a:ext cx="1788363" cy="1021686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22C0D2A1-A66D-BB5A-EEF5-8533C8AA8A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2072" y="5212950"/>
            <a:ext cx="2423370" cy="84589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FAD37D78-1146-2D43-E3CD-771E68796B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90471" y="5197152"/>
            <a:ext cx="2408129" cy="870854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40976EF6-3187-943C-1F6E-D7BA200F2B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22445" y="3964715"/>
            <a:ext cx="1032487" cy="84589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F0A26060-4DEF-00FE-47D6-7FD9B8935B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03894" y="5048069"/>
            <a:ext cx="941027" cy="102168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57F9762-4D3D-00D0-37A2-1379B5A721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49816" y="3656589"/>
            <a:ext cx="2205481" cy="1442727"/>
          </a:xfrm>
          <a:prstGeom prst="rect">
            <a:avLst/>
          </a:prstGeom>
        </p:spPr>
      </p:pic>
      <p:pic>
        <p:nvPicPr>
          <p:cNvPr id="6" name="Picture 5" descr="A logo for a barber shop&#10;&#10;Description automatically generated">
            <a:extLst>
              <a:ext uri="{FF2B5EF4-FFF2-40B4-BE49-F238E27FC236}">
                <a16:creationId xmlns:a16="http://schemas.microsoft.com/office/drawing/2014/main" id="{E47BEE63-449A-7AF2-E8B3-3096F603E0E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8004" t="12621" r="18940" b="15851"/>
          <a:stretch/>
        </p:blipFill>
        <p:spPr>
          <a:xfrm>
            <a:off x="10374228" y="4951175"/>
            <a:ext cx="984529" cy="1116831"/>
          </a:xfrm>
          <a:prstGeom prst="rect">
            <a:avLst/>
          </a:prstGeom>
        </p:spPr>
      </p:pic>
      <p:pic>
        <p:nvPicPr>
          <p:cNvPr id="14" name="Picture 13" descr="A red circle with white handshake and text&#10;&#10;Description automatically generated">
            <a:extLst>
              <a:ext uri="{FF2B5EF4-FFF2-40B4-BE49-F238E27FC236}">
                <a16:creationId xmlns:a16="http://schemas.microsoft.com/office/drawing/2014/main" id="{4A4A186B-A0D4-DD28-1277-025CA91F48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8445" y="1199366"/>
            <a:ext cx="2076740" cy="208626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4253BD8-E2A5-9440-0104-66D4842B17F5}"/>
              </a:ext>
            </a:extLst>
          </p:cNvPr>
          <p:cNvSpPr/>
          <p:nvPr/>
        </p:nvSpPr>
        <p:spPr>
          <a:xfrm>
            <a:off x="11637813" y="692727"/>
            <a:ext cx="554182" cy="539404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71899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BED212-7635-4A97-8A65-366894E73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Clubidentiteit</a:t>
            </a:r>
            <a:br>
              <a:rPr lang="nl-BE" dirty="0"/>
            </a:br>
            <a:br>
              <a:rPr lang="nl-BE" dirty="0"/>
            </a:br>
            <a:endParaRPr lang="nl-BE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8979FF54-4B35-881B-8FAB-18D9DD8B1B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1806" y="760962"/>
            <a:ext cx="2220726" cy="2262155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3DBD252-D118-F90B-53A7-E5170B1A1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535" y="760963"/>
            <a:ext cx="3704253" cy="277819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97CF94F-E7EA-F63C-5500-1350E67AC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4090" y="3645464"/>
            <a:ext cx="4537326" cy="30710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0256FC-512A-8B4E-9736-DA1D1E3049D5}"/>
              </a:ext>
            </a:extLst>
          </p:cNvPr>
          <p:cNvSpPr/>
          <p:nvPr/>
        </p:nvSpPr>
        <p:spPr>
          <a:xfrm>
            <a:off x="11637813" y="692727"/>
            <a:ext cx="554182" cy="539404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7098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D8036-96D8-496C-8006-37ACA5AD8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A4CBA9-3463-4C65-BF46-6B6C50E7F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42856" y="757325"/>
            <a:ext cx="3549144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279970-D750-463B-B31B-13000A253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5775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Wie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wij</a:t>
            </a:r>
            <a:r>
              <a:rPr lang="en-US" dirty="0"/>
              <a:t> ?</a:t>
            </a:r>
            <a:endParaRPr lang="aa-ET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CEED6C-D39C-40AA-B89E-52C3FA5A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1D90126-EEBA-4864-9B45-D549126889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373324"/>
              </p:ext>
            </p:extLst>
          </p:nvPr>
        </p:nvGraphicFramePr>
        <p:xfrm>
          <a:off x="866647" y="933854"/>
          <a:ext cx="7293610" cy="5041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6B39D0A-614D-374C-459B-DAF569180885}"/>
              </a:ext>
            </a:extLst>
          </p:cNvPr>
          <p:cNvSpPr/>
          <p:nvPr/>
        </p:nvSpPr>
        <p:spPr>
          <a:xfrm>
            <a:off x="-33" y="692727"/>
            <a:ext cx="554182" cy="539404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48170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87479-F310-8C80-1C58-4540671C7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Terugblik 2023-2024</a:t>
            </a:r>
            <a:br>
              <a:rPr lang="nl-BE" dirty="0"/>
            </a:br>
            <a:br>
              <a:rPr lang="nl-BE" dirty="0"/>
            </a:br>
            <a:r>
              <a:rPr lang="nl-BE" dirty="0"/>
              <a:t>Hoogtepunten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139A71F-8999-B3CF-7583-5DA390321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BE" dirty="0"/>
              <a:t>Dames 3</a:t>
            </a:r>
            <a:r>
              <a:rPr lang="nl-BE" baseline="30000" dirty="0"/>
              <a:t>de</a:t>
            </a:r>
            <a:r>
              <a:rPr lang="nl-BE" dirty="0"/>
              <a:t> nationale worden </a:t>
            </a:r>
            <a:r>
              <a:rPr lang="nl-BE" dirty="0" err="1"/>
              <a:t>vice</a:t>
            </a:r>
            <a:r>
              <a:rPr lang="nl-BE" dirty="0"/>
              <a:t>-kampioen en winnen de nationale eindronde voor bijkomende stijger</a:t>
            </a:r>
          </a:p>
          <a:p>
            <a:endParaRPr lang="nl-BE" dirty="0"/>
          </a:p>
          <a:p>
            <a:r>
              <a:rPr lang="nl-BE" dirty="0"/>
              <a:t>Voor het eerst 3 jeugdploegen actief  op niveau 1 (MU13A, MU15 en MU17A)</a:t>
            </a:r>
          </a:p>
          <a:p>
            <a:endParaRPr lang="nl-BE" dirty="0"/>
          </a:p>
          <a:p>
            <a:r>
              <a:rPr lang="nl-BE" dirty="0"/>
              <a:t>Meisjes MU15 Niv1 kwalificeren zich voor de kampioenenreeks O-</a:t>
            </a:r>
            <a:r>
              <a:rPr lang="nl-BE" dirty="0" err="1"/>
              <a:t>Vl</a:t>
            </a:r>
            <a:endParaRPr lang="nl-BE" dirty="0"/>
          </a:p>
          <a:p>
            <a:endParaRPr lang="nl-BE" dirty="0"/>
          </a:p>
          <a:p>
            <a:r>
              <a:rPr lang="nl-BE" dirty="0"/>
              <a:t>Voor het eerst sinds de fusie hadden we opnieuw 3 jongens ploegen bij de jeugd met de JU13 , JU15 en JU17 </a:t>
            </a:r>
          </a:p>
          <a:p>
            <a:endParaRPr lang="nl-BE" dirty="0"/>
          </a:p>
          <a:p>
            <a:r>
              <a:rPr lang="nl-BE" dirty="0"/>
              <a:t>Opstart thematrainingen en 3</a:t>
            </a:r>
            <a:r>
              <a:rPr lang="nl-BE" baseline="30000" dirty="0"/>
              <a:t>de</a:t>
            </a:r>
            <a:r>
              <a:rPr lang="nl-BE" dirty="0"/>
              <a:t> trainingsmomenten </a:t>
            </a:r>
          </a:p>
          <a:p>
            <a:endParaRPr lang="nl-BE" dirty="0"/>
          </a:p>
          <a:p>
            <a:r>
              <a:rPr lang="nl-BE" dirty="0"/>
              <a:t>Sterke groei van de </a:t>
            </a:r>
            <a:r>
              <a:rPr lang="nl-BE" dirty="0" err="1"/>
              <a:t>beachwerking</a:t>
            </a:r>
            <a:r>
              <a:rPr lang="nl-BE" dirty="0"/>
              <a:t> in tussenseizoen (met ook eigen terrein)</a:t>
            </a:r>
          </a:p>
          <a:p>
            <a:endParaRPr lang="nl-B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DAA11C-D1B9-CED6-F0F9-3C9E8B0A983D}"/>
              </a:ext>
            </a:extLst>
          </p:cNvPr>
          <p:cNvSpPr/>
          <p:nvPr/>
        </p:nvSpPr>
        <p:spPr>
          <a:xfrm>
            <a:off x="11637813" y="692727"/>
            <a:ext cx="554182" cy="539404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8607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E5E46F-FC7A-DE80-61C9-7908532A5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Vooruitblik </a:t>
            </a:r>
            <a:br>
              <a:rPr lang="nl-BE" dirty="0"/>
            </a:br>
            <a:r>
              <a:rPr lang="nl-BE" dirty="0"/>
              <a:t>2024-2025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11D3164-ED05-2FA8-B3EC-567576A2D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/>
              <a:t> Titelambities voor Dames 3</a:t>
            </a:r>
            <a:r>
              <a:rPr lang="nl-BE" baseline="30000" dirty="0"/>
              <a:t>de</a:t>
            </a:r>
            <a:r>
              <a:rPr lang="nl-BE" dirty="0"/>
              <a:t> nationale </a:t>
            </a:r>
          </a:p>
          <a:p>
            <a:endParaRPr lang="nl-BE" dirty="0"/>
          </a:p>
          <a:p>
            <a:r>
              <a:rPr lang="nl-BE" dirty="0"/>
              <a:t>Voor het eerst neemt  een ploeg (MU15Niv1) van VT Real deel aan de “</a:t>
            </a:r>
            <a:r>
              <a:rPr lang="nl-BE" dirty="0" err="1"/>
              <a:t>Youth</a:t>
            </a:r>
            <a:r>
              <a:rPr lang="nl-BE" dirty="0"/>
              <a:t> </a:t>
            </a:r>
            <a:r>
              <a:rPr lang="nl-BE" dirty="0" err="1"/>
              <a:t>Champions</a:t>
            </a:r>
            <a:r>
              <a:rPr lang="nl-BE" dirty="0"/>
              <a:t> League” </a:t>
            </a:r>
          </a:p>
          <a:p>
            <a:endParaRPr lang="nl-BE" dirty="0"/>
          </a:p>
          <a:p>
            <a:r>
              <a:rPr lang="nl-BE" dirty="0"/>
              <a:t>Jeugd krijgt maximale kansen bij Promo 4</a:t>
            </a:r>
          </a:p>
          <a:p>
            <a:endParaRPr lang="nl-BE" dirty="0"/>
          </a:p>
          <a:p>
            <a:r>
              <a:rPr lang="nl-BE" dirty="0"/>
              <a:t>Uitbreiding van aantal 3</a:t>
            </a:r>
            <a:r>
              <a:rPr lang="nl-BE" baseline="30000" dirty="0"/>
              <a:t>de</a:t>
            </a:r>
            <a:r>
              <a:rPr lang="nl-BE" dirty="0"/>
              <a:t> trainingsmomenten en extra wedstrijden door </a:t>
            </a:r>
            <a:r>
              <a:rPr lang="nl-BE" dirty="0" err="1"/>
              <a:t>prio</a:t>
            </a:r>
            <a:r>
              <a:rPr lang="nl-BE" dirty="0"/>
              <a:t>-systeem </a:t>
            </a:r>
          </a:p>
          <a:p>
            <a:endParaRPr lang="nl-BE" dirty="0"/>
          </a:p>
          <a:p>
            <a:r>
              <a:rPr lang="nl-BE" dirty="0"/>
              <a:t>VT Real Wetteren vertegenwoordigd in de algemene vergadering van Volley Vlaanderen (30 clubs)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9D9B50-B8D5-6242-F697-6591F9016144}"/>
              </a:ext>
            </a:extLst>
          </p:cNvPr>
          <p:cNvSpPr/>
          <p:nvPr/>
        </p:nvSpPr>
        <p:spPr>
          <a:xfrm>
            <a:off x="11637813" y="692727"/>
            <a:ext cx="554182" cy="539404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64733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CCCA6-3BBB-465F-9BE5-BABEA9EBF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Doelstellingen</a:t>
            </a:r>
            <a:br>
              <a:rPr lang="en-US" dirty="0"/>
            </a:br>
            <a:r>
              <a:rPr lang="en-US" dirty="0"/>
              <a:t>2020 - 2024</a:t>
            </a:r>
            <a:endParaRPr lang="aa-E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E18AAD-A993-4772-948C-2900250C8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Sterkere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fundamenten</a:t>
            </a:r>
            <a:r>
              <a:rPr lang="en-US" dirty="0">
                <a:solidFill>
                  <a:schemeClr val="bg1"/>
                </a:solidFill>
              </a:rPr>
              <a:t>	</a:t>
            </a:r>
            <a:endParaRPr lang="aa-ET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F100FB-9611-415A-9549-BF077E3D9E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 err="1"/>
              <a:t>Uitbouw</a:t>
            </a:r>
            <a:r>
              <a:rPr lang="en-US" dirty="0"/>
              <a:t> van </a:t>
            </a:r>
            <a:r>
              <a:rPr lang="en-US" b="1" dirty="0" err="1"/>
              <a:t>bestuur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b="1" dirty="0" err="1"/>
              <a:t>vrijwilligersnetwerk</a:t>
            </a:r>
            <a:endParaRPr lang="en-US" b="1" dirty="0"/>
          </a:p>
          <a:p>
            <a:r>
              <a:rPr lang="en-US" dirty="0" err="1"/>
              <a:t>Vergroten</a:t>
            </a:r>
            <a:r>
              <a:rPr lang="en-US" dirty="0"/>
              <a:t> van </a:t>
            </a:r>
            <a:r>
              <a:rPr lang="en-US" dirty="0" err="1"/>
              <a:t>onze</a:t>
            </a:r>
            <a:r>
              <a:rPr lang="en-US" dirty="0"/>
              <a:t> </a:t>
            </a:r>
            <a:r>
              <a:rPr lang="en-US" b="1" dirty="0" err="1"/>
              <a:t>sponsorbasis</a:t>
            </a:r>
            <a:endParaRPr lang="en-US" b="1" dirty="0"/>
          </a:p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gevarieerde</a:t>
            </a:r>
            <a:r>
              <a:rPr lang="en-US" dirty="0"/>
              <a:t> </a:t>
            </a:r>
            <a:r>
              <a:rPr lang="en-US" b="1" dirty="0" err="1"/>
              <a:t>evenementenkalender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basis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onze</a:t>
            </a:r>
            <a:r>
              <a:rPr lang="en-US" dirty="0"/>
              <a:t> community</a:t>
            </a:r>
          </a:p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b="1" dirty="0" err="1"/>
              <a:t>financieel</a:t>
            </a:r>
            <a:r>
              <a:rPr lang="en-US" b="1" dirty="0"/>
              <a:t> </a:t>
            </a:r>
            <a:r>
              <a:rPr lang="en-US" b="1" dirty="0" err="1"/>
              <a:t>stabiele</a:t>
            </a:r>
            <a:r>
              <a:rPr lang="en-US" b="1" dirty="0"/>
              <a:t> club</a:t>
            </a:r>
          </a:p>
          <a:p>
            <a:r>
              <a:rPr lang="en-US" b="1" dirty="0"/>
              <a:t> </a:t>
            </a:r>
            <a:r>
              <a:rPr lang="en-US" dirty="0"/>
              <a:t>Met </a:t>
            </a:r>
            <a:r>
              <a:rPr lang="en-US" dirty="0" err="1"/>
              <a:t>grotere</a:t>
            </a:r>
            <a:r>
              <a:rPr lang="en-US" dirty="0"/>
              <a:t> </a:t>
            </a:r>
            <a:r>
              <a:rPr lang="en-US" b="1" dirty="0" err="1"/>
              <a:t>visibiliteit</a:t>
            </a:r>
            <a:endParaRPr lang="en-US" b="1" dirty="0"/>
          </a:p>
          <a:p>
            <a:endParaRPr lang="aa-ET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D56BAE-5E52-4BDC-875F-8ADBE67AF5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Sportieve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ambities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aa-ET" sz="2400" dirty="0">
              <a:solidFill>
                <a:schemeClr val="bg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3D6D57F-D1AE-4F24-9813-2ABBA0EFDF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/>
              <a:t>Meer </a:t>
            </a:r>
            <a:r>
              <a:rPr lang="en-US" b="1" dirty="0" err="1"/>
              <a:t>gediplomeerde</a:t>
            </a:r>
            <a:r>
              <a:rPr lang="en-US" b="1" dirty="0"/>
              <a:t> trainers </a:t>
            </a:r>
          </a:p>
          <a:p>
            <a:r>
              <a:rPr lang="en-US" dirty="0"/>
              <a:t>15% </a:t>
            </a:r>
            <a:r>
              <a:rPr lang="en-US" b="1" dirty="0" err="1"/>
              <a:t>meer</a:t>
            </a:r>
            <a:r>
              <a:rPr lang="en-US" b="1" dirty="0"/>
              <a:t> </a:t>
            </a:r>
            <a:r>
              <a:rPr lang="en-US" b="1" dirty="0" err="1"/>
              <a:t>jeugdspelers</a:t>
            </a:r>
            <a:endParaRPr lang="en-US" b="1" dirty="0"/>
          </a:p>
          <a:p>
            <a:r>
              <a:rPr lang="en-US" b="1" dirty="0" err="1"/>
              <a:t>Doorstroom</a:t>
            </a:r>
            <a:r>
              <a:rPr lang="en-US" dirty="0"/>
              <a:t> </a:t>
            </a:r>
            <a:r>
              <a:rPr lang="en-US" dirty="0" err="1"/>
              <a:t>verzekeren</a:t>
            </a:r>
            <a:r>
              <a:rPr lang="en-US" dirty="0"/>
              <a:t> van </a:t>
            </a:r>
            <a:r>
              <a:rPr lang="en-US" dirty="0" err="1"/>
              <a:t>jeugd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senioren</a:t>
            </a:r>
            <a:endParaRPr lang="en-US" dirty="0"/>
          </a:p>
          <a:p>
            <a:r>
              <a:rPr lang="en-US" b="1" dirty="0"/>
              <a:t>1 </a:t>
            </a:r>
            <a:r>
              <a:rPr lang="en-US" b="1" dirty="0" err="1"/>
              <a:t>herenploeg</a:t>
            </a:r>
            <a:r>
              <a:rPr lang="en-US" b="1" dirty="0"/>
              <a:t> </a:t>
            </a:r>
            <a:r>
              <a:rPr lang="en-US" dirty="0"/>
              <a:t>in </a:t>
            </a:r>
            <a:r>
              <a:rPr lang="en-US" dirty="0" err="1"/>
              <a:t>competitie</a:t>
            </a:r>
            <a:r>
              <a:rPr lang="en-US" dirty="0"/>
              <a:t> </a:t>
            </a:r>
            <a:r>
              <a:rPr lang="en-US" dirty="0" err="1"/>
              <a:t>brengen</a:t>
            </a:r>
            <a:endParaRPr lang="en-US" dirty="0"/>
          </a:p>
          <a:p>
            <a:r>
              <a:rPr lang="en-US" b="1" dirty="0"/>
              <a:t>Dames 1 </a:t>
            </a:r>
            <a:r>
              <a:rPr lang="en-US" dirty="0" err="1"/>
              <a:t>als</a:t>
            </a:r>
            <a:r>
              <a:rPr lang="en-US" b="1" dirty="0"/>
              <a:t> </a:t>
            </a:r>
            <a:r>
              <a:rPr lang="en-US" b="1" dirty="0" err="1"/>
              <a:t>sportief</a:t>
            </a:r>
            <a:r>
              <a:rPr lang="en-US" b="1" dirty="0"/>
              <a:t> </a:t>
            </a:r>
            <a:r>
              <a:rPr lang="en-US" b="1" dirty="0" err="1"/>
              <a:t>uithangbord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de club</a:t>
            </a:r>
          </a:p>
          <a:p>
            <a:endParaRPr lang="aa-ET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32E1D3-A6FE-F61B-118A-9B6C4A84E7BA}"/>
              </a:ext>
            </a:extLst>
          </p:cNvPr>
          <p:cNvSpPr/>
          <p:nvPr/>
        </p:nvSpPr>
        <p:spPr>
          <a:xfrm>
            <a:off x="11637813" y="692727"/>
            <a:ext cx="554182" cy="539404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21611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74230B-6742-4918-BF23-6DBC49A84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Evaluatie Doelstellingen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6D034EA9-CDA9-30D9-095C-FCFA60D223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6726" y="2035277"/>
            <a:ext cx="7923310" cy="25957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692570F-834B-1B06-C4BA-71EDB63C21F1}"/>
              </a:ext>
            </a:extLst>
          </p:cNvPr>
          <p:cNvSpPr/>
          <p:nvPr/>
        </p:nvSpPr>
        <p:spPr>
          <a:xfrm>
            <a:off x="11637813" y="692727"/>
            <a:ext cx="554182" cy="539404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74713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CCCA6-3BBB-465F-9BE5-BABEA9EBF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419260" cy="4601183"/>
          </a:xfrm>
        </p:spPr>
        <p:txBody>
          <a:bodyPr/>
          <a:lstStyle/>
          <a:p>
            <a:r>
              <a:rPr lang="nl-BE" dirty="0"/>
              <a:t>Bestuur </a:t>
            </a:r>
            <a:br>
              <a:rPr lang="nl-BE" dirty="0"/>
            </a:br>
            <a:r>
              <a:rPr lang="nl-BE" dirty="0"/>
              <a:t>Mandaten</a:t>
            </a:r>
            <a:endParaRPr lang="aa-ET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4744212"/>
          </a:xfrm>
        </p:spPr>
        <p:txBody>
          <a:bodyPr anchor="t">
            <a:normAutofit fontScale="85000" lnSpcReduction="20000"/>
          </a:bodyPr>
          <a:lstStyle/>
          <a:p>
            <a:endParaRPr lang="nl-BE" dirty="0"/>
          </a:p>
          <a:p>
            <a:endParaRPr lang="nl-BE" dirty="0"/>
          </a:p>
          <a:p>
            <a:r>
              <a:rPr lang="nl-BE" dirty="0"/>
              <a:t>Voorzitter		</a:t>
            </a:r>
            <a:r>
              <a:rPr lang="nl-BE" dirty="0" err="1"/>
              <a:t>Jürgen</a:t>
            </a:r>
            <a:r>
              <a:rPr lang="nl-BE" dirty="0"/>
              <a:t> De Bock		0478 55 92 62 	</a:t>
            </a:r>
          </a:p>
          <a:p>
            <a:r>
              <a:rPr lang="nl-BE" dirty="0"/>
              <a:t>Secretaris		Els Bonte			0473 24 08 96</a:t>
            </a:r>
            <a:r>
              <a:rPr lang="nl-BE" b="1" dirty="0"/>
              <a:t>		</a:t>
            </a:r>
          </a:p>
          <a:p>
            <a:r>
              <a:rPr lang="nl-BE" dirty="0"/>
              <a:t>Penningmeester		Philippe De </a:t>
            </a:r>
            <a:r>
              <a:rPr lang="nl-BE" dirty="0" err="1"/>
              <a:t>Waele</a:t>
            </a:r>
            <a:r>
              <a:rPr lang="nl-BE" dirty="0"/>
              <a:t>		0475 56 56 91</a:t>
            </a:r>
          </a:p>
          <a:p>
            <a:pPr marL="0" indent="0">
              <a:buNone/>
            </a:pPr>
            <a:r>
              <a:rPr lang="nl-BE" dirty="0"/>
              <a:t>(vacant vanaf 1/1/25) </a:t>
            </a:r>
            <a:r>
              <a:rPr lang="nl-BE" b="1" dirty="0"/>
              <a:t>            </a:t>
            </a:r>
          </a:p>
          <a:p>
            <a:pPr marL="0" indent="0">
              <a:buNone/>
            </a:pPr>
            <a:r>
              <a:rPr lang="nl-BE" b="1" dirty="0"/>
              <a:t>  </a:t>
            </a:r>
          </a:p>
          <a:p>
            <a:r>
              <a:rPr lang="nl-BE" dirty="0"/>
              <a:t>Communicatie		Matthias De </a:t>
            </a:r>
            <a:r>
              <a:rPr lang="nl-BE" dirty="0" err="1"/>
              <a:t>Waele</a:t>
            </a:r>
            <a:r>
              <a:rPr lang="nl-BE" dirty="0"/>
              <a:t>		0475 26 92 64</a:t>
            </a:r>
          </a:p>
          <a:p>
            <a:endParaRPr lang="nl-BE" dirty="0"/>
          </a:p>
          <a:p>
            <a:r>
              <a:rPr lang="nl-BE" dirty="0"/>
              <a:t>Sportief 		Joeri </a:t>
            </a:r>
            <a:r>
              <a:rPr lang="nl-BE" dirty="0" err="1"/>
              <a:t>Dauwens</a:t>
            </a:r>
            <a:r>
              <a:rPr lang="nl-BE" dirty="0"/>
              <a:t>		0479 81 28 39</a:t>
            </a:r>
          </a:p>
          <a:p>
            <a:endParaRPr lang="nl-BE" dirty="0"/>
          </a:p>
          <a:p>
            <a:r>
              <a:rPr lang="nl-BE" dirty="0"/>
              <a:t>Aanspreekpunt Integriteit	Laura </a:t>
            </a:r>
            <a:r>
              <a:rPr lang="nl-BE" dirty="0" err="1"/>
              <a:t>Jonckheere</a:t>
            </a:r>
            <a:r>
              <a:rPr lang="nl-BE" dirty="0"/>
              <a:t>		0479 94 28 85</a:t>
            </a:r>
          </a:p>
          <a:p>
            <a:pPr marL="0" indent="0">
              <a:buNone/>
            </a:pPr>
            <a:r>
              <a:rPr lang="nl-BE" dirty="0"/>
              <a:t>			</a:t>
            </a:r>
            <a:endParaRPr lang="nl-BE" dirty="0">
              <a:solidFill>
                <a:srgbClr val="FF0000"/>
              </a:solidFill>
            </a:endParaRPr>
          </a:p>
          <a:p>
            <a:pPr marL="2743200" lvl="6" indent="0">
              <a:buNone/>
            </a:pPr>
            <a:endParaRPr lang="nl-BE" dirty="0"/>
          </a:p>
        </p:txBody>
      </p:sp>
      <p:sp>
        <p:nvSpPr>
          <p:cNvPr id="19" name="Tekstvak 18"/>
          <p:cNvSpPr txBox="1"/>
          <p:nvPr/>
        </p:nvSpPr>
        <p:spPr>
          <a:xfrm>
            <a:off x="6158753" y="5497610"/>
            <a:ext cx="5123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6D6CF3-70AF-1BD3-02AF-53C82203AED8}"/>
              </a:ext>
            </a:extLst>
          </p:cNvPr>
          <p:cNvSpPr/>
          <p:nvPr/>
        </p:nvSpPr>
        <p:spPr>
          <a:xfrm>
            <a:off x="11637813" y="692727"/>
            <a:ext cx="554182" cy="539404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98870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CCCA6-3BBB-465F-9BE5-BABEA9EBF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Sociale Media</a:t>
            </a:r>
            <a:endParaRPr lang="aa-ET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1385" y="887506"/>
            <a:ext cx="358869" cy="358869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6158753" y="887506"/>
            <a:ext cx="5082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facebook.com/</a:t>
            </a:r>
            <a:r>
              <a:rPr lang="nl-BE" dirty="0" err="1"/>
              <a:t>volleyteamRealWetteren</a:t>
            </a:r>
            <a:endParaRPr lang="nl-BE" dirty="0"/>
          </a:p>
        </p:txBody>
      </p:sp>
      <p:pic>
        <p:nvPicPr>
          <p:cNvPr id="1028" name="Picture 4" descr="Global, internet, wereld, www Gratis Pictogram van Miscellany Web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385" y="1991566"/>
            <a:ext cx="422649" cy="47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/>
          <p:cNvSpPr txBox="1"/>
          <p:nvPr/>
        </p:nvSpPr>
        <p:spPr>
          <a:xfrm>
            <a:off x="6158753" y="2044698"/>
            <a:ext cx="3724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https://www.vtrealwetteren.org</a:t>
            </a: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5698" y="3137417"/>
            <a:ext cx="574022" cy="574022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6158753" y="3239762"/>
            <a:ext cx="307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info@vtrealwetteren.org</a:t>
            </a:r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698" y="4381694"/>
            <a:ext cx="574022" cy="574022"/>
          </a:xfrm>
          <a:prstGeom prst="rect">
            <a:avLst/>
          </a:prstGeom>
        </p:spPr>
      </p:pic>
      <p:sp>
        <p:nvSpPr>
          <p:cNvPr id="16" name="Tekstvak 15"/>
          <p:cNvSpPr txBox="1"/>
          <p:nvPr/>
        </p:nvSpPr>
        <p:spPr>
          <a:xfrm>
            <a:off x="6158753" y="4484039"/>
            <a:ext cx="307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instagram.com/</a:t>
            </a:r>
            <a:r>
              <a:rPr lang="nl-BE" dirty="0" err="1"/>
              <a:t>vtrealwetteren</a:t>
            </a:r>
            <a:endParaRPr lang="nl-BE" dirty="0"/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7330" y="5217530"/>
            <a:ext cx="1748110" cy="903190"/>
          </a:xfrm>
          <a:prstGeom prst="rect">
            <a:avLst/>
          </a:prstGeom>
        </p:spPr>
      </p:pic>
      <p:sp>
        <p:nvSpPr>
          <p:cNvPr id="19" name="Tekstvak 18"/>
          <p:cNvSpPr txBox="1"/>
          <p:nvPr/>
        </p:nvSpPr>
        <p:spPr>
          <a:xfrm>
            <a:off x="6158753" y="5497610"/>
            <a:ext cx="5123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steun ons via online shoppen – zie website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E3AD87-73CB-5F44-7978-9F5266AF33BE}"/>
              </a:ext>
            </a:extLst>
          </p:cNvPr>
          <p:cNvSpPr/>
          <p:nvPr/>
        </p:nvSpPr>
        <p:spPr>
          <a:xfrm>
            <a:off x="11637813" y="692727"/>
            <a:ext cx="554182" cy="539404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26986098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927321B15DCD4BB7DD2C2727D8959E" ma:contentTypeVersion="11" ma:contentTypeDescription="Create a new document." ma:contentTypeScope="" ma:versionID="d09cdee7770acbde36c58d6b7a556a9a">
  <xsd:schema xmlns:xsd="http://www.w3.org/2001/XMLSchema" xmlns:xs="http://www.w3.org/2001/XMLSchema" xmlns:p="http://schemas.microsoft.com/office/2006/metadata/properties" xmlns:ns3="a4a5b2f6-cba7-49c4-b509-e8fbd7d1a0b5" xmlns:ns4="c2dbf6ba-8437-4a73-86a0-e5ee135bebda" targetNamespace="http://schemas.microsoft.com/office/2006/metadata/properties" ma:root="true" ma:fieldsID="d241b67095939cabab67411d5bd125ca" ns3:_="" ns4:_="">
    <xsd:import namespace="a4a5b2f6-cba7-49c4-b509-e8fbd7d1a0b5"/>
    <xsd:import namespace="c2dbf6ba-8437-4a73-86a0-e5ee135bebd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a5b2f6-cba7-49c4-b509-e8fbd7d1a0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dbf6ba-8437-4a73-86a0-e5ee135bebd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F670B52-7C0D-4B9E-8A8B-4D159431559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093EC27-5ECA-4192-9B37-AC307D9A89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a5b2f6-cba7-49c4-b509-e8fbd7d1a0b5"/>
    <ds:schemaRef ds:uri="c2dbf6ba-8437-4a73-86a0-e5ee135beb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D79C8F0-2591-4925-BCFE-6DBEF19346A9}">
  <ds:schemaRefs>
    <ds:schemaRef ds:uri="http://purl.org/dc/dcmitype/"/>
    <ds:schemaRef ds:uri="http://schemas.openxmlformats.org/package/2006/metadata/core-properties"/>
    <ds:schemaRef ds:uri="c2dbf6ba-8437-4a73-86a0-e5ee135bebda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a4a5b2f6-cba7-49c4-b509-e8fbd7d1a0b5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1178</Words>
  <Application>Microsoft Office PowerPoint</Application>
  <PresentationFormat>Widescreen</PresentationFormat>
  <Paragraphs>189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Corbel</vt:lpstr>
      <vt:lpstr>Wingdings 2</vt:lpstr>
      <vt:lpstr>Frame</vt:lpstr>
      <vt:lpstr>Volley Team Real Wetteren</vt:lpstr>
      <vt:lpstr>Agenda</vt:lpstr>
      <vt:lpstr>Wie zijn wij ?</vt:lpstr>
      <vt:lpstr>Terugblik 2023-2024  Hoogtepunten</vt:lpstr>
      <vt:lpstr>Vooruitblik  2024-2025</vt:lpstr>
      <vt:lpstr>Doelstellingen 2020 - 2024</vt:lpstr>
      <vt:lpstr>Evaluatie Doelstellingen</vt:lpstr>
      <vt:lpstr>Bestuur  Mandaten</vt:lpstr>
      <vt:lpstr>Sociale Media</vt:lpstr>
      <vt:lpstr>Sportief beleid  2022 – 2027  Doelstelling</vt:lpstr>
      <vt:lpstr>Sportief beleid  2022 – 2027  Ranking O-Vl</vt:lpstr>
      <vt:lpstr>Sportief beleid  2022 - 2027</vt:lpstr>
      <vt:lpstr>Sportief beleid  2022 – 2027  Ranking VT Real</vt:lpstr>
      <vt:lpstr>Ploegen 2024 - 2025</vt:lpstr>
      <vt:lpstr>Ploeg- verantwoordelijke  (1e contactpersoon)</vt:lpstr>
      <vt:lpstr>Wedstrijden</vt:lpstr>
      <vt:lpstr>Kalender  2024- 2025</vt:lpstr>
      <vt:lpstr>Helpende handen</vt:lpstr>
      <vt:lpstr>Lidgeld  2024 - 2025</vt:lpstr>
      <vt:lpstr>    Onze sponsors</vt:lpstr>
      <vt:lpstr>Clubidentiteit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Volleyteam Real Wetteren</dc:title>
  <dc:creator>Dauwens Joeri</dc:creator>
  <cp:lastModifiedBy>Debuyserie, Danny</cp:lastModifiedBy>
  <cp:revision>92</cp:revision>
  <cp:lastPrinted>2021-09-15T08:54:20Z</cp:lastPrinted>
  <dcterms:created xsi:type="dcterms:W3CDTF">2020-01-22T07:34:18Z</dcterms:created>
  <dcterms:modified xsi:type="dcterms:W3CDTF">2024-10-29T14:02:56Z</dcterms:modified>
</cp:coreProperties>
</file>