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5" r:id="rId9"/>
    <p:sldId id="263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Sv2ADQli0" TargetMode="External"/><Relationship Id="rId2" Type="http://schemas.openxmlformats.org/officeDocument/2006/relationships/hyperlink" Target="https://www.youtube.com/watch?v=NXqywMCsH-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Wkc0bsFA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Yordanov Mitsin</a:t>
            </a:r>
            <a:endParaRPr lang="bg-BG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8" y="1600200"/>
            <a:ext cx="6400800" cy="51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4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36"/>
            <a:ext cx="7924800" cy="944562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8382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1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55" y="381000"/>
            <a:ext cx="4100945" cy="5791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18.05.2005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2024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Pirin Razlog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Youth National Team </a:t>
            </a:r>
            <a:endParaRPr lang="bg-BG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 descr="A person in a sports uniform">
            <a:extLst>
              <a:ext uri="{FF2B5EF4-FFF2-40B4-BE49-F238E27FC236}">
                <a16:creationId xmlns:a16="http://schemas.microsoft.com/office/drawing/2014/main" id="{BABE2A8E-1459-EC4F-061E-DA43AE0A5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83" y="6626"/>
            <a:ext cx="481046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1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924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kg.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Secondary </a:t>
            </a: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and Ivan Kanazirevi High School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and English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4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81000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Achievements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Bulgarian Youth National Volleyball Championship 2017- 1</a:t>
            </a:r>
            <a:r>
              <a:rPr lang="en-US" sz="2200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Bulgarian Youth National Volleyball Championship 2018-  1</a:t>
            </a:r>
            <a:r>
              <a:rPr lang="en-US" sz="2200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Bulgarian Youth National Volleyball Championship</a:t>
            </a:r>
          </a:p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2019- 2</a:t>
            </a:r>
            <a:r>
              <a:rPr lang="en-US" sz="2200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Bulgarian Youth National Volleyball Championship</a:t>
            </a:r>
          </a:p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2020- 3</a:t>
            </a:r>
            <a:r>
              <a:rPr lang="en-US" sz="2200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endParaRPr lang="bg-BG" sz="2400" i="1" dirty="0"/>
          </a:p>
        </p:txBody>
      </p:sp>
    </p:spTree>
    <p:extLst>
      <p:ext uri="{BB962C8B-B14F-4D97-AF65-F5344CB8AC3E}">
        <p14:creationId xmlns:p14="http://schemas.microsoft.com/office/powerpoint/2010/main" val="20940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doslav\Downloads\08F1A183-7917-4B3A-A7CA-AEF994D1A17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07" y="-18394"/>
            <a:ext cx="5630918" cy="68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doslav\Downloads\72484923-65B7-4468-8910-9394B16D955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25"/>
            <a:ext cx="5669843" cy="8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8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8991600" cy="48768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</a:t>
            </a:r>
          </a:p>
          <a:p>
            <a:pPr marL="0" indent="0" fontAlgn="base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my name is Daniel! I’m From Bulgaria and love to play volleyball. I can describe myself with a few words and adjectives. I’m emotional, funny but after all I’m serious and responsible. I can say I'm a team player and for me my team is like a second family.</a:t>
            </a:r>
          </a:p>
          <a:p>
            <a:pPr marL="0" indent="0" fontAlgn="base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</a:t>
            </a:r>
          </a:p>
          <a:p>
            <a:pPr marL="0" indent="0" fontAlgn="base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 volleyball is not just a hobby. It is a way to live. Volleyball is like one of my primary instincts, I can’t live without it!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85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"/>
            <a:ext cx="7924800" cy="5486400"/>
          </a:xfrm>
        </p:spPr>
        <p:txBody>
          <a:bodyPr>
            <a:normAutofit/>
          </a:bodyPr>
          <a:lstStyle/>
          <a:p>
            <a:pPr marL="0" lvl="0" indent="0" fontAlgn="base">
              <a:buClr>
                <a:srgbClr val="DC9E1F"/>
              </a:buClr>
              <a:buNone/>
            </a:pPr>
            <a:endParaRPr lang="en-US" sz="18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Clr>
                <a:srgbClr val="DC9E1F"/>
              </a:buClr>
              <a:buNone/>
            </a:pPr>
            <a:endParaRPr lang="en-US" sz="18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pPr marL="0" lvl="0" indent="0" fontAlgn="base">
              <a:buClr>
                <a:srgbClr val="DC9E1F"/>
              </a:buClr>
              <a:buNone/>
            </a:pP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my education I can say it is more important than my athletic life because volleyball is up to date but knowledge is forever. I want to learn and I try to do it at any  possible moment. </a:t>
            </a:r>
          </a:p>
          <a:p>
            <a:pPr marL="0" lvl="0" indent="0" fontAlgn="base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pPr marL="0" lvl="0" indent="0" fontAlgn="base">
              <a:buClr>
                <a:srgbClr val="DC9E1F"/>
              </a:buClr>
              <a:buNone/>
            </a:pP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of all I see chances to study and play on a high level and I think that’s super, because the USA is the country where I can be a good student with good education and become a high level profiled player at the same time.</a:t>
            </a:r>
          </a:p>
          <a:p>
            <a:pPr marL="0" lvl="0" indent="0" fontAlgn="base">
              <a:buClr>
                <a:srgbClr val="DC9E1F"/>
              </a:buClr>
              <a:buNone/>
            </a:pP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I can continue my volleyball career after I graduate or I can go on with the profession I choose in the university.</a:t>
            </a:r>
          </a:p>
          <a:p>
            <a:pPr marL="0" lvl="0" indent="0" fontAlgn="base">
              <a:buClr>
                <a:srgbClr val="DC9E1F"/>
              </a:buClr>
              <a:buNone/>
            </a:pP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reason is because after my volleyball career I will have a good education and good education is important nowadays.   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50899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https://www.youtube.com/watch?v=NXqywMCsH-g</a:t>
            </a: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https://www.youtube.com/watch?v=FzUAqe0ulys 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https://www.youtube.com/watch?v=TXKULJf4XGM</a:t>
            </a: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full matches: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https://www.youtube.com/watch?v=UkSv2ADQli0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https://www.youtube.com/watch?v=gWkc0bsFAKo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4173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409</TotalTime>
  <Words>493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Times New Roman</vt:lpstr>
      <vt:lpstr>Horizon</vt:lpstr>
      <vt:lpstr>Daniel Yordanov Mitsin</vt:lpstr>
      <vt:lpstr>PowerPoint Presentation</vt:lpstr>
      <vt:lpstr>Additional information</vt:lpstr>
      <vt:lpstr>PowerPoint Presentation</vt:lpstr>
      <vt:lpstr>PowerPoint Presentation</vt:lpstr>
      <vt:lpstr>PowerPoint Presentation</vt:lpstr>
      <vt:lpstr>Interview questions</vt:lpstr>
      <vt:lpstr>PowerPoint Presentation</vt:lpstr>
      <vt:lpstr>Video Analysis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Yordanov Mitsin</dc:title>
  <dc:creator>Radoslav Popov</dc:creator>
  <cp:lastModifiedBy>Radoslav Popov</cp:lastModifiedBy>
  <cp:revision>12</cp:revision>
  <dcterms:created xsi:type="dcterms:W3CDTF">2006-08-16T00:00:00Z</dcterms:created>
  <dcterms:modified xsi:type="dcterms:W3CDTF">2023-09-18T11:09:17Z</dcterms:modified>
</cp:coreProperties>
</file>