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71" r:id="rId7"/>
    <p:sldId id="268" r:id="rId8"/>
    <p:sldId id="260" r:id="rId9"/>
    <p:sldId id="261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fS0B3LIv_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/>
          <a:lstStyle/>
          <a:p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Veronika Petrova</a:t>
            </a:r>
            <a:b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Opposite/outside hitter</a:t>
            </a:r>
            <a:endParaRPr lang="bg-BG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51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3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AB53707-5B99-E9F5-02C4-FD4954D7155E}"/>
              </a:ext>
            </a:extLst>
          </p:cNvPr>
          <p:cNvSpPr txBox="1"/>
          <p:nvPr/>
        </p:nvSpPr>
        <p:spPr>
          <a:xfrm>
            <a:off x="152400" y="533400"/>
            <a:ext cx="8686800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an educated student is a must. Nowadays when you have a pretty sustainable education, there are lots of opportunities for a development in future. 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pPr>
              <a:lnSpc>
                <a:spcPct val="150000"/>
              </a:lnSpc>
            </a:pPr>
            <a:endParaRPr lang="en-US" sz="16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good marks throughout the season and simultaneously to play volleyball at top level. I suppose that the load will be a lot so I should build a healthy routine and try my best to make recoveries frequently.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2192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2192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038600" cy="5825836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Opposite/Outside Hitter</a:t>
            </a:r>
          </a:p>
          <a:p>
            <a:pPr marL="0" indent="0">
              <a:buClr>
                <a:srgbClr val="DC9E1F"/>
              </a:buClr>
              <a:buNone/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.02.2007</a:t>
            </a:r>
          </a:p>
          <a:p>
            <a:pPr marL="0" lvl="0" indent="0">
              <a:buClr>
                <a:srgbClr val="DC9E1F"/>
              </a:buClr>
              <a:buNone/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2025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CPVC (Central Police Volleyball Club)</a:t>
            </a:r>
            <a:endParaRPr lang="bg-BG" i="1" dirty="0"/>
          </a:p>
        </p:txBody>
      </p:sp>
      <p:pic>
        <p:nvPicPr>
          <p:cNvPr id="4" name="Picture 3" descr="A person holding a medal&#10;&#10;Description automatically generated">
            <a:extLst>
              <a:ext uri="{FF2B5EF4-FFF2-40B4-BE49-F238E27FC236}">
                <a16:creationId xmlns:a16="http://schemas.microsoft.com/office/drawing/2014/main" id="{7CCD96A1-8DBD-B09A-C40B-FDDD24796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98" y="0"/>
            <a:ext cx="49439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54395995-7386-66AA-90F5-9C83ACC2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"/>
            <a:ext cx="9144000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19200"/>
            <a:ext cx="8915400" cy="4572000"/>
          </a:xfrm>
        </p:spPr>
        <p:txBody>
          <a:bodyPr/>
          <a:lstStyle/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</a:t>
            </a:r>
            <a:r>
              <a:rPr lang="en-US" sz="18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School T. Jefferson</a:t>
            </a: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Sofia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English, Spanish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      </a:t>
            </a: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3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839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MVP – season 2019/2020, 2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– 2021/2022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place(Future stars) -2021/2022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ideal team (Future stars)-2021/2022 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(cup of Bulgaria)-2021/2022, second place – 2022/2023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team :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qualification for U17 European championship 2023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qualification for U17 European championship 2023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b="1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U17 Balkan Championship 2023</a:t>
            </a: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selection for the 2024 European qualification U18</a:t>
            </a:r>
          </a:p>
        </p:txBody>
      </p:sp>
    </p:spTree>
    <p:extLst>
      <p:ext uri="{BB962C8B-B14F-4D97-AF65-F5344CB8AC3E}">
        <p14:creationId xmlns:p14="http://schemas.microsoft.com/office/powerpoint/2010/main" val="38103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6EC36EE-CCD1-450C-07FE-7A1B83D21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572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National championship – 2018/2019; 2019/2020; 2020/2021; 2021/2022; 2022/2023; 2023/2024;Future stars; Cup of Bulgaria(2 times);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team – 2 Qualifications for U17 European championship 2023; U17 European championship 2023; U17 Balkan Championship 2023; Qualification for U18 European championship 2024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DCB47D8-3209-D7C8-CDA0-DA287AAA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Tournaments Participation</a:t>
            </a:r>
            <a:endParaRPr lang="en-US" dirty="0"/>
          </a:p>
        </p:txBody>
      </p:sp>
      <p:pic>
        <p:nvPicPr>
          <p:cNvPr id="5" name="Picture 4" descr="A person holding a red box&#10;&#10;Description automatically generated">
            <a:extLst>
              <a:ext uri="{FF2B5EF4-FFF2-40B4-BE49-F238E27FC236}">
                <a16:creationId xmlns:a16="http://schemas.microsoft.com/office/drawing/2014/main" id="{5D51D0D2-4BD8-2872-49A9-36F25CC80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37516"/>
            <a:ext cx="295751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https://www.youtube.com/watch?v=TfS0B3LIv_8</a:t>
            </a: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endParaRPr lang="en-US" sz="20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court&#10;&#10;Description automatically generated">
            <a:extLst>
              <a:ext uri="{FF2B5EF4-FFF2-40B4-BE49-F238E27FC236}">
                <a16:creationId xmlns:a16="http://schemas.microsoft.com/office/drawing/2014/main" id="{0854A1A1-6346-DDD3-56DE-DA8A10AE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8382000" cy="42672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2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consider myself as a highly motivated student and volleyball player. I am a perfectionist. I pay attention to the detail. Everything must be under control. I love my family and my friends- they mean a lot to me. Loyalty and honesty are two of the most vital features which I am looking for.</a:t>
            </a:r>
          </a:p>
          <a:p>
            <a:pPr marL="0" lvl="0" indent="0">
              <a:buNone/>
            </a:pPr>
            <a:endParaRPr lang="en-US" sz="1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is everything. Playing this sport makes me happy and very joyful. The emotion is hard to believe. The team and the club I am playing for, is small and not very popular, but we have built a magnificent core. I love playing with my team. We are putting much effort to gain the best results for our potential. However, I am the captain, so I should maintain a good communication with the coach.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bg-BG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474249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1778</TotalTime>
  <Words>550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Times New Roman</vt:lpstr>
      <vt:lpstr>Horizon</vt:lpstr>
      <vt:lpstr>Veronika Petrova Opposite/outside hitter</vt:lpstr>
      <vt:lpstr>PowerPoint Presentation</vt:lpstr>
      <vt:lpstr>PowerPoint Presentation</vt:lpstr>
      <vt:lpstr>Additional information</vt:lpstr>
      <vt:lpstr>PowerPoint Presentation</vt:lpstr>
      <vt:lpstr>Tournaments Participation</vt:lpstr>
      <vt:lpstr>Video Analysis</vt:lpstr>
      <vt:lpstr>PowerPoint Presentation</vt:lpstr>
      <vt:lpstr>Interview questions</vt:lpstr>
      <vt:lpstr>PowerPoint Presentation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Siana Dobreva </dc:title>
  <dc:creator>Radoslav Popov</dc:creator>
  <cp:lastModifiedBy>Radoslav Popov</cp:lastModifiedBy>
  <cp:revision>33</cp:revision>
  <dcterms:created xsi:type="dcterms:W3CDTF">2006-08-16T00:00:00Z</dcterms:created>
  <dcterms:modified xsi:type="dcterms:W3CDTF">2024-03-15T20:57:09Z</dcterms:modified>
</cp:coreProperties>
</file>