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C31DD-C426-E56B-5C73-713AB8D6C84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741D283-95AD-2B20-8D3A-69593B603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889503F-122D-F8FB-398E-0C71BFED53F8}"/>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11943386-CA4C-E488-0874-164EED8D7F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2E8C7C-C57B-A407-5D9E-5DE72D03C47E}"/>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68403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860A8-30A8-9D0B-56C4-22BB0AA4D7C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639650-6EB3-83E3-06EC-BFB5DA45805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668BE2-150F-47FE-1E28-75B47BA2E5E4}"/>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FFD71494-DFB9-32C8-6234-D16D6F9E14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B961EC-B33D-95C9-1783-BCBC777533E3}"/>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293837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01D00C6-4232-B46D-CB6B-6CDEDF8D154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8C0B263-9782-8639-9F4D-5ED3B91DCEB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ABBF6D-2207-159F-4AB0-D2F9F2B43FFC}"/>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2CDA6D51-DCB9-2D09-AA92-32BCBDA770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15EEDE-3852-C36F-6668-5E01522AF6AF}"/>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317761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19AD8-99D6-0405-D137-200C4C6281E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808516-FE5D-45D7-C781-4C98B432521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D4CE88-262F-1F07-BC8C-22FEE2C6BE02}"/>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48A5C57A-377C-1560-5CE6-E5A7D5DFC6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1BC92A-7257-60FE-9C5E-8BADD9120AEC}"/>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120244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CC95E-BD21-8344-62BD-C84D129691E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7675EFF-E62E-AB11-BF3A-930E624AE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1F8BE94-6C85-A395-EE87-3C54515C035E}"/>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874A8DB0-2C63-7439-E83E-EBB89BF461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C18185-F30E-20B0-A1D1-32CECE79E0E5}"/>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233290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E7140-FB69-8DE2-F6D7-F1D428C6C47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2C9C23-21B1-8596-C0A1-1EBCF2C4B29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5248516-187B-A213-16C4-A4E65E25B7B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960F811-EFA3-BE66-BED8-B0A591355807}"/>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EBB12379-F1A7-CDAF-C3A9-A5DB330F8B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79BA2B-3913-1C57-81B4-FB2BEE0A0061}"/>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100197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C5E7E-9F92-43C5-2146-5035D2B51DA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53EADCB-31C5-7089-F3A1-57BCE15AC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A98E761-5093-AB80-3471-67BF030BFC4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879F2D-AF81-615F-9911-F19A0212B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F81183-1252-8D39-C92D-0C76535D7E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03EA28B-F3C6-BE0F-76B6-A9815243E996}"/>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8" name="Tijdelijke aanduiding voor voettekst 7">
            <a:extLst>
              <a:ext uri="{FF2B5EF4-FFF2-40B4-BE49-F238E27FC236}">
                <a16:creationId xmlns:a16="http://schemas.microsoft.com/office/drawing/2014/main" id="{3E6C9420-7B75-4DC7-5642-234E9AE4FE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B417863-BFBF-17EF-178F-AB3B857FA438}"/>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222900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8666A-6420-F61C-5D7B-BFDC64E331D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3F8F560-A6C2-4F12-1F2D-7E728E2DE3AD}"/>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4" name="Tijdelijke aanduiding voor voettekst 3">
            <a:extLst>
              <a:ext uri="{FF2B5EF4-FFF2-40B4-BE49-F238E27FC236}">
                <a16:creationId xmlns:a16="http://schemas.microsoft.com/office/drawing/2014/main" id="{89B7F3D0-E1CD-9706-E39D-939E761D43C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4205411-469B-9680-5E0B-FD47F61ADD6D}"/>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221717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6B62F9-0160-1520-4ED3-1CB43E6E7C3B}"/>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3" name="Tijdelijke aanduiding voor voettekst 2">
            <a:extLst>
              <a:ext uri="{FF2B5EF4-FFF2-40B4-BE49-F238E27FC236}">
                <a16:creationId xmlns:a16="http://schemas.microsoft.com/office/drawing/2014/main" id="{E74AAE47-3292-828A-864A-CEDDDFE8B2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6A033D3-6E80-04F6-70AB-32A7EBECCDB5}"/>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247356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7669E-3E1C-F283-3719-1F288632474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F07291E-B03C-3E4A-8AD4-B4F10475B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D7079E-2F24-781D-D45F-8F016C48E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065F973-157C-2E85-190F-BCC78FFCDDC2}"/>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A353A098-4B9A-B890-009C-1021FA1D07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C35901-063D-9EEE-24E6-F737F44AE52E}"/>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264079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9C25E-B779-1D4B-59C4-BA075F65ED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8076241-4897-AA71-4D9B-90DFE878E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9CA851C-0BCB-71F3-37E4-30B28D7C9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EA59E-A99E-70E9-400E-87C62078C651}"/>
              </a:ext>
            </a:extLst>
          </p:cNvPr>
          <p:cNvSpPr>
            <a:spLocks noGrp="1"/>
          </p:cNvSpPr>
          <p:nvPr>
            <p:ph type="dt" sz="half" idx="10"/>
          </p:nvPr>
        </p:nvSpPr>
        <p:spPr/>
        <p:txBody>
          <a:bodyPr/>
          <a:lstStyle/>
          <a:p>
            <a:fld id="{620E7BC6-6FC1-4B74-A752-71071C1DE895}"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4F1502FB-19DC-C88B-3015-E307AF9FC3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FC85F1-9A84-CB72-4474-71DEBB86CDD2}"/>
              </a:ext>
            </a:extLst>
          </p:cNvPr>
          <p:cNvSpPr>
            <a:spLocks noGrp="1"/>
          </p:cNvSpPr>
          <p:nvPr>
            <p:ph type="sldNum" sz="quarter" idx="12"/>
          </p:nvPr>
        </p:nvSpPr>
        <p:spPr/>
        <p:txBody>
          <a:bodyPr/>
          <a:lstStyle/>
          <a:p>
            <a:fld id="{0B7C6DE8-5870-4CF7-BA37-DC42C1EAEEE8}" type="slidenum">
              <a:rPr lang="nl-NL" smtClean="0"/>
              <a:t>‹nr.›</a:t>
            </a:fld>
            <a:endParaRPr lang="nl-NL"/>
          </a:p>
        </p:txBody>
      </p:sp>
    </p:spTree>
    <p:extLst>
      <p:ext uri="{BB962C8B-B14F-4D97-AF65-F5344CB8AC3E}">
        <p14:creationId xmlns:p14="http://schemas.microsoft.com/office/powerpoint/2010/main" val="98576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1D7C58-5361-420B-0ADA-868931A7C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D928201-F790-26A7-162A-DE4905CB5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44E40C-6B61-3F6A-972E-2A9C3BFE7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E7BC6-6FC1-4B74-A752-71071C1DE895}"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5870DD73-6FAF-7B6A-2C89-D9FA5FD85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F245306-00A1-6A41-B0D7-804A58871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C6DE8-5870-4CF7-BA37-DC42C1EAEEE8}" type="slidenum">
              <a:rPr lang="nl-NL" smtClean="0"/>
              <a:t>‹nr.›</a:t>
            </a:fld>
            <a:endParaRPr lang="nl-NL"/>
          </a:p>
        </p:txBody>
      </p:sp>
    </p:spTree>
    <p:extLst>
      <p:ext uri="{BB962C8B-B14F-4D97-AF65-F5344CB8AC3E}">
        <p14:creationId xmlns:p14="http://schemas.microsoft.com/office/powerpoint/2010/main" val="191307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8CE57-3C2A-14DA-EDE2-3979D315D87F}"/>
              </a:ext>
            </a:extLst>
          </p:cNvPr>
          <p:cNvSpPr>
            <a:spLocks noGrp="1"/>
          </p:cNvSpPr>
          <p:nvPr>
            <p:ph type="ctrTitle"/>
          </p:nvPr>
        </p:nvSpPr>
        <p:spPr>
          <a:xfrm>
            <a:off x="3558138" y="383913"/>
            <a:ext cx="5616610" cy="4444467"/>
          </a:xfrm>
        </p:spPr>
        <p:txBody>
          <a:bodyPr>
            <a:normAutofit fontScale="90000"/>
          </a:bodyPr>
          <a:lstStyle/>
          <a:p>
            <a:pPr algn="just"/>
            <a:r>
              <a:rPr lang="nl-NL" sz="1800" b="1" dirty="0"/>
              <a:t>4 persoons </a:t>
            </a:r>
            <a:r>
              <a:rPr lang="nl-NL" sz="1800" dirty="0"/>
              <a:t>stuga met royale tuin</a:t>
            </a:r>
            <a:br>
              <a:rPr lang="nl-NL" sz="1800" dirty="0"/>
            </a:br>
            <a:r>
              <a:rPr lang="nl-NL" sz="1800" dirty="0"/>
              <a:t>vrij gelegen op 5 minuten van het dalstation </a:t>
            </a:r>
            <a:r>
              <a:rPr lang="nl-NL" sz="1800" dirty="0" err="1"/>
              <a:t>Branäs</a:t>
            </a:r>
            <a:br>
              <a:rPr lang="nl-NL" sz="1800" dirty="0"/>
            </a:br>
            <a:r>
              <a:rPr lang="nl-NL" sz="1800" dirty="0"/>
              <a:t>geweldige mogelijkheden voor </a:t>
            </a:r>
            <a:r>
              <a:rPr lang="nl-NL" sz="1800" b="1" dirty="0"/>
              <a:t>outdoor activiteiten </a:t>
            </a:r>
            <a:r>
              <a:rPr lang="nl-NL" sz="1800" dirty="0"/>
              <a:t>(</a:t>
            </a:r>
            <a:r>
              <a:rPr lang="nl-NL" sz="1800" dirty="0" err="1"/>
              <a:t>o.a</a:t>
            </a:r>
            <a:r>
              <a:rPr lang="nl-NL" sz="1800" dirty="0"/>
              <a:t> vissen, zwemmen, skiën, MTB rijden, wandelen, fietsen, quad rijden, </a:t>
            </a:r>
            <a:r>
              <a:rPr lang="nl-NL" sz="1800" dirty="0" err="1"/>
              <a:t>sneeuwscooteren</a:t>
            </a:r>
            <a:r>
              <a:rPr lang="nl-NL" sz="1800" dirty="0"/>
              <a:t>, langlaufen, sneeuwschoenwandeling).</a:t>
            </a:r>
            <a:br>
              <a:rPr lang="nl-NL" sz="1800" dirty="0"/>
            </a:br>
            <a:br>
              <a:rPr lang="nl-NL" sz="1800" dirty="0"/>
            </a:br>
            <a:r>
              <a:rPr lang="nl-NL" sz="1800" dirty="0"/>
              <a:t>In de omgeving vind je verschillende </a:t>
            </a:r>
            <a:r>
              <a:rPr lang="nl-NL" sz="1800" b="1" dirty="0"/>
              <a:t>watervallen</a:t>
            </a:r>
            <a:r>
              <a:rPr lang="nl-NL" sz="1800" dirty="0"/>
              <a:t> en natuurparken, restaurants, wandelroutes en bezienswaardigheden.</a:t>
            </a:r>
            <a:br>
              <a:rPr lang="nl-NL" sz="1800" dirty="0"/>
            </a:br>
            <a:br>
              <a:rPr lang="nl-NL" sz="1800" dirty="0"/>
            </a:br>
            <a:r>
              <a:rPr lang="nl-NL" sz="1800" dirty="0"/>
              <a:t>Het huis is uitgerust met </a:t>
            </a:r>
            <a:r>
              <a:rPr lang="nl-NL" sz="1800" b="1" dirty="0"/>
              <a:t>comfortabele bedden</a:t>
            </a:r>
            <a:r>
              <a:rPr lang="nl-NL" sz="1800" dirty="0"/>
              <a:t>, een ruime keuken met een elektrisch en een traditioneel </a:t>
            </a:r>
            <a:r>
              <a:rPr lang="nl-NL" sz="1800" b="1" dirty="0"/>
              <a:t>hout gestookt fornuis</a:t>
            </a:r>
            <a:r>
              <a:rPr lang="nl-NL" sz="1800" dirty="0"/>
              <a:t>.</a:t>
            </a:r>
            <a:br>
              <a:rPr lang="nl-NL" sz="1800" dirty="0"/>
            </a:br>
            <a:r>
              <a:rPr lang="nl-NL" sz="1800" dirty="0"/>
              <a:t>In de woonkamer vind je de TV zit hoek en diverse gezelschapsspelletjes en boeken. Er is een houtkachel voor een </a:t>
            </a:r>
            <a:r>
              <a:rPr lang="nl-NL" sz="1800" b="1" dirty="0"/>
              <a:t>gezellige en knusse</a:t>
            </a:r>
            <a:r>
              <a:rPr lang="nl-NL" sz="1800" dirty="0"/>
              <a:t> avond . Stookhout is er voldoende tot jullie beschikking.  In de badkamer vind je naast een inloopdouche en wastafel ook de wasmachine. Op de bovenverdieping staan twee eenpersoonsbedden ieder in hun eigen slaap nis en is de master </a:t>
            </a:r>
            <a:r>
              <a:rPr lang="nl-NL" sz="1800" dirty="0" err="1"/>
              <a:t>bedroom</a:t>
            </a:r>
            <a:r>
              <a:rPr lang="nl-NL" sz="1800" dirty="0"/>
              <a:t> met tweepersoonsbed en </a:t>
            </a:r>
            <a:r>
              <a:rPr lang="nl-NL" sz="1800" b="1" dirty="0"/>
              <a:t>fantastisch uitzicht op </a:t>
            </a:r>
            <a:r>
              <a:rPr lang="nl-NL" sz="1800" b="1" dirty="0" err="1"/>
              <a:t>Branäs</a:t>
            </a:r>
            <a:r>
              <a:rPr lang="nl-NL" sz="1800" dirty="0"/>
              <a:t>. </a:t>
            </a:r>
            <a:br>
              <a:rPr lang="nl-NL" sz="1800" dirty="0"/>
            </a:br>
            <a:endParaRPr lang="nl-NL" sz="1800" dirty="0"/>
          </a:p>
        </p:txBody>
      </p:sp>
      <p:pic>
        <p:nvPicPr>
          <p:cNvPr id="5" name="Afbeelding 4">
            <a:extLst>
              <a:ext uri="{FF2B5EF4-FFF2-40B4-BE49-F238E27FC236}">
                <a16:creationId xmlns:a16="http://schemas.microsoft.com/office/drawing/2014/main" id="{5871F50B-43FC-2AA7-80EC-F8AA21C00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25" y="628048"/>
            <a:ext cx="2592404" cy="1944303"/>
          </a:xfrm>
          <a:prstGeom prst="rect">
            <a:avLst/>
          </a:prstGeom>
        </p:spPr>
      </p:pic>
      <p:pic>
        <p:nvPicPr>
          <p:cNvPr id="7" name="Afbeelding 6">
            <a:extLst>
              <a:ext uri="{FF2B5EF4-FFF2-40B4-BE49-F238E27FC236}">
                <a16:creationId xmlns:a16="http://schemas.microsoft.com/office/drawing/2014/main" id="{EFC125E1-13A6-E157-3531-D507D6DAA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26" y="4584247"/>
            <a:ext cx="2592404" cy="1944303"/>
          </a:xfrm>
          <a:prstGeom prst="rect">
            <a:avLst/>
          </a:prstGeom>
        </p:spPr>
      </p:pic>
      <p:pic>
        <p:nvPicPr>
          <p:cNvPr id="9" name="Afbeelding 8">
            <a:extLst>
              <a:ext uri="{FF2B5EF4-FFF2-40B4-BE49-F238E27FC236}">
                <a16:creationId xmlns:a16="http://schemas.microsoft.com/office/drawing/2014/main" id="{2E366550-E9D3-B946-277C-EF63D8821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25" y="2606147"/>
            <a:ext cx="2592404" cy="1944303"/>
          </a:xfrm>
          <a:prstGeom prst="rect">
            <a:avLst/>
          </a:prstGeom>
        </p:spPr>
      </p:pic>
      <p:pic>
        <p:nvPicPr>
          <p:cNvPr id="13" name="Afbeelding 12">
            <a:extLst>
              <a:ext uri="{FF2B5EF4-FFF2-40B4-BE49-F238E27FC236}">
                <a16:creationId xmlns:a16="http://schemas.microsoft.com/office/drawing/2014/main" id="{D05ACAE4-A965-8807-8963-650C4CA52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4958" y="628048"/>
            <a:ext cx="2387600" cy="2323490"/>
          </a:xfrm>
          <a:prstGeom prst="rect">
            <a:avLst/>
          </a:prstGeom>
        </p:spPr>
      </p:pic>
      <p:pic>
        <p:nvPicPr>
          <p:cNvPr id="15" name="Afbeelding 14">
            <a:extLst>
              <a:ext uri="{FF2B5EF4-FFF2-40B4-BE49-F238E27FC236}">
                <a16:creationId xmlns:a16="http://schemas.microsoft.com/office/drawing/2014/main" id="{E1185FA1-A5EC-34C0-298F-C6CDF3A1C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6019" y="4584247"/>
            <a:ext cx="3456539" cy="1944303"/>
          </a:xfrm>
          <a:prstGeom prst="rect">
            <a:avLst/>
          </a:prstGeom>
        </p:spPr>
      </p:pic>
      <p:sp>
        <p:nvSpPr>
          <p:cNvPr id="16" name="Tekstvak 15">
            <a:extLst>
              <a:ext uri="{FF2B5EF4-FFF2-40B4-BE49-F238E27FC236}">
                <a16:creationId xmlns:a16="http://schemas.microsoft.com/office/drawing/2014/main" id="{D73EE6EF-F7CD-8E10-9056-F4860E8FCC64}"/>
              </a:ext>
            </a:extLst>
          </p:cNvPr>
          <p:cNvSpPr txBox="1"/>
          <p:nvPr/>
        </p:nvSpPr>
        <p:spPr>
          <a:xfrm>
            <a:off x="3715352" y="5072514"/>
            <a:ext cx="4235115" cy="1200329"/>
          </a:xfrm>
          <a:prstGeom prst="rect">
            <a:avLst/>
          </a:prstGeom>
          <a:noFill/>
        </p:spPr>
        <p:txBody>
          <a:bodyPr wrap="square" rtlCol="0">
            <a:spAutoFit/>
          </a:bodyPr>
          <a:lstStyle/>
          <a:p>
            <a:pPr algn="ctr"/>
            <a:r>
              <a:rPr lang="nl-NL" dirty="0"/>
              <a:t>Bij aankomst zijn de bedden voor jullie opgedekt en er zijn keuken- en badhanddoeken voorradig! </a:t>
            </a:r>
          </a:p>
          <a:p>
            <a:pPr algn="ctr"/>
            <a:r>
              <a:rPr lang="nl-NL" dirty="0" err="1"/>
              <a:t>Välkommen</a:t>
            </a:r>
            <a:r>
              <a:rPr lang="nl-NL" dirty="0"/>
              <a:t>! </a:t>
            </a:r>
          </a:p>
        </p:txBody>
      </p:sp>
    </p:spTree>
    <p:extLst>
      <p:ext uri="{BB962C8B-B14F-4D97-AF65-F5344CB8AC3E}">
        <p14:creationId xmlns:p14="http://schemas.microsoft.com/office/powerpoint/2010/main" val="8900190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Words>
  <Application>Microsoft Office PowerPoint</Application>
  <PresentationFormat>Breedbeeld</PresentationFormat>
  <Paragraphs>3</Paragraphs>
  <Slides>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Calibri Light</vt:lpstr>
      <vt:lpstr>Kantoorthema</vt:lpstr>
      <vt:lpstr>4 persoons stuga met royale tuin vrij gelegen op 5 minuten van het dalstation Branäs geweldige mogelijkheden voor outdoor activiteiten (o.a vissen, zwemmen, skiën, MTB rijden, wandelen, fietsen, quad rijden, sneeuwscooteren, langlaufen, sneeuwschoenwandeling).  In de omgeving vind je verschillende watervallen en natuurparken, restaurants, wandelroutes en bezienswaardigheden.  Het huis is uitgerust met comfortabele bedden, een ruime keuken met een elektrisch en een traditioneel hout gestookt fornuis. In de woonkamer vind je de TV zit hoek en diverse gezelschapsspelletjes en boeken. Er is een houtkachel voor een gezellige en knusse avond . Stookhout is er voldoende tot jullie beschikking.  In de badkamer vind je naast een inloopdouche en wastafel ook de wasmachine. Op de bovenverdieping staan twee eenpersoonsbedden ieder in hun eigen slaap nis en is de master bedroom met tweepersoonsbed en fantastisch uitzicht op Branäs.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persoons stuga met royale tuin vrij gelegen op 5 minuten van het dalstation Branäs geweldige mogelijkheden voor outdoor activiteiten (o.a vissen, zwemmen, skiën, MTB rijden, wandelen, fietsen, quad rijden, sneeuwscooteren, langlaufen, sneeuwschoenwandeling).  In de omgeving vind je verschillende watervallen en natuurparken, restaurants, wandelroutes en bezienswaardigheden.  Het huis is uitgerust met comfortabele bedden, een ruime keuken met een elektrisch en een traditioneel hout gestookt fornuis. In de woonkamer vind je de TV zit hoek en diverse gezelschapsspelletjes en boeken. Er is een houtkachel voor een gezellige en knusse avond . Stookhout is er voldoende tot jullie beschikking.  In de badkamer vind je naast een inloopdouche en wastafel ook de wasmachine. Op de bovenverdieping staan twee eenpersoonsbedden ieder in hun eigen slaap nis en is de master bedroom met tweepersoonsbed en fantastisch uitzicht op Branäs.  </dc:title>
  <dc:creator>Desiree Winters</dc:creator>
  <cp:lastModifiedBy>Desiree Winters</cp:lastModifiedBy>
  <cp:revision>1</cp:revision>
  <dcterms:created xsi:type="dcterms:W3CDTF">2023-06-21T08:47:04Z</dcterms:created>
  <dcterms:modified xsi:type="dcterms:W3CDTF">2023-06-21T08:47:48Z</dcterms:modified>
</cp:coreProperties>
</file>