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2" r:id="rId5"/>
    <p:sldId id="265" r:id="rId6"/>
    <p:sldId id="259" r:id="rId7"/>
    <p:sldId id="271" r:id="rId8"/>
    <p:sldId id="273" r:id="rId9"/>
    <p:sldId id="260" r:id="rId10"/>
    <p:sldId id="261" r:id="rId11"/>
    <p:sldId id="27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94A62-957D-4195-BB6E-02A4F8A3F8E7}" v="7" dt="2022-09-25T15:21:20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D08F5-ED37-4603-ACCE-51496AD97EC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45CB-3650-403D-A3A9-95474EBC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45CB-3650-403D-A3A9-95474EBC16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rSGF7uDy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XQUv48Vqo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Stilian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Delibosov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blocker/Outside hitter</a:t>
            </a:r>
            <a:endParaRPr lang="bg-BG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008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6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486400" cy="609600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questions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839200" cy="5029200"/>
          </a:xfrm>
        </p:spPr>
        <p:txBody>
          <a:bodyPr>
            <a:normAutofit fontScale="92500"/>
          </a:bodyPr>
          <a:lstStyle/>
          <a:p>
            <a:pPr marL="0" lvl="0" indent="0" fontAlgn="base">
              <a:lnSpc>
                <a:spcPct val="170000"/>
              </a:lnSpc>
              <a:buNone/>
            </a:pPr>
            <a:r>
              <a:rPr lang="bg-BG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sentences:</a:t>
            </a: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patient and brave. I have always been a hardworking person and I want to develop as a player in America.</a:t>
            </a: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volleyball mean to you?</a:t>
            </a: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means more than just a sport to me. I try to get better because it gives me great pleasure to play.</a:t>
            </a: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education mean to you?</a:t>
            </a: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Education is very important to me and I want to graduate in America. It gives me another option in life and a way to learn and improve.</a:t>
            </a: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</a:t>
            </a: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want to show what I’m capable of and what volleyball skills I have, also I want to become better and better and develop more in this direction. </a:t>
            </a:r>
            <a:endParaRPr lang="bg-BG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5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5239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501F-8190-10D8-E9E4-1B096E20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 descr="A person in a white shirt with his arms raised&#10;&#10;Description automatically generated">
            <a:extLst>
              <a:ext uri="{FF2B5EF4-FFF2-40B4-BE49-F238E27FC236}">
                <a16:creationId xmlns:a16="http://schemas.microsoft.com/office/drawing/2014/main" id="{D53A9DDB-60E6-F6D7-FF90-A7817ED4EB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64"/>
            <a:ext cx="9212616" cy="6140245"/>
          </a:xfrm>
        </p:spPr>
      </p:pic>
    </p:spTree>
    <p:extLst>
      <p:ext uri="{BB962C8B-B14F-4D97-AF65-F5344CB8AC3E}">
        <p14:creationId xmlns:p14="http://schemas.microsoft.com/office/powerpoint/2010/main" val="201484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Analysis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Video: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https://youtu.be/crSGF7uDyMA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https://www.youtube.com/watch?v=UXQUv48VqoU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6141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provides all the basic information for the student-athlete. More details and video can be provided if needed. Contact us. </a:t>
            </a:r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29987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066800"/>
            <a:ext cx="31099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2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4495800" cy="556260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2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Blocker/Outside Hitter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2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.02.2005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date</a:t>
            </a:r>
            <a:r>
              <a:rPr lang="en-US" sz="22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2024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Club “</a:t>
            </a:r>
            <a:r>
              <a:rPr lang="en-US" sz="2200" i="1" dirty="0" err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Pirin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Razlog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 descr="A person in a blue jersey&#10;&#10;Description automatically generated">
            <a:extLst>
              <a:ext uri="{FF2B5EF4-FFF2-40B4-BE49-F238E27FC236}">
                <a16:creationId xmlns:a16="http://schemas.microsoft.com/office/drawing/2014/main" id="{C055D00A-1DD2-BAA3-ABDF-556501C47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5" y="381000"/>
            <a:ext cx="4731385" cy="49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639762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382000" cy="47244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 </a:t>
            </a:r>
            <a:r>
              <a:rPr lang="en-US" sz="18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kg.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high jump: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block jump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cm.</a:t>
            </a: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Vocational High School of Transport</a:t>
            </a: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Bulgarian, English</a:t>
            </a:r>
            <a:endParaRPr lang="en-US" sz="18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degree: 	</a:t>
            </a: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4" descr="A group of men playing volleyball&#10;&#10;Description automatically generated">
            <a:extLst>
              <a:ext uri="{FF2B5EF4-FFF2-40B4-BE49-F238E27FC236}">
                <a16:creationId xmlns:a16="http://schemas.microsoft.com/office/drawing/2014/main" id="{E0690577-9582-1ACF-DE5E-4772A08E0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3200400" cy="38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5" name="Content Placeholder 34" descr="A group of men playing volleyball&#10;&#10;Description automatically generated">
            <a:extLst>
              <a:ext uri="{FF2B5EF4-FFF2-40B4-BE49-F238E27FC236}">
                <a16:creationId xmlns:a16="http://schemas.microsoft.com/office/drawing/2014/main" id="{60D73D67-A5A5-CAF5-1640-934AD28D0A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" y="297829"/>
            <a:ext cx="9031905" cy="6019800"/>
          </a:xfrm>
        </p:spPr>
      </p:pic>
    </p:spTree>
    <p:extLst>
      <p:ext uri="{BB962C8B-B14F-4D97-AF65-F5344CB8AC3E}">
        <p14:creationId xmlns:p14="http://schemas.microsoft.com/office/powerpoint/2010/main" val="147015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erson holding a trophy&#10;&#10;Description automatically generated">
            <a:extLst>
              <a:ext uri="{FF2B5EF4-FFF2-40B4-BE49-F238E27FC236}">
                <a16:creationId xmlns:a16="http://schemas.microsoft.com/office/drawing/2014/main" id="{DE6DDED7-448B-3DE1-302C-B3C3906A4F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6233" cy="6096000"/>
          </a:xfrm>
        </p:spPr>
      </p:pic>
    </p:spTree>
    <p:extLst>
      <p:ext uri="{BB962C8B-B14F-4D97-AF65-F5344CB8AC3E}">
        <p14:creationId xmlns:p14="http://schemas.microsoft.com/office/powerpoint/2010/main" val="426076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614" y="76200"/>
            <a:ext cx="8960986" cy="6096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Volleyball Achievements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Pirin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Razlog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</a:t>
            </a:r>
            <a:r>
              <a:rPr lang="en-US" sz="2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place-National championship season 2016/2017 boys; National Championships season 2017/2018 boys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place- Volleyball school games 2018/2019 boys ; National Championship season 2018/2019 boys and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Dryanovo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Cup 2019 boys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place- National Championship, season 2021/2022 Boys U18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National Team awards-U17 Balkan Volleyball Championship, Serbia, 3-5 March 2021 -  1st place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U17 European Championship, Albania, 2021 -  5</a:t>
            </a:r>
            <a:r>
              <a:rPr lang="en-US" sz="2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U18 Balkan Championship, Sofia, January 2022 - 1st place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U18 Balkan Championship Serbia 28.06-02.07.2022 -  2</a:t>
            </a:r>
            <a:r>
              <a:rPr lang="en-US" sz="2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CEV U18 Volleyball European Championship 2022 Georgia -  3</a:t>
            </a:r>
            <a:r>
              <a:rPr lang="en-US" sz="2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U19 Balkan Championship-Men, Albania, 11-15.07.2023 – 2</a:t>
            </a:r>
            <a:r>
              <a:rPr lang="en-US" sz="2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Championship U19, Argentina, 2023 – 5</a:t>
            </a:r>
            <a:r>
              <a:rPr lang="en-US" sz="2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 </a:t>
            </a:r>
            <a:endParaRPr lang="en-US" sz="1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191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0"/>
            <a:ext cx="7924800" cy="4114800"/>
          </a:xfrm>
        </p:spPr>
        <p:txBody>
          <a:bodyPr/>
          <a:lstStyle/>
          <a:p>
            <a:pPr marL="0" indent="0">
              <a:buNone/>
            </a:pPr>
            <a:endParaRPr lang="en-US" sz="2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 descr="A person in a blue uniform playing volleyball&#10;&#10;Description automatically generated">
            <a:extLst>
              <a:ext uri="{FF2B5EF4-FFF2-40B4-BE49-F238E27FC236}">
                <a16:creationId xmlns:a16="http://schemas.microsoft.com/office/drawing/2014/main" id="{5609B8B5-6760-6EBB-78AA-664218D6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0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31BC-241F-7B71-C688-5386578CF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382000" cy="5562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Awards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awards- </a:t>
            </a:r>
            <a:r>
              <a:rPr lang="en-US" sz="16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Dryanovo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Cup, 2019 - Best Server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Championship U16,  season 2020/2021 - Best Middle-blocker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school’s number 1 athlete  for 2022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Championship men’s u17, season 2021/2022  - Best Middle-blocker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Championship U19, season 2022/2023 - Best Outside hitter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of the year for 2022 - </a:t>
            </a:r>
            <a:r>
              <a:rPr lang="en-US" sz="16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Razlog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Municipality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986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men in sports uniforms&#10;&#10;Description automatically generated">
            <a:extLst>
              <a:ext uri="{FF2B5EF4-FFF2-40B4-BE49-F238E27FC236}">
                <a16:creationId xmlns:a16="http://schemas.microsoft.com/office/drawing/2014/main" id="{AB4015EE-DDD6-0427-1B5C-4AFFCBBF6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2989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3745</TotalTime>
  <Words>476</Words>
  <Application>Microsoft Office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Horizon</vt:lpstr>
      <vt:lpstr>Stilian Delibosov Middle blocker/Outside hitter</vt:lpstr>
      <vt:lpstr>PowerPoint Presentation</vt:lpstr>
      <vt:lpstr>Additional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Interview questions</vt:lpstr>
      <vt:lpstr>PowerPoint Presentation</vt:lpstr>
      <vt:lpstr>Video Analysis</vt:lpstr>
      <vt:lpstr>The presentation provides all the basic information for the student-athlete. More details and video can be provided if needed. Contact 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Popov Outside hitter</dc:title>
  <dc:creator>Radoslav Popov</dc:creator>
  <cp:lastModifiedBy>Radoslav Popov</cp:lastModifiedBy>
  <cp:revision>20</cp:revision>
  <dcterms:created xsi:type="dcterms:W3CDTF">2006-08-16T00:00:00Z</dcterms:created>
  <dcterms:modified xsi:type="dcterms:W3CDTF">2023-10-30T17:57:55Z</dcterms:modified>
</cp:coreProperties>
</file>