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>
      <p:cViewPr varScale="1">
        <p:scale>
          <a:sx n="65" d="100"/>
          <a:sy n="65" d="100"/>
        </p:scale>
        <p:origin x="2405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B1A05-FD9A-4F0E-B29D-314DA0B0E346}" type="datetimeFigureOut">
              <a:rPr lang="de-DE" smtClean="0"/>
              <a:t>04.05.2020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ED757-57D9-46B1-97B4-39CC6A5360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091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18D5-90F6-49EC-9970-FA74AC7C5AC2}" type="datetimeFigureOut">
              <a:rPr lang="de-DE" smtClean="0"/>
              <a:t>04.05.2020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C43B-51FC-4860-96FD-38700237FA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097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18D5-90F6-49EC-9970-FA74AC7C5AC2}" type="datetimeFigureOut">
              <a:rPr lang="de-DE" smtClean="0"/>
              <a:t>04.05.2020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C43B-51FC-4860-96FD-38700237FA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857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18D5-90F6-49EC-9970-FA74AC7C5AC2}" type="datetimeFigureOut">
              <a:rPr lang="de-DE" smtClean="0"/>
              <a:t>04.05.2020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C43B-51FC-4860-96FD-38700237FA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527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18D5-90F6-49EC-9970-FA74AC7C5AC2}" type="datetimeFigureOut">
              <a:rPr lang="de-DE" smtClean="0"/>
              <a:t>04.05.2020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560" y="8786035"/>
            <a:ext cx="1196752" cy="25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Gerade Verbindung 9"/>
          <p:cNvCxnSpPr/>
          <p:nvPr userDrawn="1"/>
        </p:nvCxnSpPr>
        <p:spPr>
          <a:xfrm flipH="1">
            <a:off x="6218312" y="8770913"/>
            <a:ext cx="171400" cy="219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93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18D5-90F6-49EC-9970-FA74AC7C5AC2}" type="datetimeFigureOut">
              <a:rPr lang="de-DE" smtClean="0"/>
              <a:t>04.05.2020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C43B-51FC-4860-96FD-38700237FA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038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18D5-90F6-49EC-9970-FA74AC7C5AC2}" type="datetimeFigureOut">
              <a:rPr lang="de-DE" smtClean="0"/>
              <a:t>04.05.2020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C43B-51FC-4860-96FD-38700237FA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804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18D5-90F6-49EC-9970-FA74AC7C5AC2}" type="datetimeFigureOut">
              <a:rPr lang="de-DE" smtClean="0"/>
              <a:t>04.05.2020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C43B-51FC-4860-96FD-38700237FA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535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18D5-90F6-49EC-9970-FA74AC7C5AC2}" type="datetimeFigureOut">
              <a:rPr lang="de-DE" smtClean="0"/>
              <a:t>04.05.2020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C43B-51FC-4860-96FD-38700237FA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380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18D5-90F6-49EC-9970-FA74AC7C5AC2}" type="datetimeFigureOut">
              <a:rPr lang="de-DE" smtClean="0"/>
              <a:t>04.05.2020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C43B-51FC-4860-96FD-38700237FA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914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18D5-90F6-49EC-9970-FA74AC7C5AC2}" type="datetimeFigureOut">
              <a:rPr lang="de-DE" smtClean="0"/>
              <a:t>04.05.2020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C43B-51FC-4860-96FD-38700237FA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969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18D5-90F6-49EC-9970-FA74AC7C5AC2}" type="datetimeFigureOut">
              <a:rPr lang="de-DE" smtClean="0"/>
              <a:t>04.05.2020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C43B-51FC-4860-96FD-38700237FA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591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C18D5-90F6-49EC-9970-FA74AC7C5AC2}" type="datetimeFigureOut">
              <a:rPr lang="de-DE" smtClean="0"/>
              <a:t>04.05.2020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DC43B-51FC-4860-96FD-38700237FA9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670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C6C27012-17FF-4182-BAFC-FAE0DE3BF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3712" y="2947137"/>
            <a:ext cx="7245424" cy="3656675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0" y="250825"/>
            <a:ext cx="360363" cy="57626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3556" name="Textfeld 5"/>
          <p:cNvSpPr txBox="1">
            <a:spLocks noChangeArrowheads="1"/>
          </p:cNvSpPr>
          <p:nvPr/>
        </p:nvSpPr>
        <p:spPr bwMode="auto">
          <a:xfrm>
            <a:off x="541338" y="1106488"/>
            <a:ext cx="4832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Segoe UI Semibold" pitchFamily="34" charset="0"/>
                <a:cs typeface="Segoe UI Semibold" pitchFamily="34" charset="0"/>
              </a:rPr>
              <a:t>Gesprächsführungstraining</a:t>
            </a:r>
            <a:endParaRPr lang="de-DE" altLang="de-DE" sz="1800" b="1" dirty="0">
              <a:latin typeface="Segoe UI Semibold" pitchFamily="34" charset="0"/>
              <a:cs typeface="Segoe UI Semibold" pitchFamily="34" charset="0"/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574675" y="1476375"/>
            <a:ext cx="564991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8" name="Textfeld 7"/>
          <p:cNvSpPr txBox="1">
            <a:spLocks noChangeArrowheads="1"/>
          </p:cNvSpPr>
          <p:nvPr/>
        </p:nvSpPr>
        <p:spPr bwMode="auto">
          <a:xfrm>
            <a:off x="541338" y="1544638"/>
            <a:ext cx="5588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dirty="0">
                <a:solidFill>
                  <a:srgbClr val="0070C0"/>
                </a:solidFill>
                <a:latin typeface="Segoe UI Semibold" pitchFamily="34" charset="0"/>
                <a:cs typeface="Segoe UI Semibold" pitchFamily="34" charset="0"/>
              </a:rPr>
              <a:t>Professionelle Gespräche führen </a:t>
            </a:r>
          </a:p>
        </p:txBody>
      </p:sp>
      <p:sp>
        <p:nvSpPr>
          <p:cNvPr id="23559" name="Rechteck 4"/>
          <p:cNvSpPr>
            <a:spLocks noChangeArrowheads="1"/>
          </p:cNvSpPr>
          <p:nvPr/>
        </p:nvSpPr>
        <p:spPr bwMode="auto">
          <a:xfrm>
            <a:off x="538163" y="1874838"/>
            <a:ext cx="5899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Segoe UI Light" pitchFamily="34" charset="0"/>
                <a:cs typeface="Segoe UI Light" pitchFamily="34" charset="0"/>
              </a:rPr>
              <a:t>Wenn Menschen zusammen arbeiten, treffen ihre unterschiedlichen Sichtweisen, Einstellungen und Interessen aufeinander. Eskalierende Auseinandersetzungen oder schwelende Konflikte werden oft als belastend, zeit- und energieraubend empfunden, erschweren sie doch die Zusammenarbeit und stören den Betriebsfrieden erheblich. </a:t>
            </a:r>
          </a:p>
        </p:txBody>
      </p:sp>
      <p:sp>
        <p:nvSpPr>
          <p:cNvPr id="23560" name="Rechteck 11"/>
          <p:cNvSpPr>
            <a:spLocks noChangeArrowheads="1"/>
          </p:cNvSpPr>
          <p:nvPr/>
        </p:nvSpPr>
        <p:spPr bwMode="auto">
          <a:xfrm>
            <a:off x="522908" y="5210919"/>
            <a:ext cx="5725492" cy="1015663"/>
          </a:xfrm>
          <a:prstGeom prst="rect">
            <a:avLst/>
          </a:prstGeom>
          <a:solidFill>
            <a:schemeClr val="bg1">
              <a:alpha val="6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1200" dirty="0">
                <a:latin typeface="Segoe UI Light" pitchFamily="34" charset="0"/>
                <a:cs typeface="Segoe UI Light" pitchFamily="34" charset="0"/>
              </a:rPr>
              <a:t>Sie erlernen eine souveränen Umgang in Gesprächen unterschiedlichen Charakters, können Konfliktpotenzial frühzeitig erkennen und technisch sauber ein Gespräch führen. 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1200" dirty="0">
                <a:latin typeface="Segoe UI Light" pitchFamily="34" charset="0"/>
                <a:cs typeface="Segoe UI Light" pitchFamily="34" charset="0"/>
              </a:rPr>
              <a:t>Sie erfahren durch das Videofeedback, wie Sie auf andere wirken und was Ihre Lernfelder in der Sprache, in der Gesprächsstruktur bzw. in Ihrer Körpersprache sind.</a:t>
            </a:r>
          </a:p>
        </p:txBody>
      </p:sp>
      <p:sp>
        <p:nvSpPr>
          <p:cNvPr id="14" name="Rechteck 13"/>
          <p:cNvSpPr/>
          <p:nvPr/>
        </p:nvSpPr>
        <p:spPr>
          <a:xfrm>
            <a:off x="541338" y="6710363"/>
            <a:ext cx="4068762" cy="20467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92075" indent="-920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Inhalte:</a:t>
            </a:r>
            <a:r>
              <a:rPr lang="de-DE" sz="12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</a:p>
          <a:p>
            <a:pPr marL="92075" indent="-920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500" b="1" dirty="0">
              <a:solidFill>
                <a:srgbClr val="0070C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Kurzer theoretischer Input zur Thematik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Durchführen von Rollenspielen + Videoaufzeichnung anhand von eigenen Beispielen bzw. vorbereiteten Fallbeispielen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Gemeinsames Auswerten des Rollenspieles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de-DE" sz="12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Step</a:t>
            </a:r>
            <a:r>
              <a:rPr lang="de-DE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 1 ohne Videoansicht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de-DE" sz="12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Step</a:t>
            </a:r>
            <a:r>
              <a:rPr lang="de-DE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 2 mit Videoansicht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DE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Gemeinsames Ableiten SMARTER Maßnahmen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sz="1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4759325" y="6805614"/>
            <a:ext cx="1617663" cy="1229954"/>
          </a:xfrm>
          <a:prstGeom prst="roundRect">
            <a:avLst>
              <a:gd name="adj" fmla="val 9326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3564" name="Textfeld 10"/>
          <p:cNvSpPr txBox="1">
            <a:spLocks noChangeArrowheads="1"/>
          </p:cNvSpPr>
          <p:nvPr/>
        </p:nvSpPr>
        <p:spPr bwMode="auto">
          <a:xfrm>
            <a:off x="4797425" y="6883400"/>
            <a:ext cx="1427163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Dauer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>
                <a:solidFill>
                  <a:schemeClr val="bg1"/>
                </a:solidFill>
                <a:latin typeface="Segoe UI Light" pitchFamily="34" charset="0"/>
                <a:cs typeface="Segoe UI Light" pitchFamily="34" charset="0"/>
              </a:rPr>
              <a:t> 9:00 – 15:30 Uhr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chemeClr val="bg1"/>
              </a:solidFill>
              <a:latin typeface="Segoe UI Semibold" pitchFamily="34" charset="0"/>
              <a:cs typeface="Segoe UI Semibold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Trainer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>
                <a:solidFill>
                  <a:schemeClr val="bg1"/>
                </a:solidFill>
                <a:latin typeface="Segoe UI Light" pitchFamily="34" charset="0"/>
                <a:cs typeface="Segoe UI Light" pitchFamily="34" charset="0"/>
              </a:rPr>
              <a:t>Juliane Retzlaff, Christian Voss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solidFill>
                <a:schemeClr val="bg1"/>
              </a:solidFill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23565" name="Textfeld 1"/>
          <p:cNvSpPr txBox="1">
            <a:spLocks noChangeArrowheads="1"/>
          </p:cNvSpPr>
          <p:nvPr/>
        </p:nvSpPr>
        <p:spPr bwMode="auto">
          <a:xfrm>
            <a:off x="476250" y="250825"/>
            <a:ext cx="57721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srgbClr val="0070C0"/>
                </a:solidFill>
                <a:latin typeface="Segoe UI Semibold" pitchFamily="34" charset="0"/>
                <a:cs typeface="Segoe UI Semibold" pitchFamily="34" charset="0"/>
              </a:rPr>
              <a:t>Powertraining </a:t>
            </a:r>
            <a:r>
              <a:rPr lang="de-DE" altLang="de-DE" sz="2200" dirty="0">
                <a:solidFill>
                  <a:srgbClr val="0070C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mit Videoanalyse</a:t>
            </a:r>
            <a:endParaRPr lang="de-DE" altLang="de-DE" sz="1500" dirty="0">
              <a:solidFill>
                <a:srgbClr val="0070C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83840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 Light</vt:lpstr>
      <vt:lpstr>Segoe UI Semibold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Voss</dc:creator>
  <cp:lastModifiedBy>Christian Voss</cp:lastModifiedBy>
  <cp:revision>172</cp:revision>
  <dcterms:created xsi:type="dcterms:W3CDTF">2017-02-03T10:29:48Z</dcterms:created>
  <dcterms:modified xsi:type="dcterms:W3CDTF">2020-05-04T11:30:48Z</dcterms:modified>
</cp:coreProperties>
</file>