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8" r:id="rId5"/>
    <p:sldId id="259" r:id="rId6"/>
    <p:sldId id="260" r:id="rId7"/>
    <p:sldId id="266" r:id="rId8"/>
    <p:sldId id="267" r:id="rId9"/>
    <p:sldId id="265" r:id="rId10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258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5472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7014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121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660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670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6486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610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5587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7217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080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1374F-5C0E-4C93-83E9-1FDDDD39F2DA}" type="datetimeFigureOut">
              <a:rPr lang="lt-LT" smtClean="0"/>
              <a:t>2021-09-29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03DAB-3838-4C51-AE8B-81359DCE9ED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431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izdo rezultatas pagal užklausą „kompiuteris gif“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769" y="1844825"/>
            <a:ext cx="8796703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lt-LT" sz="6000" dirty="0" smtClean="0"/>
              <a:t>Kompiuterio darbalaukis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sz="2400" dirty="0" smtClean="0"/>
              <a:t>5 klasei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22996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1256" y="2902260"/>
            <a:ext cx="8229600" cy="1143000"/>
          </a:xfrm>
        </p:spPr>
        <p:txBody>
          <a:bodyPr/>
          <a:lstStyle/>
          <a:p>
            <a:r>
              <a:rPr lang="lt-LT" dirty="0" smtClean="0"/>
              <a:t>Pamokos uždaviniai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1256" y="4138984"/>
            <a:ext cx="8229600" cy="26023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lt-LT" dirty="0" smtClean="0"/>
              <a:t>Pakartoti darbalaukio struktūrą ir elementus. 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 smtClean="0"/>
              <a:t>Naudojant kompiuterinę mokomąją programą, dirbant individualiai, atlikti 5 užduotis bei užsirašyti į korteles įvertinimus.</a:t>
            </a:r>
            <a:endParaRPr lang="lt-LT" dirty="0"/>
          </a:p>
        </p:txBody>
      </p:sp>
      <p:sp>
        <p:nvSpPr>
          <p:cNvPr id="5" name="Turinio vietos rezervavimo ženklas 2"/>
          <p:cNvSpPr txBox="1">
            <a:spLocks/>
          </p:cNvSpPr>
          <p:nvPr/>
        </p:nvSpPr>
        <p:spPr>
          <a:xfrm>
            <a:off x="2411760" y="1834728"/>
            <a:ext cx="6279096" cy="135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 smtClean="0">
                <a:solidFill>
                  <a:schemeClr val="tx1"/>
                </a:solidFill>
              </a:rPr>
              <a:t>Susipažinti </a:t>
            </a:r>
            <a:r>
              <a:rPr lang="lt-LT" dirty="0" smtClean="0">
                <a:solidFill>
                  <a:schemeClr val="tx1"/>
                </a:solidFill>
              </a:rPr>
              <a:t>su kompiuterio darbalaukiu ir jo elementais. </a:t>
            </a:r>
          </a:p>
        </p:txBody>
      </p:sp>
      <p:sp>
        <p:nvSpPr>
          <p:cNvPr id="6" name="Antraštė 1"/>
          <p:cNvSpPr txBox="1">
            <a:spLocks/>
          </p:cNvSpPr>
          <p:nvPr/>
        </p:nvSpPr>
        <p:spPr>
          <a:xfrm>
            <a:off x="2411760" y="535124"/>
            <a:ext cx="62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 smtClean="0"/>
              <a:t>Pamokos tikslas</a:t>
            </a:r>
            <a:endParaRPr lang="lt-LT" dirty="0"/>
          </a:p>
        </p:txBody>
      </p:sp>
      <p:pic>
        <p:nvPicPr>
          <p:cNvPr id="8" name="Paveikslėlis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6"/>
            <a:ext cx="2635078" cy="342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7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Sąvokos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Darbalaukis</a:t>
            </a:r>
          </a:p>
          <a:p>
            <a:r>
              <a:rPr lang="lt-LT" dirty="0" smtClean="0"/>
              <a:t>Piktograma</a:t>
            </a:r>
          </a:p>
          <a:p>
            <a:r>
              <a:rPr lang="lt-LT" dirty="0" smtClean="0"/>
              <a:t>Byla</a:t>
            </a:r>
          </a:p>
          <a:p>
            <a:r>
              <a:rPr lang="lt-LT" dirty="0" smtClean="0"/>
              <a:t>Katalogas</a:t>
            </a:r>
          </a:p>
          <a:p>
            <a:r>
              <a:rPr lang="lt-LT" dirty="0" smtClean="0"/>
              <a:t>Užduočių juosta</a:t>
            </a:r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905" y="3233669"/>
            <a:ext cx="5196712" cy="289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6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Darbalaukis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557171"/>
            <a:ext cx="8363272" cy="4752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 smtClean="0"/>
              <a:t>Darbalaukis</a:t>
            </a:r>
            <a:r>
              <a:rPr lang="lt-LT" dirty="0" smtClean="0"/>
              <a:t>— vaizdas įjungus kompiuterį</a:t>
            </a:r>
            <a:r>
              <a:rPr lang="lt-LT" dirty="0" smtClean="0"/>
              <a:t>.</a:t>
            </a:r>
          </a:p>
          <a:p>
            <a:pPr marL="0" indent="0">
              <a:buNone/>
            </a:pPr>
            <a:endParaRPr lang="lt-LT" sz="1100" dirty="0" smtClean="0"/>
          </a:p>
          <a:p>
            <a:pPr marL="0" indent="0">
              <a:buNone/>
            </a:pPr>
            <a:r>
              <a:rPr lang="lt-LT" dirty="0" smtClean="0"/>
              <a:t>Jame yra </a:t>
            </a:r>
            <a:r>
              <a:rPr lang="lt-LT" b="1" dirty="0" smtClean="0"/>
              <a:t>piktogramos</a:t>
            </a:r>
            <a:r>
              <a:rPr lang="lt-LT" dirty="0" smtClean="0"/>
              <a:t> – maži paveikslėliai su užrašais apačioje. Jie vaizduoja programą, dokumentą, aplanką, nuotrauką ir pan</a:t>
            </a:r>
            <a:r>
              <a:rPr lang="lt-LT" dirty="0" smtClean="0"/>
              <a:t>.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sz="1600" dirty="0" smtClean="0"/>
          </a:p>
          <a:p>
            <a:pPr marL="0" indent="0">
              <a:buNone/>
            </a:pPr>
            <a:r>
              <a:rPr lang="lt-LT" dirty="0" smtClean="0"/>
              <a:t>Maži paveikslėliai su rodyklėmis </a:t>
            </a:r>
            <a:r>
              <a:rPr lang="lt-LT" dirty="0" smtClean="0"/>
              <a:t>— </a:t>
            </a:r>
            <a:r>
              <a:rPr lang="lt-LT" b="1" dirty="0" smtClean="0"/>
              <a:t>nuorodos</a:t>
            </a:r>
            <a:r>
              <a:rPr lang="lt-LT" dirty="0" smtClean="0"/>
              <a:t>. Tai artimiausias kelias iki programos, bylos...</a:t>
            </a:r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54" t="58494" r="28596" b="12625"/>
          <a:stretch/>
        </p:blipFill>
        <p:spPr>
          <a:xfrm>
            <a:off x="6660232" y="322707"/>
            <a:ext cx="2232248" cy="1224136"/>
          </a:xfrm>
          <a:prstGeom prst="rect">
            <a:avLst/>
          </a:prstGeom>
        </p:spPr>
      </p:pic>
      <p:pic>
        <p:nvPicPr>
          <p:cNvPr id="7" name="Paveikslėlis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73" y="3933245"/>
            <a:ext cx="6515100" cy="914400"/>
          </a:xfrm>
          <a:prstGeom prst="rect">
            <a:avLst/>
          </a:prstGeom>
        </p:spPr>
      </p:pic>
      <p:pic>
        <p:nvPicPr>
          <p:cNvPr id="9" name="Paveikslėlis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601" y="5885457"/>
            <a:ext cx="6505471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3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Užduočių juosta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Lango apačioje yra </a:t>
            </a:r>
            <a:r>
              <a:rPr lang="lt-LT" b="1" dirty="0"/>
              <a:t>užduočių juosta</a:t>
            </a:r>
            <a:r>
              <a:rPr lang="lt-LT" dirty="0"/>
              <a:t> . Joje yra mygtukas </a:t>
            </a:r>
            <a:r>
              <a:rPr lang="lt-LT" b="1" dirty="0"/>
              <a:t>P</a:t>
            </a:r>
            <a:r>
              <a:rPr lang="lt-LT" b="1" dirty="0" smtClean="0"/>
              <a:t>radėti </a:t>
            </a:r>
            <a:r>
              <a:rPr lang="lt-LT" b="1" dirty="0"/>
              <a:t>(</a:t>
            </a:r>
            <a:r>
              <a:rPr lang="lt-LT" b="1" dirty="0" err="1"/>
              <a:t>Start</a:t>
            </a:r>
            <a:r>
              <a:rPr lang="lt-LT" b="1" dirty="0"/>
              <a:t>)</a:t>
            </a:r>
            <a:r>
              <a:rPr lang="lt-LT" dirty="0"/>
              <a:t>. </a:t>
            </a:r>
            <a:r>
              <a:rPr lang="lt-LT" dirty="0" smtClean="0"/>
              <a:t>Čia </a:t>
            </a:r>
            <a:r>
              <a:rPr lang="lt-LT" dirty="0"/>
              <a:t>ieškome programų, kurias norime </a:t>
            </a:r>
            <a:r>
              <a:rPr lang="lt-LT" dirty="0" smtClean="0"/>
              <a:t>paleisti.</a:t>
            </a:r>
          </a:p>
          <a:p>
            <a:pPr marL="0" indent="0">
              <a:buNone/>
            </a:pPr>
            <a:r>
              <a:rPr lang="lt-LT" dirty="0" smtClean="0"/>
              <a:t>Joje </a:t>
            </a:r>
            <a:r>
              <a:rPr lang="lt-LT" dirty="0"/>
              <a:t>m</a:t>
            </a:r>
            <a:r>
              <a:rPr lang="lt-LT" dirty="0" smtClean="0"/>
              <a:t>atome programas, kurios jau yra atidarytos</a:t>
            </a:r>
            <a:r>
              <a:rPr lang="lt-LT" dirty="0"/>
              <a:t> </a:t>
            </a:r>
            <a:r>
              <a:rPr lang="lt-LT" dirty="0" smtClean="0"/>
              <a:t>arba norime atidaryti.</a:t>
            </a:r>
          </a:p>
          <a:p>
            <a:pPr marL="0" indent="0">
              <a:buNone/>
            </a:pPr>
            <a:r>
              <a:rPr lang="lt-LT" b="1" dirty="0"/>
              <a:t>P</a:t>
            </a:r>
            <a:r>
              <a:rPr lang="lt-LT" b="1" dirty="0" smtClean="0"/>
              <a:t>rograma </a:t>
            </a:r>
            <a:r>
              <a:rPr lang="lt-LT" dirty="0"/>
              <a:t>–</a:t>
            </a:r>
            <a:r>
              <a:rPr lang="lt-LT" b="1" dirty="0"/>
              <a:t> </a:t>
            </a:r>
            <a:r>
              <a:rPr lang="lt-LT" dirty="0"/>
              <a:t>tai kompiuteriui suprantama kalba užrašyti nurodymai, ką ir kaip </a:t>
            </a:r>
            <a:r>
              <a:rPr lang="lt-LT" dirty="0" smtClean="0"/>
              <a:t>ji </a:t>
            </a:r>
            <a:r>
              <a:rPr lang="lt-LT" dirty="0"/>
              <a:t>turi </a:t>
            </a:r>
            <a:r>
              <a:rPr lang="lt-LT" dirty="0" smtClean="0"/>
              <a:t>atlikti.</a:t>
            </a:r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61248"/>
            <a:ext cx="9144000" cy="77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9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Failas (</a:t>
            </a:r>
            <a:r>
              <a:rPr lang="lt-LT" dirty="0" smtClean="0"/>
              <a:t>byla)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 smtClean="0"/>
              <a:t>Failas</a:t>
            </a:r>
            <a:r>
              <a:rPr lang="lt-LT" dirty="0" smtClean="0"/>
              <a:t> </a:t>
            </a:r>
            <a:r>
              <a:rPr lang="lt-LT" dirty="0"/>
              <a:t>arba </a:t>
            </a:r>
            <a:r>
              <a:rPr lang="lt-LT" b="1" dirty="0" smtClean="0"/>
              <a:t>byla</a:t>
            </a:r>
            <a:r>
              <a:rPr lang="lt-LT" dirty="0"/>
              <a:t> </a:t>
            </a:r>
            <a:r>
              <a:rPr lang="lt-LT" dirty="0" smtClean="0"/>
              <a:t>(</a:t>
            </a:r>
            <a:r>
              <a:rPr lang="lt-LT" b="1" dirty="0"/>
              <a:t>r</a:t>
            </a:r>
            <a:r>
              <a:rPr lang="lt-LT" b="1" dirty="0" smtClean="0"/>
              <a:t>inkmena) </a:t>
            </a:r>
            <a:r>
              <a:rPr lang="lt-LT" dirty="0" smtClean="0"/>
              <a:t> – </a:t>
            </a:r>
            <a:r>
              <a:rPr lang="lt-LT" dirty="0"/>
              <a:t>įrašytas kompiuterio dokumentas (tekstas, piešinys, programa ir kt.). </a:t>
            </a:r>
            <a:endParaRPr lang="lt-LT" dirty="0" smtClean="0"/>
          </a:p>
          <a:p>
            <a:pPr marL="0" indent="0">
              <a:buNone/>
            </a:pPr>
            <a:endParaRPr lang="lt-LT" dirty="0" smtClean="0">
              <a:effectLst/>
            </a:endParaRPr>
          </a:p>
        </p:txBody>
      </p:sp>
      <p:pic>
        <p:nvPicPr>
          <p:cNvPr id="6" name="Paveikslėlis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420677"/>
            <a:ext cx="6763846" cy="1880531"/>
          </a:xfrm>
          <a:prstGeom prst="rect">
            <a:avLst/>
          </a:prstGeom>
        </p:spPr>
      </p:pic>
      <p:pic>
        <p:nvPicPr>
          <p:cNvPr id="7" name="Paveikslėlis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4941168"/>
            <a:ext cx="3048000" cy="186690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75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Aplankas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lt-LT" b="1" dirty="0" smtClean="0">
                <a:effectLst/>
              </a:rPr>
              <a:t>Aplankas</a:t>
            </a:r>
            <a:r>
              <a:rPr lang="lt-LT" dirty="0" smtClean="0">
                <a:effectLst/>
              </a:rPr>
              <a:t>— vieta, kur saugomi keli įdėti </a:t>
            </a:r>
            <a:r>
              <a:rPr lang="lt-LT" dirty="0" smtClean="0">
                <a:effectLst/>
              </a:rPr>
              <a:t>dokumentai, failai arba kiti aplankai.</a:t>
            </a:r>
            <a:endParaRPr lang="lt-LT" dirty="0" smtClean="0">
              <a:effectLst/>
            </a:endParaRPr>
          </a:p>
          <a:p>
            <a:pPr marL="0" indent="0">
              <a:buNone/>
            </a:pPr>
            <a:endParaRPr lang="lt-LT" dirty="0" smtClean="0">
              <a:effectLst/>
            </a:endParaRPr>
          </a:p>
        </p:txBody>
      </p:sp>
      <p:pic>
        <p:nvPicPr>
          <p:cNvPr id="6" name="Paveikslėlis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933056"/>
            <a:ext cx="4887225" cy="18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7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Atvertas aplankas</a:t>
            </a:r>
            <a:endParaRPr lang="lt-LT" dirty="0"/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078" y="1417638"/>
            <a:ext cx="6524402" cy="49363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667" y="2525675"/>
            <a:ext cx="23762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Failo/aplanko kelias</a:t>
            </a:r>
          </a:p>
          <a:p>
            <a:endParaRPr lang="lt-LT" sz="2800" dirty="0" smtClean="0"/>
          </a:p>
          <a:p>
            <a:r>
              <a:rPr lang="lt-LT" sz="2800" dirty="0" smtClean="0"/>
              <a:t>Naršymo meniu</a:t>
            </a:r>
          </a:p>
          <a:p>
            <a:endParaRPr lang="lt-LT" sz="2800" dirty="0" smtClean="0"/>
          </a:p>
          <a:p>
            <a:r>
              <a:rPr lang="lt-LT" sz="2800" dirty="0" err="1" smtClean="0"/>
              <a:t>Slanksjuostės</a:t>
            </a:r>
            <a:endParaRPr lang="lt-LT" sz="2800" dirty="0" smtClean="0"/>
          </a:p>
          <a:p>
            <a:endParaRPr lang="lt-LT" sz="2800" dirty="0" smtClean="0"/>
          </a:p>
        </p:txBody>
      </p:sp>
      <p:cxnSp>
        <p:nvCxnSpPr>
          <p:cNvPr id="6" name="Tiesioji rodyklės jungtis 5"/>
          <p:cNvCxnSpPr/>
          <p:nvPr/>
        </p:nvCxnSpPr>
        <p:spPr>
          <a:xfrm flipV="1">
            <a:off x="1403648" y="2348880"/>
            <a:ext cx="2376264" cy="79208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Tiesioji rodyklės jungtis 8"/>
          <p:cNvCxnSpPr/>
          <p:nvPr/>
        </p:nvCxnSpPr>
        <p:spPr>
          <a:xfrm flipV="1">
            <a:off x="1459450" y="4206992"/>
            <a:ext cx="1240342" cy="16034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Tiesioji rodyklės jungtis 10"/>
          <p:cNvCxnSpPr/>
          <p:nvPr/>
        </p:nvCxnSpPr>
        <p:spPr>
          <a:xfrm flipV="1">
            <a:off x="2218427" y="4653136"/>
            <a:ext cx="1849517" cy="62956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Tiesioji rodyklės jungtis 12"/>
          <p:cNvCxnSpPr/>
          <p:nvPr/>
        </p:nvCxnSpPr>
        <p:spPr>
          <a:xfrm flipV="1">
            <a:off x="2218427" y="4443758"/>
            <a:ext cx="6674053" cy="83894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76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Pakartokime sąvokas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11560" y="1302507"/>
            <a:ext cx="8229600" cy="5342322"/>
          </a:xfrm>
        </p:spPr>
        <p:txBody>
          <a:bodyPr>
            <a:normAutofit lnSpcReduction="10000"/>
          </a:bodyPr>
          <a:lstStyle/>
          <a:p>
            <a:r>
              <a:rPr lang="lt-LT" b="1" dirty="0" smtClean="0"/>
              <a:t>Darbalaukis</a:t>
            </a:r>
            <a:r>
              <a:rPr lang="lt-LT" dirty="0" smtClean="0"/>
              <a:t> - </a:t>
            </a:r>
            <a:r>
              <a:rPr lang="lt-LT" dirty="0"/>
              <a:t>vaizdas įjungus </a:t>
            </a:r>
            <a:r>
              <a:rPr lang="lt-LT" dirty="0" smtClean="0"/>
              <a:t>kompiuterį</a:t>
            </a:r>
          </a:p>
          <a:p>
            <a:r>
              <a:rPr lang="lt-LT" b="1" dirty="0" smtClean="0"/>
              <a:t>Piktograma</a:t>
            </a:r>
            <a:r>
              <a:rPr lang="lt-LT" dirty="0" smtClean="0"/>
              <a:t> - mažas paveikslėlis </a:t>
            </a:r>
            <a:r>
              <a:rPr lang="lt-LT" dirty="0"/>
              <a:t>su užrašais apačioje</a:t>
            </a:r>
            <a:endParaRPr lang="lt-LT" dirty="0" smtClean="0"/>
          </a:p>
          <a:p>
            <a:r>
              <a:rPr lang="lt-LT" b="1" dirty="0" smtClean="0"/>
              <a:t>Nuoroda</a:t>
            </a:r>
            <a:r>
              <a:rPr lang="lt-LT" dirty="0" smtClean="0"/>
              <a:t> - </a:t>
            </a:r>
            <a:r>
              <a:rPr lang="lt-LT" dirty="0"/>
              <a:t>mažas </a:t>
            </a:r>
            <a:r>
              <a:rPr lang="lt-LT" dirty="0" smtClean="0"/>
              <a:t>paveikslėlis </a:t>
            </a:r>
            <a:r>
              <a:rPr lang="lt-LT" dirty="0"/>
              <a:t>su užrašais </a:t>
            </a:r>
            <a:r>
              <a:rPr lang="lt-LT" dirty="0" smtClean="0"/>
              <a:t>apačioje ir rodykle</a:t>
            </a:r>
          </a:p>
          <a:p>
            <a:r>
              <a:rPr lang="lt-LT" b="1" dirty="0" smtClean="0"/>
              <a:t>Failas, rinkmena, byla </a:t>
            </a:r>
            <a:r>
              <a:rPr lang="lt-LT" dirty="0" smtClean="0"/>
              <a:t>- </a:t>
            </a:r>
            <a:r>
              <a:rPr lang="lt-LT" dirty="0"/>
              <a:t>įrašytas kompiuterio </a:t>
            </a:r>
            <a:r>
              <a:rPr lang="lt-LT" dirty="0" smtClean="0"/>
              <a:t>dokumentas.</a:t>
            </a:r>
          </a:p>
          <a:p>
            <a:r>
              <a:rPr lang="lt-LT" b="1" dirty="0" smtClean="0"/>
              <a:t>Aplankalas, katalogas </a:t>
            </a:r>
            <a:r>
              <a:rPr lang="lt-LT" dirty="0" smtClean="0"/>
              <a:t>- </a:t>
            </a:r>
            <a:r>
              <a:rPr lang="lt-LT" dirty="0"/>
              <a:t>vieta, kur saugomi keli įdėti dokumentai.</a:t>
            </a:r>
            <a:endParaRPr lang="lt-LT" dirty="0" smtClean="0"/>
          </a:p>
          <a:p>
            <a:r>
              <a:rPr lang="lt-LT" b="1" dirty="0" smtClean="0"/>
              <a:t>Užduočių juosta </a:t>
            </a:r>
            <a:r>
              <a:rPr lang="lt-LT" dirty="0" smtClean="0"/>
              <a:t>– juosta lango apačioje</a:t>
            </a:r>
            <a:endParaRPr lang="lt-LT" dirty="0"/>
          </a:p>
        </p:txBody>
      </p:sp>
      <p:sp>
        <p:nvSpPr>
          <p:cNvPr id="4" name="Turinio vietos rezervavimo ženklas 2"/>
          <p:cNvSpPr txBox="1">
            <a:spLocks/>
          </p:cNvSpPr>
          <p:nvPr/>
        </p:nvSpPr>
        <p:spPr>
          <a:xfrm>
            <a:off x="611560" y="119675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267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236</Words>
  <Application>Microsoft Office PowerPoint</Application>
  <PresentationFormat>Demonstracija ekrane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tema</vt:lpstr>
      <vt:lpstr>Kompiuterio darbalaukis 5 klasei</vt:lpstr>
      <vt:lpstr>Pamokos uždaviniai</vt:lpstr>
      <vt:lpstr>Sąvokos</vt:lpstr>
      <vt:lpstr>Darbalaukis</vt:lpstr>
      <vt:lpstr>Užduočių juosta</vt:lpstr>
      <vt:lpstr>Failas (byla)</vt:lpstr>
      <vt:lpstr>Aplankas</vt:lpstr>
      <vt:lpstr>Atvertas aplankas</vt:lpstr>
      <vt:lpstr>Pakartokime sąvokas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Darbalaukis</dc:title>
  <dc:creator>Nerija</dc:creator>
  <cp:lastModifiedBy>Irmita</cp:lastModifiedBy>
  <cp:revision>31</cp:revision>
  <dcterms:created xsi:type="dcterms:W3CDTF">2016-09-27T07:38:22Z</dcterms:created>
  <dcterms:modified xsi:type="dcterms:W3CDTF">2021-09-29T19:14:27Z</dcterms:modified>
</cp:coreProperties>
</file>