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B8E2"/>
    <a:srgbClr val="80B2E0"/>
    <a:srgbClr val="9DC4E7"/>
    <a:srgbClr val="5593CB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297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532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797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4029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915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6844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2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1340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28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5429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6640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3F49C-9F6E-4604-8822-B20E60514A41}" type="datetimeFigureOut">
              <a:rPr lang="es-ES" smtClean="0"/>
              <a:t>15/06/2023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102AC-1D29-4032-88C1-EEF316D4DA0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057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 descr="Un dibujo de un personaje de caricatura&#10;&#10;Descripción generada automáticamente con confianza media">
            <a:extLst>
              <a:ext uri="{FF2B5EF4-FFF2-40B4-BE49-F238E27FC236}">
                <a16:creationId xmlns:a16="http://schemas.microsoft.com/office/drawing/2014/main" id="{630F6775-84BC-6AF6-2C47-DFF90EDD57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74891" y="381073"/>
            <a:ext cx="7574756" cy="5118878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E144741C-9359-B098-2F3A-25F7F01C300E}"/>
              </a:ext>
            </a:extLst>
          </p:cNvPr>
          <p:cNvSpPr/>
          <p:nvPr/>
        </p:nvSpPr>
        <p:spPr>
          <a:xfrm>
            <a:off x="0" y="41462638"/>
            <a:ext cx="32399288" cy="1738000"/>
          </a:xfrm>
          <a:prstGeom prst="rect">
            <a:avLst/>
          </a:prstGeom>
          <a:solidFill>
            <a:srgbClr val="8AB8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7" name="Imagen 16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036AD5DF-69F4-9D19-A155-5F6492A56E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619"/>
          <a:stretch/>
        </p:blipFill>
        <p:spPr>
          <a:xfrm>
            <a:off x="0" y="0"/>
            <a:ext cx="32399288" cy="613206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1B8D18EE-09CC-5BA9-9401-9B1F1519E447}"/>
              </a:ext>
            </a:extLst>
          </p:cNvPr>
          <p:cNvSpPr txBox="1"/>
          <p:nvPr/>
        </p:nvSpPr>
        <p:spPr>
          <a:xfrm>
            <a:off x="27856543" y="1738000"/>
            <a:ext cx="336368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500" b="1" dirty="0">
                <a:solidFill>
                  <a:srgbClr val="FF9933"/>
                </a:solidFill>
              </a:rPr>
              <a:t>Cod.: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EDBB12B-A77E-E0EA-983F-A61287258528}"/>
              </a:ext>
            </a:extLst>
          </p:cNvPr>
          <p:cNvSpPr txBox="1"/>
          <p:nvPr/>
        </p:nvSpPr>
        <p:spPr>
          <a:xfrm>
            <a:off x="2107011" y="282014"/>
            <a:ext cx="14575972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73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mirada a la</a:t>
            </a:r>
          </a:p>
          <a:p>
            <a:pPr algn="ctr"/>
            <a:r>
              <a:rPr lang="es-ES" sz="73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ENFERMERÍA</a:t>
            </a:r>
          </a:p>
          <a:p>
            <a:pPr algn="ctr"/>
            <a:r>
              <a:rPr lang="es-ES" sz="73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Familiar y Comunitaria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4E75EFB-F70B-8FDA-18CF-1886B00E8BC9}"/>
              </a:ext>
            </a:extLst>
          </p:cNvPr>
          <p:cNvSpPr txBox="1"/>
          <p:nvPr/>
        </p:nvSpPr>
        <p:spPr>
          <a:xfrm>
            <a:off x="7999619" y="3646529"/>
            <a:ext cx="775143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500" b="1" dirty="0">
                <a:solidFill>
                  <a:srgbClr val="0070C0"/>
                </a:solidFill>
              </a:rPr>
              <a:t>Burgos 5 y 6 octubre 2023</a:t>
            </a:r>
            <a:r>
              <a:rPr lang="es-ES" sz="55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20" name="Imagen 19" descr="Logotipo&#10;&#10;Descripción generada automáticamente">
            <a:extLst>
              <a:ext uri="{FF2B5EF4-FFF2-40B4-BE49-F238E27FC236}">
                <a16:creationId xmlns:a16="http://schemas.microsoft.com/office/drawing/2014/main" id="{92DE9010-991E-9531-F25C-D5115A66B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6802" y="41663182"/>
            <a:ext cx="2071393" cy="1035244"/>
          </a:xfrm>
          <a:prstGeom prst="rect">
            <a:avLst/>
          </a:prstGeom>
        </p:spPr>
      </p:pic>
      <p:pic>
        <p:nvPicPr>
          <p:cNvPr id="22" name="Imagen 21" descr="Logotipo&#10;&#10;Descripción generada automáticamente con confianza media">
            <a:extLst>
              <a:ext uri="{FF2B5EF4-FFF2-40B4-BE49-F238E27FC236}">
                <a16:creationId xmlns:a16="http://schemas.microsoft.com/office/drawing/2014/main" id="{343F7159-A35B-93FC-B08D-5BC130DE27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8526" y="41599626"/>
            <a:ext cx="1854824" cy="1162356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D5F2025F-3B19-C6A7-B477-4A660E850465}"/>
              </a:ext>
            </a:extLst>
          </p:cNvPr>
          <p:cNvSpPr txBox="1"/>
          <p:nvPr/>
        </p:nvSpPr>
        <p:spPr>
          <a:xfrm>
            <a:off x="5168216" y="42760470"/>
            <a:ext cx="10001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Gerencia de Atención Primaria de Burgos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407C001E-7893-E941-53B8-1EE8A2875AC2}"/>
              </a:ext>
            </a:extLst>
          </p:cNvPr>
          <p:cNvSpPr txBox="1"/>
          <p:nvPr/>
        </p:nvSpPr>
        <p:spPr>
          <a:xfrm>
            <a:off x="2866510" y="42760470"/>
            <a:ext cx="100012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Consejería de Sanidad</a:t>
            </a:r>
          </a:p>
        </p:txBody>
      </p:sp>
      <p:pic>
        <p:nvPicPr>
          <p:cNvPr id="26" name="Imagen 25" descr="Un 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25789082-D0A9-00BC-44BA-310305584B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16131" y="41811438"/>
            <a:ext cx="535935" cy="440806"/>
          </a:xfrm>
          <a:prstGeom prst="rect">
            <a:avLst/>
          </a:prstGeom>
        </p:spPr>
      </p:pic>
      <p:pic>
        <p:nvPicPr>
          <p:cNvPr id="28" name="Imagen 27" descr="Icono&#10;&#10;Descripción generada automáticamente">
            <a:extLst>
              <a:ext uri="{FF2B5EF4-FFF2-40B4-BE49-F238E27FC236}">
                <a16:creationId xmlns:a16="http://schemas.microsoft.com/office/drawing/2014/main" id="{58338D75-1268-EF17-CA38-25B866D0B2C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0053" y="41774403"/>
            <a:ext cx="514876" cy="514876"/>
          </a:xfrm>
          <a:prstGeom prst="rect">
            <a:avLst/>
          </a:prstGeom>
        </p:spPr>
      </p:pic>
      <p:pic>
        <p:nvPicPr>
          <p:cNvPr id="30" name="Imagen 29" descr="Icono&#10;&#10;Descripción generada automáticamente">
            <a:extLst>
              <a:ext uri="{FF2B5EF4-FFF2-40B4-BE49-F238E27FC236}">
                <a16:creationId xmlns:a16="http://schemas.microsoft.com/office/drawing/2014/main" id="{D2700FFC-7ECD-BCBC-9B64-50A0AD75E03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0075" y="41703117"/>
            <a:ext cx="1029738" cy="657448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7D38C174-D8BA-C550-4B42-7FB8204CCE75}"/>
              </a:ext>
            </a:extLst>
          </p:cNvPr>
          <p:cNvSpPr txBox="1"/>
          <p:nvPr/>
        </p:nvSpPr>
        <p:spPr>
          <a:xfrm>
            <a:off x="19899079" y="42332790"/>
            <a:ext cx="1000125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/>
              <a:t>@jornadasefycburgos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C13DD91B-4097-BAA0-26BB-46CEB7301695}"/>
              </a:ext>
            </a:extLst>
          </p:cNvPr>
          <p:cNvSpPr txBox="1"/>
          <p:nvPr/>
        </p:nvSpPr>
        <p:spPr>
          <a:xfrm>
            <a:off x="25627321" y="41785192"/>
            <a:ext cx="1000125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500" b="1" dirty="0"/>
              <a:t>#UnaMiradaEnfermera</a:t>
            </a:r>
          </a:p>
          <a:p>
            <a:r>
              <a:rPr lang="es-ES" sz="3500" b="1" dirty="0"/>
              <a:t>#JornadasEFyCBurgos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1E9F6C0-07D0-C3B5-AB01-2FD12124B641}"/>
              </a:ext>
            </a:extLst>
          </p:cNvPr>
          <p:cNvSpPr txBox="1"/>
          <p:nvPr/>
        </p:nvSpPr>
        <p:spPr>
          <a:xfrm>
            <a:off x="1371296" y="5694636"/>
            <a:ext cx="296566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0000" b="1" dirty="0">
                <a:solidFill>
                  <a:schemeClr val="accent5">
                    <a:lumMod val="50000"/>
                  </a:schemeClr>
                </a:solidFill>
              </a:rPr>
              <a:t>Título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E656E257-D1E2-8035-BB41-3D5DBD5FBB15}"/>
              </a:ext>
            </a:extLst>
          </p:cNvPr>
          <p:cNvSpPr txBox="1"/>
          <p:nvPr/>
        </p:nvSpPr>
        <p:spPr>
          <a:xfrm>
            <a:off x="1371296" y="7934117"/>
            <a:ext cx="2965669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7000" b="1" dirty="0">
                <a:solidFill>
                  <a:schemeClr val="accent5">
                    <a:lumMod val="50000"/>
                  </a:schemeClr>
                </a:solidFill>
              </a:rPr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15274038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54</TotalTime>
  <Words>33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Angulo Hernando, Sofia</dc:creator>
  <cp:lastModifiedBy>Angulo Hernando, Sofia</cp:lastModifiedBy>
  <cp:revision>2</cp:revision>
  <dcterms:created xsi:type="dcterms:W3CDTF">2023-06-14T08:33:53Z</dcterms:created>
  <dcterms:modified xsi:type="dcterms:W3CDTF">2023-06-15T06:58:46Z</dcterms:modified>
</cp:coreProperties>
</file>