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540875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724" y="84"/>
      </p:cViewPr>
      <p:guideLst>
        <p:guide orient="horz" pos="300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963857"/>
            <a:ext cx="5829300" cy="204510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406496"/>
            <a:ext cx="4800600" cy="24382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018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006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10173"/>
            <a:ext cx="1157288" cy="1085274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6" y="510173"/>
            <a:ext cx="3357563" cy="1085274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758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8135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130896"/>
            <a:ext cx="5829300" cy="18949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043831"/>
            <a:ext cx="5829300" cy="20870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893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6" y="2968273"/>
            <a:ext cx="2257425" cy="83946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1" y="2968273"/>
            <a:ext cx="2257425" cy="83946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678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82077"/>
            <a:ext cx="6172200" cy="159014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5655"/>
            <a:ext cx="3030141" cy="8900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025694"/>
            <a:ext cx="3030141" cy="54970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135655"/>
            <a:ext cx="3031331" cy="8900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025694"/>
            <a:ext cx="3031331" cy="54970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177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158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832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79869"/>
            <a:ext cx="2256235" cy="16166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79869"/>
            <a:ext cx="3833813" cy="81428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96517"/>
            <a:ext cx="2256235" cy="6526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637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678613"/>
            <a:ext cx="4114800" cy="7884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52495"/>
            <a:ext cx="4114800" cy="5724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467061"/>
            <a:ext cx="4114800" cy="11197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591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82077"/>
            <a:ext cx="6172200" cy="1590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26206"/>
            <a:ext cx="6172200" cy="629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842979"/>
            <a:ext cx="1600200" cy="507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6ECE9-6F34-4ADE-B254-1A86F1F54E5D}" type="datetimeFigureOut">
              <a:rPr lang="de-CH" smtClean="0"/>
              <a:t>09.11.2023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842979"/>
            <a:ext cx="2171700" cy="507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842979"/>
            <a:ext cx="1600200" cy="507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25C6-03A3-4E6E-9BCB-F23D62BEDF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603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0" y="6503336"/>
            <a:ext cx="2266181" cy="157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230" y="921369"/>
            <a:ext cx="6586130" cy="8281935"/>
          </a:xfrm>
        </p:spPr>
        <p:txBody>
          <a:bodyPr>
            <a:normAutofit/>
          </a:bodyPr>
          <a:lstStyle/>
          <a:p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Neues Datum !!</a:t>
            </a:r>
            <a:b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  <a:t>Donnerstag, 18. Januar 2024</a:t>
            </a:r>
            <a:br>
              <a:rPr lang="de-CH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Zeit: 18.30 Uhr – 20.00 Uhr</a:t>
            </a:r>
            <a:b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  <a:t>Eisfeld Erlenmoos, </a:t>
            </a:r>
            <a:r>
              <a:rPr lang="de-CH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Wollerau</a:t>
            </a:r>
            <a:b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  <a:t>Kosten je nach Anzahl Personen ca. CHF 15.00</a:t>
            </a: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anschliessend gemütliches </a:t>
            </a:r>
            <a:r>
              <a:rPr lang="de-CH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beisammensein</a:t>
            </a: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im Böni-</a:t>
            </a:r>
            <a:r>
              <a:rPr lang="de-CH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Hüttli</a:t>
            </a: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, Erlenmoos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auf Bestellung gibt es: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Hot Dog, Schinkenkäse-Toast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Raclette oder Fondue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Frauengemeinschaft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 Freienbach, 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Wilen</a:t>
            </a: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CH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Bäch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Anmeldung bis spätestens Freitag, 12. Januar 2024 </a:t>
            </a:r>
            <a:b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b="1" dirty="0">
                <a:latin typeface="Arial" panose="020B0604020202020204" pitchFamily="34" charset="0"/>
                <a:cs typeface="Arial" panose="020B0604020202020204" pitchFamily="34" charset="0"/>
              </a:rPr>
              <a:t>bei Monika Höfliger 079 300 39 13 oder hoefliger.monika@bluewin.ch </a:t>
            </a:r>
            <a:endParaRPr lang="de-CH" sz="1800" b="1" dirty="0">
              <a:latin typeface="MOUSIE" panose="02000000000000000000" pitchFamily="2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-171400" y="36365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5400" b="1" dirty="0">
                <a:latin typeface="ToneAndDebs" panose="00000400000000000000" pitchFamily="2" charset="0"/>
                <a:ea typeface="+mj-ea"/>
                <a:cs typeface="+mj-cs"/>
              </a:rPr>
              <a:t>Eisstockschiessen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3" y="1314304"/>
            <a:ext cx="1584707" cy="111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311" y="6210597"/>
            <a:ext cx="1819151" cy="144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28859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MOUSIE</vt:lpstr>
      <vt:lpstr>ToneAndDebs</vt:lpstr>
      <vt:lpstr>Larissa</vt:lpstr>
      <vt:lpstr>      Neues Datum !!     Donnerstag, 18. Januar 2024  Zeit: 18.30 Uhr – 20.00 Uhr Eisfeld Erlenmoos, Wollerau Kosten je nach Anzahl Personen ca. CHF 15.00  anschliessend gemütliches beisammensein  im Böni-Hüttli, Erlenmoos  auf Bestellung gibt es: Hot Dog, Schinkenkäse-Toast Raclette oder Fondue  Frauengemeinschaft  Freienbach,  Wilen, Bäch     Anmeldung bis spätestens Freitag, 12. Januar 2024  bei Monika Höfliger 079 300 39 13 oder hoefliger.monika@bluewin.ch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Conny Strickler</cp:lastModifiedBy>
  <cp:revision>8</cp:revision>
  <dcterms:created xsi:type="dcterms:W3CDTF">2023-10-31T11:05:41Z</dcterms:created>
  <dcterms:modified xsi:type="dcterms:W3CDTF">2023-11-09T10:29:06Z</dcterms:modified>
</cp:coreProperties>
</file>