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>
      <p:cViewPr>
        <p:scale>
          <a:sx n="50" d="100"/>
          <a:sy n="50" d="100"/>
        </p:scale>
        <p:origin x="1100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E595-757F-4A66-9D27-F6CB70BB8B5C}" type="datetimeFigureOut">
              <a:rPr lang="de-DE" smtClean="0"/>
              <a:t>10.11.2022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5280-5254-4677-836A-1C4D09F713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3337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E595-757F-4A66-9D27-F6CB70BB8B5C}" type="datetimeFigureOut">
              <a:rPr lang="de-DE" smtClean="0"/>
              <a:t>10.11.2022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5280-5254-4677-836A-1C4D09F713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813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E595-757F-4A66-9D27-F6CB70BB8B5C}" type="datetimeFigureOut">
              <a:rPr lang="de-DE" smtClean="0"/>
              <a:t>10.11.2022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5280-5254-4677-836A-1C4D09F713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7969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E595-757F-4A66-9D27-F6CB70BB8B5C}" type="datetimeFigureOut">
              <a:rPr lang="de-DE" smtClean="0"/>
              <a:t>10.11.2022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5280-5254-4677-836A-1C4D09F713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6853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E595-757F-4A66-9D27-F6CB70BB8B5C}" type="datetimeFigureOut">
              <a:rPr lang="de-DE" smtClean="0"/>
              <a:t>10.11.2022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5280-5254-4677-836A-1C4D09F713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399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E595-757F-4A66-9D27-F6CB70BB8B5C}" type="datetimeFigureOut">
              <a:rPr lang="de-DE" smtClean="0"/>
              <a:t>10.11.2022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5280-5254-4677-836A-1C4D09F713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5481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E595-757F-4A66-9D27-F6CB70BB8B5C}" type="datetimeFigureOut">
              <a:rPr lang="de-DE" smtClean="0"/>
              <a:t>10.11.2022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5280-5254-4677-836A-1C4D09F713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9816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E595-757F-4A66-9D27-F6CB70BB8B5C}" type="datetimeFigureOut">
              <a:rPr lang="de-DE" smtClean="0"/>
              <a:t>10.11.2022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5280-5254-4677-836A-1C4D09F713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642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E595-757F-4A66-9D27-F6CB70BB8B5C}" type="datetimeFigureOut">
              <a:rPr lang="de-DE" smtClean="0"/>
              <a:t>10.11.2022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5280-5254-4677-836A-1C4D09F713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8580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E595-757F-4A66-9D27-F6CB70BB8B5C}" type="datetimeFigureOut">
              <a:rPr lang="de-DE" smtClean="0"/>
              <a:t>10.11.2022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5280-5254-4677-836A-1C4D09F713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069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E595-757F-4A66-9D27-F6CB70BB8B5C}" type="datetimeFigureOut">
              <a:rPr lang="de-DE" smtClean="0"/>
              <a:t>10.11.2022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5280-5254-4677-836A-1C4D09F713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6793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9E595-757F-4A66-9D27-F6CB70BB8B5C}" type="datetimeFigureOut">
              <a:rPr lang="de-DE" smtClean="0"/>
              <a:t>10.11.2022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45280-5254-4677-836A-1C4D09F713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9619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 2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1059689" y="550753"/>
            <a:ext cx="5346751" cy="283618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6406442" y="550753"/>
            <a:ext cx="5255751" cy="283618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6406442" y="3386943"/>
            <a:ext cx="5255753" cy="26351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1059687" y="3386943"/>
            <a:ext cx="5346749" cy="263511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mit Pfeil 10"/>
          <p:cNvCxnSpPr/>
          <p:nvPr/>
        </p:nvCxnSpPr>
        <p:spPr>
          <a:xfrm flipH="1">
            <a:off x="782687" y="441528"/>
            <a:ext cx="2" cy="5622587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 flipH="1" flipV="1">
            <a:off x="1122771" y="6199492"/>
            <a:ext cx="10602505" cy="61608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 rot="16200000">
            <a:off x="-1629388" y="2975822"/>
            <a:ext cx="414398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EINFLUSS</a:t>
            </a:r>
            <a:endParaRPr lang="de-DE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300755" y="6014826"/>
            <a:ext cx="837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niedrig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442603" y="108993"/>
            <a:ext cx="837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hoch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942822" y="6325632"/>
            <a:ext cx="1533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verhindernd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10958437" y="6288564"/>
            <a:ext cx="1533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fördernd</a:t>
            </a:r>
            <a:endParaRPr lang="de-DE" dirty="0"/>
          </a:p>
        </p:txBody>
      </p:sp>
      <p:sp>
        <p:nvSpPr>
          <p:cNvPr id="24" name="Textfeld 23"/>
          <p:cNvSpPr txBox="1"/>
          <p:nvPr/>
        </p:nvSpPr>
        <p:spPr>
          <a:xfrm>
            <a:off x="6809608" y="489145"/>
            <a:ext cx="414398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Promoter</a:t>
            </a:r>
            <a:endParaRPr lang="de-DE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1661073" y="559361"/>
            <a:ext cx="414398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Bremser</a:t>
            </a:r>
            <a:endParaRPr lang="de-DE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1661073" y="3406055"/>
            <a:ext cx="414398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Mitläufer</a:t>
            </a:r>
            <a:endParaRPr lang="de-DE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6922256" y="3414406"/>
            <a:ext cx="414398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Unterstützer</a:t>
            </a:r>
            <a:endParaRPr lang="de-DE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4397528" y="6261100"/>
            <a:ext cx="414398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EINSTELLUNG</a:t>
            </a:r>
            <a:endParaRPr lang="de-DE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7442200" y="50800"/>
            <a:ext cx="4660900" cy="43834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/>
          <p:cNvSpPr txBox="1"/>
          <p:nvPr/>
        </p:nvSpPr>
        <p:spPr>
          <a:xfrm>
            <a:off x="6754048" y="12042"/>
            <a:ext cx="603720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STAKEHOLDER-MATRIX</a:t>
            </a:r>
            <a:endParaRPr lang="de-DE" sz="3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5486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Breitbild</PresentationFormat>
  <Paragraphs>11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Company>Häfen und Güterverkerh Köln AG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Lukas Heinen</dc:creator>
  <cp:lastModifiedBy>Lukas Heinen</cp:lastModifiedBy>
  <cp:revision>4</cp:revision>
  <dcterms:created xsi:type="dcterms:W3CDTF">2022-11-10T12:40:18Z</dcterms:created>
  <dcterms:modified xsi:type="dcterms:W3CDTF">2022-11-10T13:00:49Z</dcterms:modified>
</cp:coreProperties>
</file>