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5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B31741-15F8-14F0-640B-48A008FDB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46CF63-12B2-1428-9458-54C332135E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BF3433-093E-59EE-4984-A115CCDB7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4DD1-5C06-4C81-BECB-064FD30DC7F1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9060D9-B632-20D1-22EA-BA5B5D92B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DDBFDC-E200-3CB8-DAB7-C5D567E22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8EB6-9E3A-4377-B1C1-5D639B4773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936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B5278F-81D4-3247-5E2C-EC0FA97E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06C5A1-B9F2-D3C4-387E-6545989695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5D1E52-4A02-6977-FF1E-FAA1C58CA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4DD1-5C06-4C81-BECB-064FD30DC7F1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759935-772F-256C-2FB0-BAA6357AA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E02C7D-EE91-33C0-189D-FAB53FDAC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8EB6-9E3A-4377-B1C1-5D639B4773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3810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77EAAA-FE8A-B4C1-FFA0-E67161918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132AD88-A67F-2D6A-5303-570F25ABC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EE3E58-5D60-D561-C124-68858E976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4DD1-5C06-4C81-BECB-064FD30DC7F1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0D04A1-4BCF-8F40-DFE8-6114C7421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743217-43EC-49B1-C8FF-39FBDE28B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8EB6-9E3A-4377-B1C1-5D639B4773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61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BD5685-BB1D-8464-753A-E4FB125B5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2E980-ADD7-F6E5-46A7-B64C95DB4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9990A4-5F8B-5999-7B32-D0DB54F9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4DD1-5C06-4C81-BECB-064FD30DC7F1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EE2F62-D34F-D661-EB1A-099870C86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840C47-09A2-D7A8-8975-8F3FFE903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8EB6-9E3A-4377-B1C1-5D639B4773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4513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F90713-5A48-AD9C-26C1-847E6AA00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BB1E36-FD78-9B42-6B82-39F002758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11F713-7FA4-C541-EBED-30C46E879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4DD1-5C06-4C81-BECB-064FD30DC7F1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3AFAD9-61F8-855E-8515-01447C11C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281F39-C9D0-9906-C59D-BC71B72C3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8EB6-9E3A-4377-B1C1-5D639B4773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6729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660BD4-EB71-82A5-3CED-BB401D2B3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4EDB86-F333-024D-C026-7278D11CA8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D5AAC7C-5982-A5A5-E48B-03DA70EB7D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896A64-739A-CC86-337B-905C1E20F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4DD1-5C06-4C81-BECB-064FD30DC7F1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F02F5B-1116-3F0A-7060-0AB086338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5C09A8-86CD-F03D-8243-E529B4C1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8EB6-9E3A-4377-B1C1-5D639B4773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775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36FC57-4F76-50E7-8F02-8666FDAE3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59D2B3-D5E3-FAE4-C4E5-B38BC2BE5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065B1ED-558C-6CC2-22EB-803C1DC12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0F1CE22-CBB3-1BAC-85B5-C155ABA6F0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6FA2B5E-F7CD-E247-B097-042A724229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5C4DE6A-E00E-0DD4-2FE1-8F5FE332F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4DD1-5C06-4C81-BECB-064FD30DC7F1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18C9496-B903-93AD-AA7B-8264B970F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8A6A312-48B6-C528-2F7F-286E2C41F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8EB6-9E3A-4377-B1C1-5D639B4773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8053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B7F511-93EB-25D1-3F91-CA390387C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621C347-E166-3073-67B7-CCEE7D432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4DD1-5C06-4C81-BECB-064FD30DC7F1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EABBD7F-63E7-7B44-1330-43FA470AD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C466158-6C3E-3F27-48A0-E2CC3FC61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8EB6-9E3A-4377-B1C1-5D639B4773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381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2EBAA6F-E3CC-05C5-00AB-7552FCEB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4DD1-5C06-4C81-BECB-064FD30DC7F1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B59DB21-AA63-865F-E3BE-A07BA9B0C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07176A1-A0D0-8B40-2FF6-6322200B7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8EB6-9E3A-4377-B1C1-5D639B4773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232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01558D-87D5-3292-3F71-51AAABA74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C0C078-5DE0-927C-5196-DBF89E223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185A56-8234-E58C-EDA1-7D7BCF9C8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E4766E-87C1-0339-9C9A-873158E4E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4DD1-5C06-4C81-BECB-064FD30DC7F1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73AA8C-2587-4E98-1FDB-04647103C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FFA46E-64B5-1D27-0E59-AB79F0BA8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8EB6-9E3A-4377-B1C1-5D639B4773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5237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C8AB3D-627D-E5A5-7A40-BF07D398C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890FA6B-7ADD-72FD-CD8E-C56131E709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67E464-B13A-43B3-D555-135F5F041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C0ECBE-7352-1BDE-0CE1-356AF5C25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4DD1-5C06-4C81-BECB-064FD30DC7F1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1D035F-E22B-74AA-6887-6B9CDC04A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6C4B0B-4D84-B5A9-5BD3-9FEC29C5D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8EB6-9E3A-4377-B1C1-5D639B4773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369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E21F839-B3FD-AACB-9088-0FFF6E6E9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4F5357-3E1C-5B2D-0925-5E8D3640B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645AD6-AB26-532B-311C-5E54D979FF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04DD1-5C06-4C81-BECB-064FD30DC7F1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011D4F-E734-953C-1ACF-00A6CFBFA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60271D-9D95-2A32-BEF2-CC02EB951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88EB6-9E3A-4377-B1C1-5D639B4773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936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C5512C-91DB-8BFC-F194-60AC67112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6840"/>
            <a:ext cx="9144000" cy="2387600"/>
          </a:xfrm>
        </p:spPr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TÍTULO</a:t>
            </a:r>
          </a:p>
        </p:txBody>
      </p:sp>
      <p:pic>
        <p:nvPicPr>
          <p:cNvPr id="4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8B373769-7CA6-C66F-DC80-77EEAA87C4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619"/>
          <a:stretch/>
        </p:blipFill>
        <p:spPr>
          <a:xfrm rot="10800000">
            <a:off x="0" y="4550475"/>
            <a:ext cx="12192000" cy="2307525"/>
          </a:xfrm>
          <a:prstGeom prst="rect">
            <a:avLst/>
          </a:prstGeom>
        </p:spPr>
      </p:pic>
      <p:pic>
        <p:nvPicPr>
          <p:cNvPr id="5" name="Imagen 4" descr="Un dibujo de un personaje de caricatura&#10;&#10;Descripción generada automáticamente con confianza media">
            <a:extLst>
              <a:ext uri="{FF2B5EF4-FFF2-40B4-BE49-F238E27FC236}">
                <a16:creationId xmlns:a16="http://schemas.microsoft.com/office/drawing/2014/main" id="{F9E86459-004C-0985-A9FA-0FC61D52816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027" y="4934946"/>
            <a:ext cx="2679270" cy="18106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9C62D256-BE54-D773-E648-6858C40EF20B}"/>
              </a:ext>
            </a:extLst>
          </p:cNvPr>
          <p:cNvSpPr txBox="1"/>
          <p:nvPr/>
        </p:nvSpPr>
        <p:spPr>
          <a:xfrm>
            <a:off x="5186149" y="5066223"/>
            <a:ext cx="654549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7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mirada a la</a:t>
            </a:r>
          </a:p>
          <a:p>
            <a:pPr algn="ctr"/>
            <a:r>
              <a:rPr lang="es-ES" sz="27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ENFERMERÍA</a:t>
            </a:r>
          </a:p>
          <a:p>
            <a:pPr algn="ctr"/>
            <a:r>
              <a:rPr lang="es-ES" sz="27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Familiar y Comunitaria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09D6BB0-7795-88A3-B9DA-BCE389099E9A}"/>
              </a:ext>
            </a:extLst>
          </p:cNvPr>
          <p:cNvSpPr txBox="1"/>
          <p:nvPr/>
        </p:nvSpPr>
        <p:spPr>
          <a:xfrm>
            <a:off x="8110339" y="6316325"/>
            <a:ext cx="775143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>
                <a:solidFill>
                  <a:srgbClr val="0070C0"/>
                </a:solidFill>
              </a:rPr>
              <a:t>Burgos 5 y 6 octubre 2023</a:t>
            </a:r>
            <a:r>
              <a:rPr lang="es-ES" sz="15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0C87D4A9-AB78-92F9-BE03-1858AE0BFC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78" y="6269997"/>
            <a:ext cx="832001" cy="415819"/>
          </a:xfrm>
          <a:prstGeom prst="rect">
            <a:avLst/>
          </a:prstGeom>
        </p:spPr>
      </p:pic>
      <p:pic>
        <p:nvPicPr>
          <p:cNvPr id="9" name="Imagen 8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56122CBB-21D0-57E9-4AA3-14E0E12B35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67" y="6192863"/>
            <a:ext cx="728936" cy="456799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C2ED4D94-9118-6D9B-071C-6E8A83A41138}"/>
              </a:ext>
            </a:extLst>
          </p:cNvPr>
          <p:cNvSpPr txBox="1"/>
          <p:nvPr/>
        </p:nvSpPr>
        <p:spPr>
          <a:xfrm>
            <a:off x="52985" y="6649662"/>
            <a:ext cx="159067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dirty="0"/>
              <a:t>Consejería de Sanidad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3D0D686-9494-2479-E05A-E4F346F0BF1F}"/>
              </a:ext>
            </a:extLst>
          </p:cNvPr>
          <p:cNvSpPr txBox="1"/>
          <p:nvPr/>
        </p:nvSpPr>
        <p:spPr>
          <a:xfrm>
            <a:off x="881261" y="6649662"/>
            <a:ext cx="100012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dirty="0"/>
              <a:t>Gerencia de Atención Primaria de Burgos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4FCBC3D-C82E-248C-1A96-A55A0D9F640E}"/>
              </a:ext>
            </a:extLst>
          </p:cNvPr>
          <p:cNvSpPr txBox="1"/>
          <p:nvPr/>
        </p:nvSpPr>
        <p:spPr>
          <a:xfrm>
            <a:off x="1524000" y="340905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Autoras: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DED901B-D22C-8729-48B1-F14E73B552DC}"/>
              </a:ext>
            </a:extLst>
          </p:cNvPr>
          <p:cNvSpPr txBox="1"/>
          <p:nvPr/>
        </p:nvSpPr>
        <p:spPr>
          <a:xfrm>
            <a:off x="10158764" y="192446"/>
            <a:ext cx="2416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#UnaMiradaEnfermera</a:t>
            </a:r>
          </a:p>
          <a:p>
            <a:r>
              <a:rPr lang="es-ES" sz="1200" b="1" dirty="0"/>
              <a:t>#JornadasEFyCBurgos</a:t>
            </a:r>
          </a:p>
        </p:txBody>
      </p:sp>
      <p:pic>
        <p:nvPicPr>
          <p:cNvPr id="12" name="Imagen 11" descr="Icono&#10;&#10;Descripción generada automáticamente">
            <a:extLst>
              <a:ext uri="{FF2B5EF4-FFF2-40B4-BE49-F238E27FC236}">
                <a16:creationId xmlns:a16="http://schemas.microsoft.com/office/drawing/2014/main" id="{806EB226-8311-A237-8453-F66DDC38FD2B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9705" y="646389"/>
            <a:ext cx="435419" cy="277998"/>
          </a:xfrm>
          <a:prstGeom prst="rect">
            <a:avLst/>
          </a:prstGeom>
        </p:spPr>
      </p:pic>
      <p:pic>
        <p:nvPicPr>
          <p:cNvPr id="14" name="Imagen 13" descr="Un 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E189211C-74B1-FC00-AFD7-D0C89B4DC28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019" y="681184"/>
            <a:ext cx="257686" cy="211947"/>
          </a:xfrm>
          <a:prstGeom prst="rect">
            <a:avLst/>
          </a:prstGeom>
        </p:spPr>
      </p:pic>
      <p:pic>
        <p:nvPicPr>
          <p:cNvPr id="15" name="Imagen 14" descr="Icono&#10;&#10;Descripción generada automáticamente">
            <a:extLst>
              <a:ext uri="{FF2B5EF4-FFF2-40B4-BE49-F238E27FC236}">
                <a16:creationId xmlns:a16="http://schemas.microsoft.com/office/drawing/2014/main" id="{7A9CBF83-9083-72CF-D968-D28A193AD16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829" y="656258"/>
            <a:ext cx="241164" cy="24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852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FA4A2-9BBD-B506-9A48-72E4959E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A8C444-96D5-F7A1-3559-AC09AD88A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8" name="Imagen 7" descr="Un dibujo de un personaje de caricatura&#10;&#10;Descripción generada automáticamente con confianza media">
            <a:extLst>
              <a:ext uri="{FF2B5EF4-FFF2-40B4-BE49-F238E27FC236}">
                <a16:creationId xmlns:a16="http://schemas.microsoft.com/office/drawing/2014/main" id="{9481DE97-8CAA-4621-C6F2-D3E5C6EB55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84" y="6231265"/>
            <a:ext cx="931615" cy="62956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67EB2220-AD07-7FC5-30AC-AC2E6C273429}"/>
              </a:ext>
            </a:extLst>
          </p:cNvPr>
          <p:cNvSpPr txBox="1"/>
          <p:nvPr/>
        </p:nvSpPr>
        <p:spPr>
          <a:xfrm>
            <a:off x="1801899" y="6231265"/>
            <a:ext cx="3553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0070C0"/>
                </a:solidFill>
              </a:rPr>
              <a:t>I Jornadas Regionales </a:t>
            </a:r>
            <a:r>
              <a:rPr lang="es-ES" sz="1400" b="1" dirty="0" err="1">
                <a:solidFill>
                  <a:srgbClr val="0070C0"/>
                </a:solidFill>
              </a:rPr>
              <a:t>CyL</a:t>
            </a:r>
            <a:r>
              <a:rPr lang="es-ES" sz="1400" b="1" dirty="0">
                <a:solidFill>
                  <a:srgbClr val="0070C0"/>
                </a:solidFill>
              </a:rPr>
              <a:t> </a:t>
            </a:r>
            <a:r>
              <a:rPr lang="es-ES" sz="1400" b="1" dirty="0" err="1">
                <a:solidFill>
                  <a:srgbClr val="0070C0"/>
                </a:solidFill>
              </a:rPr>
              <a:t>EFyC</a:t>
            </a:r>
            <a:endParaRPr lang="es-ES" sz="1400" b="1" dirty="0">
              <a:solidFill>
                <a:srgbClr val="0070C0"/>
              </a:solidFill>
            </a:endParaRPr>
          </a:p>
          <a:p>
            <a:r>
              <a:rPr lang="es-ES" sz="1400" b="1" dirty="0">
                <a:solidFill>
                  <a:srgbClr val="0070C0"/>
                </a:solidFill>
              </a:rPr>
              <a:t>Burgos 2023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83EF501-1ABA-B551-B61E-2EC520509C0E}"/>
              </a:ext>
            </a:extLst>
          </p:cNvPr>
          <p:cNvSpPr txBox="1"/>
          <p:nvPr/>
        </p:nvSpPr>
        <p:spPr>
          <a:xfrm>
            <a:off x="7800474" y="6231265"/>
            <a:ext cx="3553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rgbClr val="0070C0"/>
                </a:solidFill>
              </a:rPr>
              <a:t>#UnaMiradaEnfermera</a:t>
            </a:r>
          </a:p>
          <a:p>
            <a:pPr algn="r"/>
            <a:r>
              <a:rPr lang="es-ES" sz="1400" b="1" dirty="0">
                <a:solidFill>
                  <a:srgbClr val="0070C0"/>
                </a:solidFill>
              </a:rPr>
              <a:t>#JornadasEFyCBurgos</a:t>
            </a:r>
          </a:p>
        </p:txBody>
      </p:sp>
    </p:spTree>
    <p:extLst>
      <p:ext uri="{BB962C8B-B14F-4D97-AF65-F5344CB8AC3E}">
        <p14:creationId xmlns:p14="http://schemas.microsoft.com/office/powerpoint/2010/main" val="1657069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C5512C-91DB-8BFC-F194-60AC67112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6840"/>
            <a:ext cx="9144000" cy="2387600"/>
          </a:xfrm>
        </p:spPr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MUCHAS GRACIAS</a:t>
            </a:r>
          </a:p>
        </p:txBody>
      </p:sp>
      <p:pic>
        <p:nvPicPr>
          <p:cNvPr id="4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8B373769-7CA6-C66F-DC80-77EEAA87C4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619"/>
          <a:stretch/>
        </p:blipFill>
        <p:spPr>
          <a:xfrm rot="10800000">
            <a:off x="0" y="4550475"/>
            <a:ext cx="12192000" cy="2307525"/>
          </a:xfrm>
          <a:prstGeom prst="rect">
            <a:avLst/>
          </a:prstGeom>
        </p:spPr>
      </p:pic>
      <p:pic>
        <p:nvPicPr>
          <p:cNvPr id="5" name="Imagen 4" descr="Un dibujo de un personaje de caricatura&#10;&#10;Descripción generada automáticamente con confianza media">
            <a:extLst>
              <a:ext uri="{FF2B5EF4-FFF2-40B4-BE49-F238E27FC236}">
                <a16:creationId xmlns:a16="http://schemas.microsoft.com/office/drawing/2014/main" id="{F9E86459-004C-0985-A9FA-0FC61D52816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027" y="4934946"/>
            <a:ext cx="2679270" cy="18106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9C62D256-BE54-D773-E648-6858C40EF20B}"/>
              </a:ext>
            </a:extLst>
          </p:cNvPr>
          <p:cNvSpPr txBox="1"/>
          <p:nvPr/>
        </p:nvSpPr>
        <p:spPr>
          <a:xfrm>
            <a:off x="5186149" y="5066223"/>
            <a:ext cx="654549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7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mirada a la</a:t>
            </a:r>
          </a:p>
          <a:p>
            <a:pPr algn="ctr"/>
            <a:r>
              <a:rPr lang="es-ES" sz="27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ENFERMERÍA</a:t>
            </a:r>
          </a:p>
          <a:p>
            <a:pPr algn="ctr"/>
            <a:r>
              <a:rPr lang="es-ES" sz="27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Familiar y Comunitaria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09D6BB0-7795-88A3-B9DA-BCE389099E9A}"/>
              </a:ext>
            </a:extLst>
          </p:cNvPr>
          <p:cNvSpPr txBox="1"/>
          <p:nvPr/>
        </p:nvSpPr>
        <p:spPr>
          <a:xfrm>
            <a:off x="8110339" y="6316325"/>
            <a:ext cx="775143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>
                <a:solidFill>
                  <a:srgbClr val="0070C0"/>
                </a:solidFill>
              </a:rPr>
              <a:t>Burgos 5 y 6 octubre 2023</a:t>
            </a:r>
            <a:r>
              <a:rPr lang="es-ES" sz="15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0C87D4A9-AB78-92F9-BE03-1858AE0BFC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78" y="6269997"/>
            <a:ext cx="832001" cy="415819"/>
          </a:xfrm>
          <a:prstGeom prst="rect">
            <a:avLst/>
          </a:prstGeom>
        </p:spPr>
      </p:pic>
      <p:pic>
        <p:nvPicPr>
          <p:cNvPr id="9" name="Imagen 8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56122CBB-21D0-57E9-4AA3-14E0E12B35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67" y="6192863"/>
            <a:ext cx="728936" cy="456799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C2ED4D94-9118-6D9B-071C-6E8A83A41138}"/>
              </a:ext>
            </a:extLst>
          </p:cNvPr>
          <p:cNvSpPr txBox="1"/>
          <p:nvPr/>
        </p:nvSpPr>
        <p:spPr>
          <a:xfrm>
            <a:off x="52985" y="6649662"/>
            <a:ext cx="159067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dirty="0"/>
              <a:t>Consejería de Sanidad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3D0D686-9494-2479-E05A-E4F346F0BF1F}"/>
              </a:ext>
            </a:extLst>
          </p:cNvPr>
          <p:cNvSpPr txBox="1"/>
          <p:nvPr/>
        </p:nvSpPr>
        <p:spPr>
          <a:xfrm>
            <a:off x="881261" y="6649662"/>
            <a:ext cx="100012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dirty="0"/>
              <a:t>Gerencia de Atención Primaria de Burgos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4FCBC3D-C82E-248C-1A96-A55A0D9F640E}"/>
              </a:ext>
            </a:extLst>
          </p:cNvPr>
          <p:cNvSpPr txBox="1"/>
          <p:nvPr/>
        </p:nvSpPr>
        <p:spPr>
          <a:xfrm>
            <a:off x="1524000" y="340905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Contacto Investigadora Principal: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6B6FF1E-13B1-14CF-E27F-B8720EFF0AA0}"/>
              </a:ext>
            </a:extLst>
          </p:cNvPr>
          <p:cNvSpPr txBox="1"/>
          <p:nvPr/>
        </p:nvSpPr>
        <p:spPr>
          <a:xfrm>
            <a:off x="9569104" y="195474"/>
            <a:ext cx="2416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#UnaMiradaEnfermera</a:t>
            </a:r>
          </a:p>
          <a:p>
            <a:r>
              <a:rPr lang="es-ES" b="1" dirty="0"/>
              <a:t>#JornadasEFyCBurgos</a:t>
            </a:r>
          </a:p>
        </p:txBody>
      </p:sp>
      <p:pic>
        <p:nvPicPr>
          <p:cNvPr id="20" name="Imagen 19" descr="Icono&#10;&#10;Descripción generada automáticamente">
            <a:extLst>
              <a:ext uri="{FF2B5EF4-FFF2-40B4-BE49-F238E27FC236}">
                <a16:creationId xmlns:a16="http://schemas.microsoft.com/office/drawing/2014/main" id="{22518463-14CC-8CAC-4EC0-CBB0A8EE93A5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7092" y="843943"/>
            <a:ext cx="618695" cy="395013"/>
          </a:xfrm>
          <a:prstGeom prst="rect">
            <a:avLst/>
          </a:prstGeom>
        </p:spPr>
      </p:pic>
      <p:pic>
        <p:nvPicPr>
          <p:cNvPr id="22" name="Imagen 21" descr="Un 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6BB1AB9A-AC61-AC91-B721-2A6B5F35F59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6989" y="883511"/>
            <a:ext cx="400103" cy="329085"/>
          </a:xfrm>
          <a:prstGeom prst="rect">
            <a:avLst/>
          </a:prstGeom>
        </p:spPr>
      </p:pic>
      <p:pic>
        <p:nvPicPr>
          <p:cNvPr id="24" name="Imagen 23" descr="Icono&#10;&#10;Descripción generada automáticamente">
            <a:extLst>
              <a:ext uri="{FF2B5EF4-FFF2-40B4-BE49-F238E27FC236}">
                <a16:creationId xmlns:a16="http://schemas.microsoft.com/office/drawing/2014/main" id="{0E90B6C8-B547-37A0-0E74-062BA5E8352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0984" y="880778"/>
            <a:ext cx="337962" cy="337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3361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74</Words>
  <Application>Microsoft Office PowerPoint</Application>
  <PresentationFormat>Panorámica</PresentationFormat>
  <Paragraphs>24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TÍTULO</vt:lpstr>
      <vt:lpstr>Presentación de PowerPoint</vt:lpstr>
      <vt:lpstr>MUCHAS 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Angulo Hernando, Sofia</dc:creator>
  <cp:lastModifiedBy>Angulo Hernando, Sofia</cp:lastModifiedBy>
  <cp:revision>4</cp:revision>
  <dcterms:created xsi:type="dcterms:W3CDTF">2023-06-14T09:30:06Z</dcterms:created>
  <dcterms:modified xsi:type="dcterms:W3CDTF">2023-06-14T09:56:02Z</dcterms:modified>
</cp:coreProperties>
</file>