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1"/>
  </p:normalViewPr>
  <p:slideViewPr>
    <p:cSldViewPr snapToGrid="0">
      <p:cViewPr varScale="1">
        <p:scale>
          <a:sx n="136" d="100"/>
          <a:sy n="136" d="100"/>
        </p:scale>
        <p:origin x="216" y="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63BB75-6F2F-41C9-5285-54626825D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B18251A-EBD4-F953-E6C0-7F11E83D4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4671DF-5044-1A1C-2B6C-CEEADE365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F4E4-25FB-B046-BB94-D7DAA27AA8CF}" type="datetimeFigureOut">
              <a:rPr lang="de-DE" smtClean="0"/>
              <a:t>01.09.22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09F587-F1BF-E1AD-4E2D-08BE4B591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CCFC84-F6BB-68E2-915F-EC4F2CA4C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97D87-4421-E841-B9CE-FB814D1E7C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495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6366F9-2A82-FAA2-49EC-8D88085F9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3B104C5-02E1-28A2-DC9D-5C6BB521DB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FB8A95-3F3B-8A54-0ABB-219887B43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F4E4-25FB-B046-BB94-D7DAA27AA8CF}" type="datetimeFigureOut">
              <a:rPr lang="de-DE" smtClean="0"/>
              <a:t>01.09.22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AD5796-B74C-D893-9014-4BDA66FD3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E25F8D-91DC-CC04-0146-F56724401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97D87-4421-E841-B9CE-FB814D1E7C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5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5F30D61-C80D-ADDB-793E-8FDC5A6B7A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4DD166F-B768-01E1-7EED-FBA72B91D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FB16C2-6800-6940-F72D-7EBB2976F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F4E4-25FB-B046-BB94-D7DAA27AA8CF}" type="datetimeFigureOut">
              <a:rPr lang="de-DE" smtClean="0"/>
              <a:t>01.09.22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130261-867E-43F5-6308-E6A11692A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23CE71-8A62-3E5B-4E3E-0E5B25EF5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97D87-4421-E841-B9CE-FB814D1E7C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3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1804E0-366E-FCD0-CB37-931122E2A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E385E9-7990-8ED9-05A8-ED90002FE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CA4391-C273-9B7D-D829-225F5A110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F4E4-25FB-B046-BB94-D7DAA27AA8CF}" type="datetimeFigureOut">
              <a:rPr lang="de-DE" smtClean="0"/>
              <a:t>01.09.22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FC9A5C-3475-51D5-2B3B-28CD5AC1A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FFA092-1E8A-0D84-97EC-68B6F487F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97D87-4421-E841-B9CE-FB814D1E7C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539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18A817-A961-7423-A650-670F6116E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03EC1DD-B886-FF78-E5EA-E7AB5DA0F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C4D95C-FA1D-D36B-1828-DFE1BB84B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F4E4-25FB-B046-BB94-D7DAA27AA8CF}" type="datetimeFigureOut">
              <a:rPr lang="de-DE" smtClean="0"/>
              <a:t>01.09.22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2AC32B-59D9-01F0-4C56-A7669DDF3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F25086-F8EB-7C6D-05EB-EDB656BEA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97D87-4421-E841-B9CE-FB814D1E7C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030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D9995B-09E3-C407-64E2-AFE4567C1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1A15A9-F8EB-32D5-F3A8-B4A4E638D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BB84CF3-F46A-ECFD-311C-0696F56DE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AD4C142-A37A-1EC3-7A7B-114D9035A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F4E4-25FB-B046-BB94-D7DAA27AA8CF}" type="datetimeFigureOut">
              <a:rPr lang="de-DE" smtClean="0"/>
              <a:t>01.09.22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5485CA-2AB5-D7DC-97AE-92303E13A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2F64EDC-206E-680E-87C4-A0351AB46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97D87-4421-E841-B9CE-FB814D1E7C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08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82A9CF-A9ED-ABD6-EBEE-52030278B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5C0807-2D46-8EF6-C721-75CFE13EF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B7082C5-E412-9048-878D-0EB2BAB6D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4BE1B89-3A7D-777E-2B3B-768893E564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59B1FC6-2305-691D-D53E-237281AA4F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9213FE2-8C1B-001F-E44C-0C54B9433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F4E4-25FB-B046-BB94-D7DAA27AA8CF}" type="datetimeFigureOut">
              <a:rPr lang="de-DE" smtClean="0"/>
              <a:t>01.09.22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73EF80F-A72F-26B0-A70C-EE7FE5520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C285189-FAF9-40BD-AABA-37F8751C7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97D87-4421-E841-B9CE-FB814D1E7C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40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BBC671-B98A-9112-B3FF-32511695F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6ABDC00-C6C1-C605-8E53-B6357A5DD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F4E4-25FB-B046-BB94-D7DAA27AA8CF}" type="datetimeFigureOut">
              <a:rPr lang="de-DE" smtClean="0"/>
              <a:t>01.09.22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FEE7FC7-B43C-F459-4509-63CD13391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CDFC925-CEF9-799E-4CE4-AFE56752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97D87-4421-E841-B9CE-FB814D1E7C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09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12DCD52-9283-8C01-FA53-DC6B0DCF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F4E4-25FB-B046-BB94-D7DAA27AA8CF}" type="datetimeFigureOut">
              <a:rPr lang="de-DE" smtClean="0"/>
              <a:t>01.09.22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076D0C-9E11-CACC-F4E7-7FA09AE55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6053361-9662-E5B3-FE8D-3C7825EEB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97D87-4421-E841-B9CE-FB814D1E7C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559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17F962-6EFC-EA2D-C4C6-BC20887B0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6631BF-DD2E-598B-17E5-4373BA0EF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162DB6D-9166-38FF-08EB-39F623231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0912D8C-C49E-512F-6733-CB00C0F70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F4E4-25FB-B046-BB94-D7DAA27AA8CF}" type="datetimeFigureOut">
              <a:rPr lang="de-DE" smtClean="0"/>
              <a:t>01.09.22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89BE117-7694-310F-704B-195010F8D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C7F0143-DF3F-7F17-0C57-50411F030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97D87-4421-E841-B9CE-FB814D1E7C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705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2A024A-7D8E-A506-8AAA-9A80E7265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F3BEF3C-381C-D965-CD55-467486BCA1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461741E-B2AE-9130-1625-D592552A1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428EB3E-6362-10A0-6422-AF289769D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F4E4-25FB-B046-BB94-D7DAA27AA8CF}" type="datetimeFigureOut">
              <a:rPr lang="de-DE" smtClean="0"/>
              <a:t>01.09.22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096E1B8-4241-974E-A56C-E52D6D292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5FF52DC-557E-806D-310F-5AD115DD5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97D87-4421-E841-B9CE-FB814D1E7C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044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C2C9758-F106-80BA-B2B3-4D0A44F74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1A6307-600A-9D89-9F66-E3CAD41E8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CBD053-7AA5-2E4F-24DD-F1B6BA3CA0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BF4E4-25FB-B046-BB94-D7DAA27AA8CF}" type="datetimeFigureOut">
              <a:rPr lang="de-DE" smtClean="0"/>
              <a:t>01.09.22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88B51A-F642-CDDD-EEAC-4EE8064CCC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861D6B-2C78-7977-8BB9-47DEFEBE0A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97D87-4421-E841-B9CE-FB814D1E7C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908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C95395B3-449B-6FC2-766E-28363D8B21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776923"/>
              </p:ext>
            </p:extLst>
          </p:nvPr>
        </p:nvGraphicFramePr>
        <p:xfrm>
          <a:off x="141402" y="339384"/>
          <a:ext cx="11927773" cy="6184195"/>
        </p:xfrm>
        <a:graphic>
          <a:graphicData uri="http://schemas.openxmlformats.org/drawingml/2006/table">
            <a:tbl>
              <a:tblPr/>
              <a:tblGrid>
                <a:gridCol w="1709446">
                  <a:extLst>
                    <a:ext uri="{9D8B030D-6E8A-4147-A177-3AD203B41FA5}">
                      <a16:colId xmlns:a16="http://schemas.microsoft.com/office/drawing/2014/main" val="3862850766"/>
                    </a:ext>
                  </a:extLst>
                </a:gridCol>
                <a:gridCol w="1622121">
                  <a:extLst>
                    <a:ext uri="{9D8B030D-6E8A-4147-A177-3AD203B41FA5}">
                      <a16:colId xmlns:a16="http://schemas.microsoft.com/office/drawing/2014/main" val="1678027055"/>
                    </a:ext>
                  </a:extLst>
                </a:gridCol>
                <a:gridCol w="1664638">
                  <a:extLst>
                    <a:ext uri="{9D8B030D-6E8A-4147-A177-3AD203B41FA5}">
                      <a16:colId xmlns:a16="http://schemas.microsoft.com/office/drawing/2014/main" val="1072953356"/>
                    </a:ext>
                  </a:extLst>
                </a:gridCol>
                <a:gridCol w="1682739">
                  <a:extLst>
                    <a:ext uri="{9D8B030D-6E8A-4147-A177-3AD203B41FA5}">
                      <a16:colId xmlns:a16="http://schemas.microsoft.com/office/drawing/2014/main" val="2106275402"/>
                    </a:ext>
                  </a:extLst>
                </a:gridCol>
                <a:gridCol w="1854777">
                  <a:extLst>
                    <a:ext uri="{9D8B030D-6E8A-4147-A177-3AD203B41FA5}">
                      <a16:colId xmlns:a16="http://schemas.microsoft.com/office/drawing/2014/main" val="1637917682"/>
                    </a:ext>
                  </a:extLst>
                </a:gridCol>
                <a:gridCol w="1813260">
                  <a:extLst>
                    <a:ext uri="{9D8B030D-6E8A-4147-A177-3AD203B41FA5}">
                      <a16:colId xmlns:a16="http://schemas.microsoft.com/office/drawing/2014/main" val="1170626011"/>
                    </a:ext>
                  </a:extLst>
                </a:gridCol>
                <a:gridCol w="1580792">
                  <a:extLst>
                    <a:ext uri="{9D8B030D-6E8A-4147-A177-3AD203B41FA5}">
                      <a16:colId xmlns:a16="http://schemas.microsoft.com/office/drawing/2014/main" val="766488241"/>
                    </a:ext>
                  </a:extLst>
                </a:gridCol>
              </a:tblGrid>
              <a:tr h="365184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Montag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Dienstag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Mittwoch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Donnerstag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Freitag 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Samstag 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Sonntag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130265"/>
                  </a:ext>
                </a:extLst>
              </a:tr>
              <a:tr h="16048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907401"/>
                  </a:ext>
                </a:extLst>
              </a:tr>
              <a:tr h="160486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Vorschule</a:t>
                      </a:r>
                      <a:b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8-14 Uhr</a:t>
                      </a:r>
                    </a:p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(200 € / Monat)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Vorschule</a:t>
                      </a:r>
                      <a:b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8-14 Uhr</a:t>
                      </a:r>
                    </a:p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(200 € / Monat)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754738"/>
                  </a:ext>
                </a:extLst>
              </a:tr>
              <a:tr h="626689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Entdecken und Experimentieren für junge Frühaufsteher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</a:t>
                      </a:r>
                    </a:p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10-12 Uhr</a:t>
                      </a:r>
                    </a:p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(20 € / Termin)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4489950"/>
                  </a:ext>
                </a:extLst>
              </a:tr>
              <a:tr h="16048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609078"/>
                  </a:ext>
                </a:extLst>
              </a:tr>
              <a:tr h="16048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7348852"/>
                  </a:ext>
                </a:extLst>
              </a:tr>
              <a:tr h="16048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Minecraft Magic auf Englisch</a:t>
                      </a:r>
                      <a:b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12-15 Uhr - alle 2 Wochen</a:t>
                      </a:r>
                    </a:p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(60 € / Monat)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8535628"/>
                  </a:ext>
                </a:extLst>
              </a:tr>
              <a:tr h="16048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913008"/>
                  </a:ext>
                </a:extLst>
              </a:tr>
              <a:tr h="16048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518032"/>
                  </a:ext>
                </a:extLst>
              </a:tr>
              <a:tr h="16048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137365"/>
                  </a:ext>
                </a:extLst>
              </a:tr>
              <a:tr h="7820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Ich-Du Wir  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</a:t>
                      </a:r>
                    </a:p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(Soziale Kompetenz) </a:t>
                      </a:r>
                    </a:p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15-16 Uhr                                Vor-Ort oder Online</a:t>
                      </a:r>
                    </a:p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(40 € / Monat)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A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Stricken für Anfänger  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15-16:30 Uhr</a:t>
                      </a:r>
                    </a:p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(15 € / Termin)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0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Vortragsreihe 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16-17:30 Uhr und 18-19:30 Uhr      Vor-Ort oder Online</a:t>
                      </a:r>
                    </a:p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Vorträge pro Themengebiet</a:t>
                      </a:r>
                    </a:p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(120 € / Themengebiet)</a:t>
                      </a:r>
                    </a:p>
                    <a:p>
                      <a:pPr algn="ctr" fontAlgn="ctr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Themen siehe Website</a:t>
                      </a:r>
                      <a:b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Kochen &amp; Backen 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12-15 Uhr</a:t>
                      </a:r>
                    </a:p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(35 € / Termin)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Kinderfirma 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Wir gründen eine eigene Kinderfirma, stellen eigene Produkte her (jeder kann sich etwas eigenes überlegen), vermarkten und verkaufen diese. Der Erlös wird für einen guten Zweck gespendet.                       </a:t>
                      </a:r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 2 Wochen</a:t>
                      </a:r>
                    </a:p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12-16 Uhr</a:t>
                      </a:r>
                    </a:p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(80 € / Monat)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545668"/>
                  </a:ext>
                </a:extLst>
              </a:tr>
              <a:tr h="1770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3D-Druck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(3D-Zeichen - 3D-Drucker bedienen - 3D-Drucken)                </a:t>
                      </a:r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16-19 Uhr</a:t>
                      </a:r>
                    </a:p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(35 €, einmaliger Termin)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67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Kinder- und Jugendparlament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15-16.30 Uhr         </a:t>
                      </a:r>
                    </a:p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(Politisches Engagement und Lobbyarbeit für Hochbegabung)   </a:t>
                      </a:r>
                    </a:p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Vor-Ort und Online</a:t>
                      </a:r>
                      <a:b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(60 € / Monat)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FF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Töpfer- und Kreativwerkstatt/ Minecraft-Labor 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</a:p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16-17:30 Uhr</a:t>
                      </a:r>
                    </a:p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(65 € / Monat)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79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Konzentrationstraining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16-17 Uhr                                </a:t>
                      </a:r>
                    </a:p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Vor-Ort oder Online</a:t>
                      </a:r>
                      <a:b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(40 € / Monat)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29199"/>
                  </a:ext>
                </a:extLst>
              </a:tr>
              <a:tr h="1071269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3D-Druck 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(3D-Zeichen - 3D-Drucker bedienen - 3D-Drucken)                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16-19 Uhr</a:t>
                      </a:r>
                    </a:p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(35 €, einmaliger Termin)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67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Kinder- und Jugendparlament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15-16.30 Uhr          (Politisches Engagement und Lobbyarbeit für Hochbegabte)   </a:t>
                      </a:r>
                    </a:p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Vor-Ort und Online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FF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Töpfer- und Kreativwerkstatt/ Minecraft-Labor  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</a:p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16-17:30 Uhr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79A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Konzentrationstraining 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16-17 Uhr                                Vor-Ort oder Online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Klavierunterricht auf Englisch</a:t>
                      </a:r>
                    </a:p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Termine ganztägig nach Vereinbarung</a:t>
                      </a:r>
                    </a:p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(Preise je nach Unterrichtszeit) 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F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19662"/>
                  </a:ext>
                </a:extLst>
              </a:tr>
              <a:tr h="93050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Kinder-Tier-Yoga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 Entspannung                             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17-18:30 Uhr</a:t>
                      </a:r>
                    </a:p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(15 € / Termin)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4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Meine Gefühle und Ich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(Emotionale Kompetenz) </a:t>
                      </a:r>
                      <a:b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18-19 Uhr </a:t>
                      </a:r>
                      <a:b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Vor-Ort oder Online</a:t>
                      </a:r>
                      <a:b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(40 € / Monat)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F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Journalismus  - eine eigene Online-Zeitung erstellen </a:t>
                      </a:r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(Recherche/Interview/ Layout/Veröffentlichung)                                                     17-19 Uhr</a:t>
                      </a:r>
                      <a:b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(80 € / Monat)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5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Jugendtreff ab 13 Jahren           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19-21 Uhr</a:t>
                      </a:r>
                    </a:p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(15 € / Termin)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ACF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793580"/>
                  </a:ext>
                </a:extLst>
              </a:tr>
              <a:tr h="23041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Psychologische-Gruppen- Elternberatung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19:30-21 Uhr                  </a:t>
                      </a:r>
                    </a:p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Online</a:t>
                      </a:r>
                      <a:b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(6 Termine, 150 €/Familie)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3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Elternberatung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</a:t>
                      </a:r>
                    </a:p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19:30-21 Uhr                      </a:t>
                      </a:r>
                    </a:p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  <a:b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(6 Termine, 150 €/Familie)</a:t>
                      </a:r>
                    </a:p>
                  </a:txBody>
                  <a:tcPr marL="5485" marR="5485" marT="54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2562886"/>
                  </a:ext>
                </a:extLst>
              </a:tr>
              <a:tr h="55664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Mentaltrainig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für Schulkinder </a:t>
                      </a:r>
                    </a:p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– 19 Uhr</a:t>
                      </a:r>
                    </a:p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7855084"/>
                  </a:ext>
                </a:extLst>
              </a:tr>
              <a:tr h="16048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85" marR="5485" marT="5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005768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B231654F-F60D-D371-5281-57C931E10752}"/>
              </a:ext>
            </a:extLst>
          </p:cNvPr>
          <p:cNvSpPr txBox="1"/>
          <p:nvPr/>
        </p:nvSpPr>
        <p:spPr>
          <a:xfrm>
            <a:off x="122824" y="-56562"/>
            <a:ext cx="8130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Talentum</a:t>
            </a:r>
            <a:r>
              <a:rPr lang="de-DE" dirty="0"/>
              <a:t>-Akademie Kursprogramm für Kinder und Jugendliche. Gültig ab 01.09.2022</a:t>
            </a:r>
          </a:p>
        </p:txBody>
      </p:sp>
    </p:spTree>
    <p:extLst>
      <p:ext uri="{BB962C8B-B14F-4D97-AF65-F5344CB8AC3E}">
        <p14:creationId xmlns:p14="http://schemas.microsoft.com/office/powerpoint/2010/main" val="1018529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424</Words>
  <Application>Microsoft Macintosh PowerPoint</Application>
  <PresentationFormat>Breitbild</PresentationFormat>
  <Paragraphs>121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Isabell  Paasch-Elfers</dc:creator>
  <cp:lastModifiedBy>Isabell  Paasch-Elfers</cp:lastModifiedBy>
  <cp:revision>4</cp:revision>
  <dcterms:created xsi:type="dcterms:W3CDTF">2022-09-01T14:01:15Z</dcterms:created>
  <dcterms:modified xsi:type="dcterms:W3CDTF">2022-09-01T16:44:27Z</dcterms:modified>
</cp:coreProperties>
</file>