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60" r:id="rId3"/>
    <p:sldId id="259" r:id="rId4"/>
    <p:sldId id="257" r:id="rId5"/>
    <p:sldId id="258" r:id="rId6"/>
    <p:sldId id="26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9" autoAdjust="0"/>
    <p:restoredTop sz="94660"/>
  </p:normalViewPr>
  <p:slideViewPr>
    <p:cSldViewPr snapToGrid="0">
      <p:cViewPr varScale="1">
        <p:scale>
          <a:sx n="91" d="100"/>
          <a:sy n="91" d="100"/>
        </p:scale>
        <p:origin x="23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2663-AE61-4631-AFE2-A448DC4193CE}" type="datetimeFigureOut">
              <a:rPr lang="fr-FR" smtClean="0"/>
              <a:t>02/08/2022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C7AF-D404-4BB0-A7E8-6EF937758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642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2663-AE61-4631-AFE2-A448DC4193CE}" type="datetimeFigureOut">
              <a:rPr lang="fr-FR" smtClean="0"/>
              <a:t>02/08/2022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C7AF-D404-4BB0-A7E8-6EF937758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618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2663-AE61-4631-AFE2-A448DC4193CE}" type="datetimeFigureOut">
              <a:rPr lang="fr-FR" smtClean="0"/>
              <a:t>02/08/2022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C7AF-D404-4BB0-A7E8-6EF9377581FC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8371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2663-AE61-4631-AFE2-A448DC4193CE}" type="datetimeFigureOut">
              <a:rPr lang="fr-FR" smtClean="0"/>
              <a:t>02/08/2022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C7AF-D404-4BB0-A7E8-6EF937758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453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2663-AE61-4631-AFE2-A448DC4193CE}" type="datetimeFigureOut">
              <a:rPr lang="fr-FR" smtClean="0"/>
              <a:t>02/08/2022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C7AF-D404-4BB0-A7E8-6EF9377581FC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5468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2663-AE61-4631-AFE2-A448DC4193CE}" type="datetimeFigureOut">
              <a:rPr lang="fr-FR" smtClean="0"/>
              <a:t>02/08/2022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C7AF-D404-4BB0-A7E8-6EF937758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996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2663-AE61-4631-AFE2-A448DC4193CE}" type="datetimeFigureOut">
              <a:rPr lang="fr-FR" smtClean="0"/>
              <a:t>02/08/2022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C7AF-D404-4BB0-A7E8-6EF937758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910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2663-AE61-4631-AFE2-A448DC4193CE}" type="datetimeFigureOut">
              <a:rPr lang="fr-FR" smtClean="0"/>
              <a:t>02/08/2022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C7AF-D404-4BB0-A7E8-6EF937758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297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2663-AE61-4631-AFE2-A448DC4193CE}" type="datetimeFigureOut">
              <a:rPr lang="fr-FR" smtClean="0"/>
              <a:t>02/08/2022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C7AF-D404-4BB0-A7E8-6EF937758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678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2663-AE61-4631-AFE2-A448DC4193CE}" type="datetimeFigureOut">
              <a:rPr lang="fr-FR" smtClean="0"/>
              <a:t>02/08/2022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C7AF-D404-4BB0-A7E8-6EF937758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652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2663-AE61-4631-AFE2-A448DC4193CE}" type="datetimeFigureOut">
              <a:rPr lang="fr-FR" smtClean="0"/>
              <a:t>02/08/2022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C7AF-D404-4BB0-A7E8-6EF937758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663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2663-AE61-4631-AFE2-A448DC4193CE}" type="datetimeFigureOut">
              <a:rPr lang="fr-FR" smtClean="0"/>
              <a:t>02/08/2022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C7AF-D404-4BB0-A7E8-6EF937758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536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2663-AE61-4631-AFE2-A448DC4193CE}" type="datetimeFigureOut">
              <a:rPr lang="fr-FR" smtClean="0"/>
              <a:t>02/08/2022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C7AF-D404-4BB0-A7E8-6EF937758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66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2663-AE61-4631-AFE2-A448DC4193CE}" type="datetimeFigureOut">
              <a:rPr lang="fr-FR" smtClean="0"/>
              <a:t>02/08/2022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C7AF-D404-4BB0-A7E8-6EF937758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08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2663-AE61-4631-AFE2-A448DC4193CE}" type="datetimeFigureOut">
              <a:rPr lang="fr-FR" smtClean="0"/>
              <a:t>02/08/2022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C7AF-D404-4BB0-A7E8-6EF937758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029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0C7AF-D404-4BB0-A7E8-6EF9377581F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2663-AE61-4631-AFE2-A448DC4193CE}" type="datetimeFigureOut">
              <a:rPr lang="fr-FR" smtClean="0"/>
              <a:t>02/08/2022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46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22663-AE61-4631-AFE2-A448DC4193CE}" type="datetimeFigureOut">
              <a:rPr lang="fr-FR" smtClean="0"/>
              <a:t>02/08/2022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520C7AF-D404-4BB0-A7E8-6EF937758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03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0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93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65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26" y="-11744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8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3" y="153518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19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220730_1831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44331"/>
          <a:stretch/>
        </p:blipFill>
        <p:spPr>
          <a:xfrm rot="5400000">
            <a:off x="511642" y="35391"/>
            <a:ext cx="678721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89364" y="1340732"/>
            <a:ext cx="5183173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Journée VINTAGE 30 JUILLET 2022</a:t>
            </a:r>
          </a:p>
          <a:p>
            <a:pPr algn="ctr"/>
            <a:r>
              <a:rPr lang="fr-FR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BAGNOLS SUR CEZE</a:t>
            </a:r>
            <a:endParaRPr lang="fr-FR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9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</TotalTime>
  <Words>8</Words>
  <Application>Microsoft Office PowerPoint</Application>
  <PresentationFormat>Grand écran</PresentationFormat>
  <Paragraphs>2</Paragraphs>
  <Slides>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Facette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user</cp:lastModifiedBy>
  <cp:revision>1</cp:revision>
  <dcterms:created xsi:type="dcterms:W3CDTF">2022-08-02T12:25:34Z</dcterms:created>
  <dcterms:modified xsi:type="dcterms:W3CDTF">2022-08-02T12:28:49Z</dcterms:modified>
</cp:coreProperties>
</file>