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8" r:id="rId8"/>
    <p:sldId id="260" r:id="rId9"/>
    <p:sldId id="261" r:id="rId10"/>
    <p:sldId id="270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biv1DAUpA" TargetMode="External"/><Relationship Id="rId2" Type="http://schemas.openxmlformats.org/officeDocument/2006/relationships/hyperlink" Target="https://www.youtube.com/watch?v=1RcGi1DESK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470025"/>
          </a:xfrm>
        </p:spPr>
        <p:txBody>
          <a:bodyPr/>
          <a:lstStyle/>
          <a:p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Eleonora </a:t>
            </a:r>
            <a:r>
              <a:rPr lang="en-US" sz="4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Gicheva</a:t>
            </a:r>
            <a:b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SETTER</a:t>
            </a:r>
            <a:endParaRPr lang="bg-BG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00800" cy="51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3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 to block a ball&#10;&#10;Description automatically generated">
            <a:extLst>
              <a:ext uri="{FF2B5EF4-FFF2-40B4-BE49-F238E27FC236}">
                <a16:creationId xmlns:a16="http://schemas.microsoft.com/office/drawing/2014/main" id="{07C8CDF1-E707-A873-6FB1-C8A453DF7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85" y="16042"/>
            <a:ext cx="3883829" cy="58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AB53707-5B99-E9F5-02C4-FD4954D7155E}"/>
              </a:ext>
            </a:extLst>
          </p:cNvPr>
          <p:cNvSpPr txBox="1"/>
          <p:nvPr/>
        </p:nvSpPr>
        <p:spPr>
          <a:xfrm>
            <a:off x="152400" y="533400"/>
            <a:ext cx="868680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 education is as important as volleyball. Outside of sports it can provide a lot of skills and knowledge. Education plays an important role in building a career outside of the court.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are your main goals as a student-athlete in the USA?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main goals as a student-athlete in the USA are to combine both sports and education. I want to develop my skills on the highest level and become the best version of myself. 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8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12192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12192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4038600" cy="5825836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Setter</a:t>
            </a:r>
          </a:p>
          <a:p>
            <a:pPr marL="0" indent="0">
              <a:buClr>
                <a:srgbClr val="DC9E1F"/>
              </a:buClr>
              <a:buNone/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19.11.2006</a:t>
            </a:r>
          </a:p>
          <a:p>
            <a:pPr marL="0" lvl="0" indent="0">
              <a:buClr>
                <a:srgbClr val="DC9E1F"/>
              </a:buClr>
              <a:buNone/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2025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Club Slavia, Sofia</a:t>
            </a:r>
            <a:endParaRPr lang="bg-BG" i="1" dirty="0"/>
          </a:p>
        </p:txBody>
      </p:sp>
      <p:pic>
        <p:nvPicPr>
          <p:cNvPr id="9" name="Picture 8" descr="A person smiling at camera&#10;&#10;Description automatically generated">
            <a:extLst>
              <a:ext uri="{FF2B5EF4-FFF2-40B4-BE49-F238E27FC236}">
                <a16:creationId xmlns:a16="http://schemas.microsoft.com/office/drawing/2014/main" id="{D184C476-D26B-926E-BF7F-DC59C5083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05" y="228600"/>
            <a:ext cx="49079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19200"/>
            <a:ext cx="8915400" cy="4572000"/>
          </a:xfrm>
        </p:spPr>
        <p:txBody>
          <a:bodyPr/>
          <a:lstStyle/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228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„57 SU Saint </a:t>
            </a:r>
            <a:r>
              <a:rPr lang="en-US" sz="1800" i="1" dirty="0" err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Naum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Ohridski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Sofia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Bulgarian, English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      </a:t>
            </a: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130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1000" y="152400"/>
            <a:ext cx="48006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Achievements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Christmas Tournament “Ivan Nikolov” -1st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 “Sofia tournament” - 2nd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 Tournament “Play with us”- 2nd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Serbian friendly tournament- 2nd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Tournament “Girls of the roses” -3rd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Republican Championship- 2021/22- 7th place ; 2022/23- 6th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</a:t>
            </a:r>
            <a:r>
              <a:rPr lang="en-US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Demax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League 2022/23- 4th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cup 2022/23- 3rd place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National Beach volleyball Tournament U20- 1st place   x5 </a:t>
            </a:r>
          </a:p>
        </p:txBody>
      </p:sp>
      <p:pic>
        <p:nvPicPr>
          <p:cNvPr id="5" name="Picture 4" descr="A group of women playing volleyball&#10;&#10;Description automatically generated">
            <a:extLst>
              <a:ext uri="{FF2B5EF4-FFF2-40B4-BE49-F238E27FC236}">
                <a16:creationId xmlns:a16="http://schemas.microsoft.com/office/drawing/2014/main" id="{A53F76D9-9D3F-FEBA-35EE-675211E43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053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6EC36EE-CCD1-450C-07FE-7A1B83D21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Serbian friendly tournament- Best setter</a:t>
            </a: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Beach volleyball tournament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Byala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open U18 MVP</a:t>
            </a: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Beach volleyball tournament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Byala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open U20- Best defender</a:t>
            </a: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Beach volleyball tournament “Emona cup” U20- MVP</a:t>
            </a: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National beach volleyball tournament “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Byala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open” U20- MVP</a:t>
            </a:r>
          </a:p>
        </p:txBody>
      </p:sp>
      <p:pic>
        <p:nvPicPr>
          <p:cNvPr id="6" name="Content Placeholder 5" descr="A group of trophies on a shelf&#10;&#10;Description automatically generated">
            <a:extLst>
              <a:ext uri="{FF2B5EF4-FFF2-40B4-BE49-F238E27FC236}">
                <a16:creationId xmlns:a16="http://schemas.microsoft.com/office/drawing/2014/main" id="{905C83F0-E9B5-CE89-72C7-C160A1C010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 rot="5400000">
            <a:off x="4610100" y="1790700"/>
            <a:ext cx="4114800" cy="3733800"/>
          </a:xfrm>
          <a:noFill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2DCB47D8-3209-D7C8-CDA0-DA287AAA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4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6EC36EE-CCD1-450C-07FE-7A1B83D21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Beach Volleyball Championship U18 2022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Loutraki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Greece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Beach Volleyball Championship U22 2023 Timisoara, Romania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Beach Volleyball Championship U20 2023 Riga, Latvia</a:t>
            </a:r>
          </a:p>
          <a:p>
            <a:pPr marL="0" indent="0">
              <a:buNone/>
            </a:pPr>
            <a:r>
              <a:rPr lang="en-US" sz="1600" i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Beach Volleyball Championship U18 2023 Madrid, Spain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DCB47D8-3209-D7C8-CDA0-DA287AAA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Beach Volleyball Participation</a:t>
            </a:r>
            <a:endParaRPr lang="en-US" dirty="0"/>
          </a:p>
        </p:txBody>
      </p:sp>
      <p:pic>
        <p:nvPicPr>
          <p:cNvPr id="5" name="Content Placeholder 4" descr="A group of women playing volleyball&#10;&#10;Description automatically generated">
            <a:extLst>
              <a:ext uri="{FF2B5EF4-FFF2-40B4-BE49-F238E27FC236}">
                <a16:creationId xmlns:a16="http://schemas.microsoft.com/office/drawing/2014/main" id="{4B9E97DD-F9FF-5A58-38BB-15FF2B552F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00200"/>
            <a:ext cx="2743200" cy="4114800"/>
          </a:xfrm>
        </p:spPr>
      </p:pic>
    </p:spTree>
    <p:extLst>
      <p:ext uri="{BB962C8B-B14F-4D97-AF65-F5344CB8AC3E}">
        <p14:creationId xmlns:p14="http://schemas.microsoft.com/office/powerpoint/2010/main" val="299710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>
              <a:buClr>
                <a:srgbClr val="DC9E1F"/>
              </a:buClr>
              <a:buNone/>
            </a:pPr>
            <a:endParaRPr lang="en-US" sz="20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C9E1F"/>
              </a:buClr>
              <a:buNone/>
            </a:pPr>
            <a:endParaRPr lang="en-US" sz="20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lvl="0" indent="0" algn="ctr">
              <a:buClr>
                <a:srgbClr val="DC9E1F"/>
              </a:buClr>
              <a:buNone/>
            </a:pPr>
            <a:endParaRPr lang="en-US" sz="2000" b="1" i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2000" b="1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https://www.youtube.com/watch?v=1RcGi1DESKo</a:t>
            </a:r>
            <a:r>
              <a:rPr lang="en-US" sz="2000" b="1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NEW!</a:t>
            </a:r>
            <a:b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https://www.youtube.com/watch?v=Nybiv1DAUpA</a:t>
            </a:r>
            <a:endParaRPr lang="en-US" sz="2000" b="1" i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endParaRPr lang="en-US" sz="20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laying volleyball in a gym&#10;&#10;Description automatically generated">
            <a:extLst>
              <a:ext uri="{FF2B5EF4-FFF2-40B4-BE49-F238E27FC236}">
                <a16:creationId xmlns:a16="http://schemas.microsoft.com/office/drawing/2014/main" id="{6430869E-0172-7857-D833-8F8F99C82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85" y="152400"/>
            <a:ext cx="3807629" cy="57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8382000" cy="42672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sentences: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describe myself as a positive and caring person. I am disciplined and very ambitious. I am a fast learner and I always aim for the best. I work hard and giving up is not an option for me.</a:t>
            </a:r>
          </a:p>
          <a:p>
            <a:pPr marL="0" lvl="0" indent="0">
              <a:buNone/>
            </a:pPr>
            <a:endParaRPr lang="en-US" sz="1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does volleyball mean to you?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started practicing volleyball 8 years ago and when I first entered the gym I didn’t know anything about volleyball and I didn’t think that it would become so important for me, but now I can’t imagine my life without volleyball. It is my passion which I am dedicated to.</a:t>
            </a:r>
            <a:endParaRPr lang="bg-BG" sz="19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1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bg-BG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474249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1696</TotalTime>
  <Words>522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Times New Roman</vt:lpstr>
      <vt:lpstr>Horizon</vt:lpstr>
      <vt:lpstr>Eleonora Gicheva SETTER</vt:lpstr>
      <vt:lpstr>PowerPoint Presentation</vt:lpstr>
      <vt:lpstr>Additional information</vt:lpstr>
      <vt:lpstr>PowerPoint Presentation</vt:lpstr>
      <vt:lpstr>Individual awards</vt:lpstr>
      <vt:lpstr>Beach Volleyball Participation</vt:lpstr>
      <vt:lpstr>Video Analysis</vt:lpstr>
      <vt:lpstr>PowerPoint Presentation</vt:lpstr>
      <vt:lpstr>Interview questions</vt:lpstr>
      <vt:lpstr>PowerPoint Presentation</vt:lpstr>
      <vt:lpstr>PowerPoint Presentation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Siana Dobreva </dc:title>
  <dc:creator>Radoslav Popov</dc:creator>
  <cp:lastModifiedBy>Radoslav Popov</cp:lastModifiedBy>
  <cp:revision>31</cp:revision>
  <dcterms:created xsi:type="dcterms:W3CDTF">2006-08-16T00:00:00Z</dcterms:created>
  <dcterms:modified xsi:type="dcterms:W3CDTF">2024-10-02T06:06:15Z</dcterms:modified>
</cp:coreProperties>
</file>