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5" r:id="rId4"/>
    <p:sldId id="266" r:id="rId5"/>
    <p:sldId id="267" r:id="rId6"/>
    <p:sldId id="268" r:id="rId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A8006"/>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46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97B7612-9614-EB55-AD70-E87E9E5ADBDD}"/>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xmlns="" id="{C083AB70-8374-8991-A3D0-8C13EAB0E9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xmlns="" id="{5739C176-2CB5-958A-BAE0-A551311109BD}"/>
              </a:ext>
            </a:extLst>
          </p:cNvPr>
          <p:cNvSpPr>
            <a:spLocks noGrp="1"/>
          </p:cNvSpPr>
          <p:nvPr>
            <p:ph type="dt" sz="half" idx="10"/>
          </p:nvPr>
        </p:nvSpPr>
        <p:spPr/>
        <p:txBody>
          <a:bodyPr/>
          <a:lstStyle/>
          <a:p>
            <a:fld id="{48B0FFCF-A100-49B9-AD42-927037F67C16}" type="datetimeFigureOut">
              <a:rPr lang="nl-NL" smtClean="0"/>
              <a:t>26-3-2023</a:t>
            </a:fld>
            <a:endParaRPr lang="nl-NL"/>
          </a:p>
        </p:txBody>
      </p:sp>
      <p:sp>
        <p:nvSpPr>
          <p:cNvPr id="5" name="Tijdelijke aanduiding voor voettekst 4">
            <a:extLst>
              <a:ext uri="{FF2B5EF4-FFF2-40B4-BE49-F238E27FC236}">
                <a16:creationId xmlns:a16="http://schemas.microsoft.com/office/drawing/2014/main" xmlns="" id="{130636BD-4FB4-5B80-150E-F921AFFE974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xmlns="" id="{0F16D62E-1E0B-0340-5F5E-C0D0AE5F106A}"/>
              </a:ext>
            </a:extLst>
          </p:cNvPr>
          <p:cNvSpPr>
            <a:spLocks noGrp="1"/>
          </p:cNvSpPr>
          <p:nvPr>
            <p:ph type="sldNum" sz="quarter" idx="12"/>
          </p:nvPr>
        </p:nvSpPr>
        <p:spPr/>
        <p:txBody>
          <a:bodyPr/>
          <a:lstStyle/>
          <a:p>
            <a:fld id="{BE2EEFBF-1551-4C94-9ACC-BA8676F32F39}" type="slidenum">
              <a:rPr lang="nl-NL" smtClean="0"/>
              <a:t>‹nr.›</a:t>
            </a:fld>
            <a:endParaRPr lang="nl-NL"/>
          </a:p>
        </p:txBody>
      </p:sp>
    </p:spTree>
    <p:extLst>
      <p:ext uri="{BB962C8B-B14F-4D97-AF65-F5344CB8AC3E}">
        <p14:creationId xmlns:p14="http://schemas.microsoft.com/office/powerpoint/2010/main" val="2646102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826F463-6D06-6B7E-1DCF-3888D62BE6A1}"/>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xmlns="" id="{680F8908-DB34-34D1-9D94-B7A70F324CB1}"/>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xmlns="" id="{B8050741-CB65-A305-F2E8-75E266FF821F}"/>
              </a:ext>
            </a:extLst>
          </p:cNvPr>
          <p:cNvSpPr>
            <a:spLocks noGrp="1"/>
          </p:cNvSpPr>
          <p:nvPr>
            <p:ph type="dt" sz="half" idx="10"/>
          </p:nvPr>
        </p:nvSpPr>
        <p:spPr/>
        <p:txBody>
          <a:bodyPr/>
          <a:lstStyle/>
          <a:p>
            <a:fld id="{48B0FFCF-A100-49B9-AD42-927037F67C16}" type="datetimeFigureOut">
              <a:rPr lang="nl-NL" smtClean="0"/>
              <a:t>26-3-2023</a:t>
            </a:fld>
            <a:endParaRPr lang="nl-NL"/>
          </a:p>
        </p:txBody>
      </p:sp>
      <p:sp>
        <p:nvSpPr>
          <p:cNvPr id="5" name="Tijdelijke aanduiding voor voettekst 4">
            <a:extLst>
              <a:ext uri="{FF2B5EF4-FFF2-40B4-BE49-F238E27FC236}">
                <a16:creationId xmlns:a16="http://schemas.microsoft.com/office/drawing/2014/main" xmlns="" id="{EDFD3BF9-687A-E32B-1BBE-A135A7E70B1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xmlns="" id="{FA4B10EB-528F-4B72-6766-CD77FDEA4E85}"/>
              </a:ext>
            </a:extLst>
          </p:cNvPr>
          <p:cNvSpPr>
            <a:spLocks noGrp="1"/>
          </p:cNvSpPr>
          <p:nvPr>
            <p:ph type="sldNum" sz="quarter" idx="12"/>
          </p:nvPr>
        </p:nvSpPr>
        <p:spPr/>
        <p:txBody>
          <a:bodyPr/>
          <a:lstStyle/>
          <a:p>
            <a:fld id="{BE2EEFBF-1551-4C94-9ACC-BA8676F32F39}" type="slidenum">
              <a:rPr lang="nl-NL" smtClean="0"/>
              <a:t>‹nr.›</a:t>
            </a:fld>
            <a:endParaRPr lang="nl-NL"/>
          </a:p>
        </p:txBody>
      </p:sp>
    </p:spTree>
    <p:extLst>
      <p:ext uri="{BB962C8B-B14F-4D97-AF65-F5344CB8AC3E}">
        <p14:creationId xmlns:p14="http://schemas.microsoft.com/office/powerpoint/2010/main" val="357137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xmlns="" id="{1CF543A7-2AD1-E097-A8AD-79CD26E0814B}"/>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xmlns="" id="{24AD02A3-AE4E-28F1-22FD-7164D564FEB9}"/>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xmlns="" id="{28845C45-9832-5A99-D886-EA794B5775F7}"/>
              </a:ext>
            </a:extLst>
          </p:cNvPr>
          <p:cNvSpPr>
            <a:spLocks noGrp="1"/>
          </p:cNvSpPr>
          <p:nvPr>
            <p:ph type="dt" sz="half" idx="10"/>
          </p:nvPr>
        </p:nvSpPr>
        <p:spPr/>
        <p:txBody>
          <a:bodyPr/>
          <a:lstStyle/>
          <a:p>
            <a:fld id="{48B0FFCF-A100-49B9-AD42-927037F67C16}" type="datetimeFigureOut">
              <a:rPr lang="nl-NL" smtClean="0"/>
              <a:t>26-3-2023</a:t>
            </a:fld>
            <a:endParaRPr lang="nl-NL"/>
          </a:p>
        </p:txBody>
      </p:sp>
      <p:sp>
        <p:nvSpPr>
          <p:cNvPr id="5" name="Tijdelijke aanduiding voor voettekst 4">
            <a:extLst>
              <a:ext uri="{FF2B5EF4-FFF2-40B4-BE49-F238E27FC236}">
                <a16:creationId xmlns:a16="http://schemas.microsoft.com/office/drawing/2014/main" xmlns="" id="{90535D88-FEFF-C966-605E-8EAF3CE790F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xmlns="" id="{C470F2F2-4772-4FF9-E883-986B3D52CFC0}"/>
              </a:ext>
            </a:extLst>
          </p:cNvPr>
          <p:cNvSpPr>
            <a:spLocks noGrp="1"/>
          </p:cNvSpPr>
          <p:nvPr>
            <p:ph type="sldNum" sz="quarter" idx="12"/>
          </p:nvPr>
        </p:nvSpPr>
        <p:spPr/>
        <p:txBody>
          <a:bodyPr/>
          <a:lstStyle/>
          <a:p>
            <a:fld id="{BE2EEFBF-1551-4C94-9ACC-BA8676F32F39}" type="slidenum">
              <a:rPr lang="nl-NL" smtClean="0"/>
              <a:t>‹nr.›</a:t>
            </a:fld>
            <a:endParaRPr lang="nl-NL"/>
          </a:p>
        </p:txBody>
      </p:sp>
    </p:spTree>
    <p:extLst>
      <p:ext uri="{BB962C8B-B14F-4D97-AF65-F5344CB8AC3E}">
        <p14:creationId xmlns:p14="http://schemas.microsoft.com/office/powerpoint/2010/main" val="3672601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016BD3B-859E-65BB-A379-F0924D12CC3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xmlns="" id="{D26496A1-D23C-CEE6-7B87-150CB1E1A21A}"/>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xmlns="" id="{89D93DE4-2E10-C31A-0AFA-8EE620ABCA42}"/>
              </a:ext>
            </a:extLst>
          </p:cNvPr>
          <p:cNvSpPr>
            <a:spLocks noGrp="1"/>
          </p:cNvSpPr>
          <p:nvPr>
            <p:ph type="dt" sz="half" idx="10"/>
          </p:nvPr>
        </p:nvSpPr>
        <p:spPr/>
        <p:txBody>
          <a:bodyPr/>
          <a:lstStyle/>
          <a:p>
            <a:fld id="{48B0FFCF-A100-49B9-AD42-927037F67C16}" type="datetimeFigureOut">
              <a:rPr lang="nl-NL" smtClean="0"/>
              <a:t>26-3-2023</a:t>
            </a:fld>
            <a:endParaRPr lang="nl-NL"/>
          </a:p>
        </p:txBody>
      </p:sp>
      <p:sp>
        <p:nvSpPr>
          <p:cNvPr id="5" name="Tijdelijke aanduiding voor voettekst 4">
            <a:extLst>
              <a:ext uri="{FF2B5EF4-FFF2-40B4-BE49-F238E27FC236}">
                <a16:creationId xmlns:a16="http://schemas.microsoft.com/office/drawing/2014/main" xmlns="" id="{6265187E-D0C2-8404-8C7C-5457E38D8B8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xmlns="" id="{6505F1FA-C96C-DD67-FB28-17873C301AC0}"/>
              </a:ext>
            </a:extLst>
          </p:cNvPr>
          <p:cNvSpPr>
            <a:spLocks noGrp="1"/>
          </p:cNvSpPr>
          <p:nvPr>
            <p:ph type="sldNum" sz="quarter" idx="12"/>
          </p:nvPr>
        </p:nvSpPr>
        <p:spPr/>
        <p:txBody>
          <a:bodyPr/>
          <a:lstStyle/>
          <a:p>
            <a:fld id="{BE2EEFBF-1551-4C94-9ACC-BA8676F32F39}" type="slidenum">
              <a:rPr lang="nl-NL" smtClean="0"/>
              <a:t>‹nr.›</a:t>
            </a:fld>
            <a:endParaRPr lang="nl-NL"/>
          </a:p>
        </p:txBody>
      </p:sp>
    </p:spTree>
    <p:extLst>
      <p:ext uri="{BB962C8B-B14F-4D97-AF65-F5344CB8AC3E}">
        <p14:creationId xmlns:p14="http://schemas.microsoft.com/office/powerpoint/2010/main" val="3309961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F27B5E37-A0F0-D46E-89A0-267EE248C94F}"/>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xmlns="" id="{5BC15CF6-5503-49C5-1A76-AD5F573F04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xmlns="" id="{D109AAD4-A688-820E-F42E-28B715531FD4}"/>
              </a:ext>
            </a:extLst>
          </p:cNvPr>
          <p:cNvSpPr>
            <a:spLocks noGrp="1"/>
          </p:cNvSpPr>
          <p:nvPr>
            <p:ph type="dt" sz="half" idx="10"/>
          </p:nvPr>
        </p:nvSpPr>
        <p:spPr/>
        <p:txBody>
          <a:bodyPr/>
          <a:lstStyle/>
          <a:p>
            <a:fld id="{48B0FFCF-A100-49B9-AD42-927037F67C16}" type="datetimeFigureOut">
              <a:rPr lang="nl-NL" smtClean="0"/>
              <a:t>26-3-2023</a:t>
            </a:fld>
            <a:endParaRPr lang="nl-NL"/>
          </a:p>
        </p:txBody>
      </p:sp>
      <p:sp>
        <p:nvSpPr>
          <p:cNvPr id="5" name="Tijdelijke aanduiding voor voettekst 4">
            <a:extLst>
              <a:ext uri="{FF2B5EF4-FFF2-40B4-BE49-F238E27FC236}">
                <a16:creationId xmlns:a16="http://schemas.microsoft.com/office/drawing/2014/main" xmlns="" id="{9A9F0BDC-8785-6375-F73C-B2E892A51AB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xmlns="" id="{E55B36C4-B3B3-CA9B-B60B-AF30F6BCAB3F}"/>
              </a:ext>
            </a:extLst>
          </p:cNvPr>
          <p:cNvSpPr>
            <a:spLocks noGrp="1"/>
          </p:cNvSpPr>
          <p:nvPr>
            <p:ph type="sldNum" sz="quarter" idx="12"/>
          </p:nvPr>
        </p:nvSpPr>
        <p:spPr/>
        <p:txBody>
          <a:bodyPr/>
          <a:lstStyle/>
          <a:p>
            <a:fld id="{BE2EEFBF-1551-4C94-9ACC-BA8676F32F39}" type="slidenum">
              <a:rPr lang="nl-NL" smtClean="0"/>
              <a:t>‹nr.›</a:t>
            </a:fld>
            <a:endParaRPr lang="nl-NL"/>
          </a:p>
        </p:txBody>
      </p:sp>
    </p:spTree>
    <p:extLst>
      <p:ext uri="{BB962C8B-B14F-4D97-AF65-F5344CB8AC3E}">
        <p14:creationId xmlns:p14="http://schemas.microsoft.com/office/powerpoint/2010/main" val="279406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7022DB4-687A-4C9D-1700-58CC3FEB970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xmlns="" id="{831DB9F6-6782-C9D5-9E79-CAA76E890198}"/>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xmlns="" id="{FDDB3630-D892-2CFB-D267-682ED8690ACC}"/>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xmlns="" id="{44640BB5-AA73-7229-0FF5-0402264240CB}"/>
              </a:ext>
            </a:extLst>
          </p:cNvPr>
          <p:cNvSpPr>
            <a:spLocks noGrp="1"/>
          </p:cNvSpPr>
          <p:nvPr>
            <p:ph type="dt" sz="half" idx="10"/>
          </p:nvPr>
        </p:nvSpPr>
        <p:spPr/>
        <p:txBody>
          <a:bodyPr/>
          <a:lstStyle/>
          <a:p>
            <a:fld id="{48B0FFCF-A100-49B9-AD42-927037F67C16}" type="datetimeFigureOut">
              <a:rPr lang="nl-NL" smtClean="0"/>
              <a:t>26-3-2023</a:t>
            </a:fld>
            <a:endParaRPr lang="nl-NL"/>
          </a:p>
        </p:txBody>
      </p:sp>
      <p:sp>
        <p:nvSpPr>
          <p:cNvPr id="6" name="Tijdelijke aanduiding voor voettekst 5">
            <a:extLst>
              <a:ext uri="{FF2B5EF4-FFF2-40B4-BE49-F238E27FC236}">
                <a16:creationId xmlns:a16="http://schemas.microsoft.com/office/drawing/2014/main" xmlns="" id="{0F673426-0B5A-68DB-D7A4-817F2663DD3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xmlns="" id="{9DBFC9F8-8E59-EE1F-DAB4-C6965EE5298C}"/>
              </a:ext>
            </a:extLst>
          </p:cNvPr>
          <p:cNvSpPr>
            <a:spLocks noGrp="1"/>
          </p:cNvSpPr>
          <p:nvPr>
            <p:ph type="sldNum" sz="quarter" idx="12"/>
          </p:nvPr>
        </p:nvSpPr>
        <p:spPr/>
        <p:txBody>
          <a:bodyPr/>
          <a:lstStyle/>
          <a:p>
            <a:fld id="{BE2EEFBF-1551-4C94-9ACC-BA8676F32F39}" type="slidenum">
              <a:rPr lang="nl-NL" smtClean="0"/>
              <a:t>‹nr.›</a:t>
            </a:fld>
            <a:endParaRPr lang="nl-NL"/>
          </a:p>
        </p:txBody>
      </p:sp>
    </p:spTree>
    <p:extLst>
      <p:ext uri="{BB962C8B-B14F-4D97-AF65-F5344CB8AC3E}">
        <p14:creationId xmlns:p14="http://schemas.microsoft.com/office/powerpoint/2010/main" val="3872738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82DC2D5-1873-ACF9-9914-DAD30ADC3940}"/>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xmlns="" id="{9A1667B5-8DFA-F0F2-016C-9FAE8FF290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xmlns="" id="{C9A7C644-DBF2-C9D3-83B3-428943BD0ED2}"/>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xmlns="" id="{A84AAC2F-E8A7-FC3B-9D1A-598C3BC0BB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xmlns="" id="{06DB76C8-7D3E-2CE4-B564-31457AC2D9B2}"/>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xmlns="" id="{8618DDCA-90AF-BA4A-1EF9-E564E3B31FCA}"/>
              </a:ext>
            </a:extLst>
          </p:cNvPr>
          <p:cNvSpPr>
            <a:spLocks noGrp="1"/>
          </p:cNvSpPr>
          <p:nvPr>
            <p:ph type="dt" sz="half" idx="10"/>
          </p:nvPr>
        </p:nvSpPr>
        <p:spPr/>
        <p:txBody>
          <a:bodyPr/>
          <a:lstStyle/>
          <a:p>
            <a:fld id="{48B0FFCF-A100-49B9-AD42-927037F67C16}" type="datetimeFigureOut">
              <a:rPr lang="nl-NL" smtClean="0"/>
              <a:t>26-3-2023</a:t>
            </a:fld>
            <a:endParaRPr lang="nl-NL"/>
          </a:p>
        </p:txBody>
      </p:sp>
      <p:sp>
        <p:nvSpPr>
          <p:cNvPr id="8" name="Tijdelijke aanduiding voor voettekst 7">
            <a:extLst>
              <a:ext uri="{FF2B5EF4-FFF2-40B4-BE49-F238E27FC236}">
                <a16:creationId xmlns:a16="http://schemas.microsoft.com/office/drawing/2014/main" xmlns="" id="{1A976399-F5AA-22A3-5E04-6B9AAA2C97C2}"/>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xmlns="" id="{16744C1A-08D3-49E0-552E-1A315BBE9F8B}"/>
              </a:ext>
            </a:extLst>
          </p:cNvPr>
          <p:cNvSpPr>
            <a:spLocks noGrp="1"/>
          </p:cNvSpPr>
          <p:nvPr>
            <p:ph type="sldNum" sz="quarter" idx="12"/>
          </p:nvPr>
        </p:nvSpPr>
        <p:spPr/>
        <p:txBody>
          <a:bodyPr/>
          <a:lstStyle/>
          <a:p>
            <a:fld id="{BE2EEFBF-1551-4C94-9ACC-BA8676F32F39}" type="slidenum">
              <a:rPr lang="nl-NL" smtClean="0"/>
              <a:t>‹nr.›</a:t>
            </a:fld>
            <a:endParaRPr lang="nl-NL"/>
          </a:p>
        </p:txBody>
      </p:sp>
    </p:spTree>
    <p:extLst>
      <p:ext uri="{BB962C8B-B14F-4D97-AF65-F5344CB8AC3E}">
        <p14:creationId xmlns:p14="http://schemas.microsoft.com/office/powerpoint/2010/main" val="4145867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394DAA6-F075-1DAA-82C3-CD31BFD86AE5}"/>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xmlns="" id="{4D39C582-2EFD-70FF-6350-A8074BEF6EFB}"/>
              </a:ext>
            </a:extLst>
          </p:cNvPr>
          <p:cNvSpPr>
            <a:spLocks noGrp="1"/>
          </p:cNvSpPr>
          <p:nvPr>
            <p:ph type="dt" sz="half" idx="10"/>
          </p:nvPr>
        </p:nvSpPr>
        <p:spPr/>
        <p:txBody>
          <a:bodyPr/>
          <a:lstStyle/>
          <a:p>
            <a:fld id="{48B0FFCF-A100-49B9-AD42-927037F67C16}" type="datetimeFigureOut">
              <a:rPr lang="nl-NL" smtClean="0"/>
              <a:t>26-3-2023</a:t>
            </a:fld>
            <a:endParaRPr lang="nl-NL"/>
          </a:p>
        </p:txBody>
      </p:sp>
      <p:sp>
        <p:nvSpPr>
          <p:cNvPr id="4" name="Tijdelijke aanduiding voor voettekst 3">
            <a:extLst>
              <a:ext uri="{FF2B5EF4-FFF2-40B4-BE49-F238E27FC236}">
                <a16:creationId xmlns:a16="http://schemas.microsoft.com/office/drawing/2014/main" xmlns="" id="{44E5B9AA-FBF9-FD05-8332-F23EFDDD4BFC}"/>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xmlns="" id="{9E8B07A6-97EB-513F-FD4E-7334F564C0D6}"/>
              </a:ext>
            </a:extLst>
          </p:cNvPr>
          <p:cNvSpPr>
            <a:spLocks noGrp="1"/>
          </p:cNvSpPr>
          <p:nvPr>
            <p:ph type="sldNum" sz="quarter" idx="12"/>
          </p:nvPr>
        </p:nvSpPr>
        <p:spPr/>
        <p:txBody>
          <a:bodyPr/>
          <a:lstStyle/>
          <a:p>
            <a:fld id="{BE2EEFBF-1551-4C94-9ACC-BA8676F32F39}" type="slidenum">
              <a:rPr lang="nl-NL" smtClean="0"/>
              <a:t>‹nr.›</a:t>
            </a:fld>
            <a:endParaRPr lang="nl-NL"/>
          </a:p>
        </p:txBody>
      </p:sp>
    </p:spTree>
    <p:extLst>
      <p:ext uri="{BB962C8B-B14F-4D97-AF65-F5344CB8AC3E}">
        <p14:creationId xmlns:p14="http://schemas.microsoft.com/office/powerpoint/2010/main" val="3676550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xmlns="" id="{64AA1AE0-59BC-F7C9-541A-30B1C9164183}"/>
              </a:ext>
            </a:extLst>
          </p:cNvPr>
          <p:cNvSpPr>
            <a:spLocks noGrp="1"/>
          </p:cNvSpPr>
          <p:nvPr>
            <p:ph type="dt" sz="half" idx="10"/>
          </p:nvPr>
        </p:nvSpPr>
        <p:spPr/>
        <p:txBody>
          <a:bodyPr/>
          <a:lstStyle/>
          <a:p>
            <a:fld id="{48B0FFCF-A100-49B9-AD42-927037F67C16}" type="datetimeFigureOut">
              <a:rPr lang="nl-NL" smtClean="0"/>
              <a:t>26-3-2023</a:t>
            </a:fld>
            <a:endParaRPr lang="nl-NL"/>
          </a:p>
        </p:txBody>
      </p:sp>
      <p:sp>
        <p:nvSpPr>
          <p:cNvPr id="3" name="Tijdelijke aanduiding voor voettekst 2">
            <a:extLst>
              <a:ext uri="{FF2B5EF4-FFF2-40B4-BE49-F238E27FC236}">
                <a16:creationId xmlns:a16="http://schemas.microsoft.com/office/drawing/2014/main" xmlns="" id="{A816DC05-E990-629D-15A7-174FB875539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xmlns="" id="{BCCD95A0-AF8C-A2D7-4CBD-C52F3A461799}"/>
              </a:ext>
            </a:extLst>
          </p:cNvPr>
          <p:cNvSpPr>
            <a:spLocks noGrp="1"/>
          </p:cNvSpPr>
          <p:nvPr>
            <p:ph type="sldNum" sz="quarter" idx="12"/>
          </p:nvPr>
        </p:nvSpPr>
        <p:spPr/>
        <p:txBody>
          <a:bodyPr/>
          <a:lstStyle/>
          <a:p>
            <a:fld id="{BE2EEFBF-1551-4C94-9ACC-BA8676F32F39}" type="slidenum">
              <a:rPr lang="nl-NL" smtClean="0"/>
              <a:t>‹nr.›</a:t>
            </a:fld>
            <a:endParaRPr lang="nl-NL"/>
          </a:p>
        </p:txBody>
      </p:sp>
    </p:spTree>
    <p:extLst>
      <p:ext uri="{BB962C8B-B14F-4D97-AF65-F5344CB8AC3E}">
        <p14:creationId xmlns:p14="http://schemas.microsoft.com/office/powerpoint/2010/main" val="3350160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BB179C4-CF6E-025E-F94A-3B4E869C87D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xmlns="" id="{E3AD57A7-D8CD-21D6-1564-A6DDA00A9F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xmlns="" id="{E094CDE6-8E6F-B8FB-A14A-19CDBB688C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xmlns="" id="{E1B8462E-017E-9DD0-7609-B84265EC286B}"/>
              </a:ext>
            </a:extLst>
          </p:cNvPr>
          <p:cNvSpPr>
            <a:spLocks noGrp="1"/>
          </p:cNvSpPr>
          <p:nvPr>
            <p:ph type="dt" sz="half" idx="10"/>
          </p:nvPr>
        </p:nvSpPr>
        <p:spPr/>
        <p:txBody>
          <a:bodyPr/>
          <a:lstStyle/>
          <a:p>
            <a:fld id="{48B0FFCF-A100-49B9-AD42-927037F67C16}" type="datetimeFigureOut">
              <a:rPr lang="nl-NL" smtClean="0"/>
              <a:t>26-3-2023</a:t>
            </a:fld>
            <a:endParaRPr lang="nl-NL"/>
          </a:p>
        </p:txBody>
      </p:sp>
      <p:sp>
        <p:nvSpPr>
          <p:cNvPr id="6" name="Tijdelijke aanduiding voor voettekst 5">
            <a:extLst>
              <a:ext uri="{FF2B5EF4-FFF2-40B4-BE49-F238E27FC236}">
                <a16:creationId xmlns:a16="http://schemas.microsoft.com/office/drawing/2014/main" xmlns="" id="{70B22C03-6254-9F82-2DF8-97F671222B8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xmlns="" id="{BE0AB9FA-699D-2F00-D536-A8C2D21186E8}"/>
              </a:ext>
            </a:extLst>
          </p:cNvPr>
          <p:cNvSpPr>
            <a:spLocks noGrp="1"/>
          </p:cNvSpPr>
          <p:nvPr>
            <p:ph type="sldNum" sz="quarter" idx="12"/>
          </p:nvPr>
        </p:nvSpPr>
        <p:spPr/>
        <p:txBody>
          <a:bodyPr/>
          <a:lstStyle/>
          <a:p>
            <a:fld id="{BE2EEFBF-1551-4C94-9ACC-BA8676F32F39}" type="slidenum">
              <a:rPr lang="nl-NL" smtClean="0"/>
              <a:t>‹nr.›</a:t>
            </a:fld>
            <a:endParaRPr lang="nl-NL"/>
          </a:p>
        </p:txBody>
      </p:sp>
    </p:spTree>
    <p:extLst>
      <p:ext uri="{BB962C8B-B14F-4D97-AF65-F5344CB8AC3E}">
        <p14:creationId xmlns:p14="http://schemas.microsoft.com/office/powerpoint/2010/main" val="3299014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542B419-479D-A957-44D3-E7F67F35F5A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xmlns="" id="{05F2F3BB-39F0-F3A7-3BA6-A48B62BE50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xmlns="" id="{930B005E-0EDD-A29B-2BEB-996A982F85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xmlns="" id="{64688F53-F274-7922-8876-E01AAFCF61BA}"/>
              </a:ext>
            </a:extLst>
          </p:cNvPr>
          <p:cNvSpPr>
            <a:spLocks noGrp="1"/>
          </p:cNvSpPr>
          <p:nvPr>
            <p:ph type="dt" sz="half" idx="10"/>
          </p:nvPr>
        </p:nvSpPr>
        <p:spPr/>
        <p:txBody>
          <a:bodyPr/>
          <a:lstStyle/>
          <a:p>
            <a:fld id="{48B0FFCF-A100-49B9-AD42-927037F67C16}" type="datetimeFigureOut">
              <a:rPr lang="nl-NL" smtClean="0"/>
              <a:t>26-3-2023</a:t>
            </a:fld>
            <a:endParaRPr lang="nl-NL"/>
          </a:p>
        </p:txBody>
      </p:sp>
      <p:sp>
        <p:nvSpPr>
          <p:cNvPr id="6" name="Tijdelijke aanduiding voor voettekst 5">
            <a:extLst>
              <a:ext uri="{FF2B5EF4-FFF2-40B4-BE49-F238E27FC236}">
                <a16:creationId xmlns:a16="http://schemas.microsoft.com/office/drawing/2014/main" xmlns="" id="{E1D55F4B-29FE-EA12-DCEA-0D1ECA07F1E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xmlns="" id="{4672C865-8F6A-4914-F924-C79B5C504F21}"/>
              </a:ext>
            </a:extLst>
          </p:cNvPr>
          <p:cNvSpPr>
            <a:spLocks noGrp="1"/>
          </p:cNvSpPr>
          <p:nvPr>
            <p:ph type="sldNum" sz="quarter" idx="12"/>
          </p:nvPr>
        </p:nvSpPr>
        <p:spPr/>
        <p:txBody>
          <a:bodyPr/>
          <a:lstStyle/>
          <a:p>
            <a:fld id="{BE2EEFBF-1551-4C94-9ACC-BA8676F32F39}" type="slidenum">
              <a:rPr lang="nl-NL" smtClean="0"/>
              <a:t>‹nr.›</a:t>
            </a:fld>
            <a:endParaRPr lang="nl-NL"/>
          </a:p>
        </p:txBody>
      </p:sp>
    </p:spTree>
    <p:extLst>
      <p:ext uri="{BB962C8B-B14F-4D97-AF65-F5344CB8AC3E}">
        <p14:creationId xmlns:p14="http://schemas.microsoft.com/office/powerpoint/2010/main" val="1013542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6600"/>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xmlns="" id="{68ABD9C4-EA47-D50B-0C18-21D6AD3B29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xmlns="" id="{79795150-700F-736F-AEB2-FACF6DDC88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xmlns="" id="{75BFCC13-F7C6-2121-22C8-CD135A4FA5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B0FFCF-A100-49B9-AD42-927037F67C16}" type="datetimeFigureOut">
              <a:rPr lang="nl-NL" smtClean="0"/>
              <a:t>26-3-2023</a:t>
            </a:fld>
            <a:endParaRPr lang="nl-NL"/>
          </a:p>
        </p:txBody>
      </p:sp>
      <p:sp>
        <p:nvSpPr>
          <p:cNvPr id="5" name="Tijdelijke aanduiding voor voettekst 4">
            <a:extLst>
              <a:ext uri="{FF2B5EF4-FFF2-40B4-BE49-F238E27FC236}">
                <a16:creationId xmlns:a16="http://schemas.microsoft.com/office/drawing/2014/main" xmlns="" id="{7E38A663-2E0A-0E1C-00F4-4497BCE0D8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xmlns="" id="{379FA581-99E5-6BDF-6B7C-9FF769BF2A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2EEFBF-1551-4C94-9ACC-BA8676F32F39}" type="slidenum">
              <a:rPr lang="nl-NL" smtClean="0"/>
              <a:t>‹nr.›</a:t>
            </a:fld>
            <a:endParaRPr lang="nl-NL"/>
          </a:p>
        </p:txBody>
      </p:sp>
    </p:spTree>
    <p:extLst>
      <p:ext uri="{BB962C8B-B14F-4D97-AF65-F5344CB8AC3E}">
        <p14:creationId xmlns:p14="http://schemas.microsoft.com/office/powerpoint/2010/main" val="285777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33B3939-DB7C-8E9A-F7A9-AA26064B74C2}"/>
              </a:ext>
            </a:extLst>
          </p:cNvPr>
          <p:cNvSpPr>
            <a:spLocks noGrp="1"/>
          </p:cNvSpPr>
          <p:nvPr>
            <p:ph type="ctrTitle"/>
          </p:nvPr>
        </p:nvSpPr>
        <p:spPr>
          <a:xfrm>
            <a:off x="1524000" y="1041400"/>
            <a:ext cx="9144000" cy="2387600"/>
          </a:xfrm>
          <a:gradFill>
            <a:gsLst>
              <a:gs pos="0">
                <a:srgbClr val="C00000"/>
              </a:gs>
              <a:gs pos="60000">
                <a:schemeClr val="bg1"/>
              </a:gs>
              <a:gs pos="81000">
                <a:schemeClr val="bg1"/>
              </a:gs>
              <a:gs pos="100000">
                <a:schemeClr val="bg1"/>
              </a:gs>
            </a:gsLst>
            <a:lin ang="5400000" scaled="1"/>
          </a:gradFill>
        </p:spPr>
        <p:txBody>
          <a:bodyPr/>
          <a:lstStyle/>
          <a:p>
            <a:r>
              <a:rPr lang="nl-NL" dirty="0">
                <a:latin typeface="Algerian" panose="04020705040A02060702" pitchFamily="82" charset="0"/>
              </a:rPr>
              <a:t>Koninklijk Creatief</a:t>
            </a:r>
          </a:p>
        </p:txBody>
      </p:sp>
      <p:sp>
        <p:nvSpPr>
          <p:cNvPr id="3" name="Ondertitel 2">
            <a:extLst>
              <a:ext uri="{FF2B5EF4-FFF2-40B4-BE49-F238E27FC236}">
                <a16:creationId xmlns:a16="http://schemas.microsoft.com/office/drawing/2014/main" xmlns="" id="{ACA65DFD-36B9-724A-BA45-B140DCFF93ED}"/>
              </a:ext>
            </a:extLst>
          </p:cNvPr>
          <p:cNvSpPr>
            <a:spLocks noGrp="1"/>
          </p:cNvSpPr>
          <p:nvPr>
            <p:ph type="subTitle" idx="1"/>
          </p:nvPr>
        </p:nvSpPr>
        <p:spPr>
          <a:gradFill>
            <a:gsLst>
              <a:gs pos="36000">
                <a:schemeClr val="bg1"/>
              </a:gs>
              <a:gs pos="100000">
                <a:srgbClr val="002060"/>
              </a:gs>
              <a:gs pos="100000">
                <a:srgbClr val="002060"/>
              </a:gs>
              <a:gs pos="100000">
                <a:schemeClr val="accent1">
                  <a:lumMod val="30000"/>
                  <a:lumOff val="70000"/>
                </a:schemeClr>
              </a:gs>
            </a:gsLst>
            <a:lin ang="5400000" scaled="1"/>
          </a:gradFill>
        </p:spPr>
        <p:txBody>
          <a:bodyPr/>
          <a:lstStyle/>
          <a:p>
            <a:r>
              <a:rPr lang="nl-NL" dirty="0">
                <a:latin typeface="Algerian" panose="04020705040A02060702" pitchFamily="82" charset="0"/>
              </a:rPr>
              <a:t>Speciaal voor Koningsdag</a:t>
            </a:r>
          </a:p>
        </p:txBody>
      </p:sp>
    </p:spTree>
    <p:extLst>
      <p:ext uri="{BB962C8B-B14F-4D97-AF65-F5344CB8AC3E}">
        <p14:creationId xmlns:p14="http://schemas.microsoft.com/office/powerpoint/2010/main" val="2852066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398072C-6C08-BE4A-5A8D-B980AB130F23}"/>
              </a:ext>
            </a:extLst>
          </p:cNvPr>
          <p:cNvSpPr>
            <a:spLocks noGrp="1"/>
          </p:cNvSpPr>
          <p:nvPr>
            <p:ph type="title"/>
          </p:nvPr>
        </p:nvSpPr>
        <p:spPr>
          <a:xfrm>
            <a:off x="839788" y="457199"/>
            <a:ext cx="3932237" cy="2276573"/>
          </a:xfrm>
        </p:spPr>
        <p:txBody>
          <a:bodyPr>
            <a:normAutofit fontScale="90000"/>
          </a:bodyPr>
          <a:lstStyle/>
          <a:p>
            <a:r>
              <a:rPr lang="nl-NL" sz="5400" dirty="0">
                <a:latin typeface="Algerian" panose="04020705040A02060702" pitchFamily="82" charset="0"/>
              </a:rPr>
              <a:t>Luilakken</a:t>
            </a:r>
            <a:br>
              <a:rPr lang="nl-NL" sz="5400" dirty="0">
                <a:latin typeface="Algerian" panose="04020705040A02060702" pitchFamily="82" charset="0"/>
              </a:rPr>
            </a:br>
            <a:r>
              <a:rPr lang="nl-NL" sz="5400" dirty="0">
                <a:latin typeface="Algerian" panose="04020705040A02060702" pitchFamily="82" charset="0"/>
              </a:rPr>
              <a:t>wakker worden</a:t>
            </a:r>
            <a:endParaRPr lang="nl-NL" sz="5400" dirty="0"/>
          </a:p>
        </p:txBody>
      </p:sp>
      <p:sp>
        <p:nvSpPr>
          <p:cNvPr id="3" name="Tijdelijke aanduiding voor inhoud 2">
            <a:extLst>
              <a:ext uri="{FF2B5EF4-FFF2-40B4-BE49-F238E27FC236}">
                <a16:creationId xmlns:a16="http://schemas.microsoft.com/office/drawing/2014/main" xmlns="" id="{AD655537-EE69-B1D3-36AE-D041C917264F}"/>
              </a:ext>
            </a:extLst>
          </p:cNvPr>
          <p:cNvSpPr>
            <a:spLocks noGrp="1"/>
          </p:cNvSpPr>
          <p:nvPr>
            <p:ph idx="1"/>
          </p:nvPr>
        </p:nvSpPr>
        <p:spPr>
          <a:xfrm>
            <a:off x="4535055" y="683491"/>
            <a:ext cx="7555345" cy="2974959"/>
          </a:xfrm>
        </p:spPr>
        <p:txBody>
          <a:bodyPr>
            <a:normAutofit fontScale="55000" lnSpcReduction="20000"/>
          </a:bodyPr>
          <a:lstStyle/>
          <a:p>
            <a:pPr marL="0" indent="0">
              <a:buNone/>
            </a:pPr>
            <a:r>
              <a:rPr lang="nl-NL" dirty="0">
                <a:latin typeface="Dreaming Outloud Script Pro" panose="020B0604020202020204" pitchFamily="66" charset="0"/>
                <a:cs typeface="Dreaming Outloud Script Pro" panose="020B0604020202020204" pitchFamily="66" charset="0"/>
              </a:rPr>
              <a:t>Sla met de hamer op de spijker in de platte kant van het blik een gaatje.</a:t>
            </a:r>
          </a:p>
          <a:p>
            <a:pPr marL="0" indent="0">
              <a:buNone/>
            </a:pPr>
            <a:r>
              <a:rPr lang="nl-NL" dirty="0">
                <a:latin typeface="Dreaming Outloud Script Pro" panose="020B0604020202020204" pitchFamily="66" charset="0"/>
                <a:cs typeface="Dreaming Outloud Script Pro" panose="020B0604020202020204" pitchFamily="66" charset="0"/>
              </a:rPr>
              <a:t>Maak een knoop aan één van de uiteinden van het touw en trek het door het gaatje in het blik zodat de knoop aan de binnenkant zit. Wees voorzichtig! De randen van het blik zijn scherp.</a:t>
            </a:r>
          </a:p>
          <a:p>
            <a:pPr marL="0" indent="0">
              <a:buNone/>
            </a:pPr>
            <a:r>
              <a:rPr lang="nl-NL" dirty="0">
                <a:latin typeface="Dreaming Outloud Script Pro" panose="020B0604020202020204" pitchFamily="66" charset="0"/>
                <a:cs typeface="Dreaming Outloud Script Pro" panose="020B0604020202020204" pitchFamily="66" charset="0"/>
              </a:rPr>
              <a:t>Zorg dat het touw lang genoeg is zodat als je het aan de bagagedrager van je fiets hangt, het blik de grond raakt. Herhaal dit zodat je minimaal 3 blikken achter je fiets hebt.</a:t>
            </a:r>
          </a:p>
          <a:p>
            <a:pPr marL="0" indent="0">
              <a:buNone/>
            </a:pPr>
            <a:endParaRPr lang="nl-NL" dirty="0">
              <a:latin typeface="Dreaming Outloud Script Pro" panose="020B0604020202020204" pitchFamily="66" charset="0"/>
              <a:cs typeface="Dreaming Outloud Script Pro" panose="020B0604020202020204" pitchFamily="66" charset="0"/>
            </a:endParaRPr>
          </a:p>
          <a:p>
            <a:pPr marL="0" indent="0">
              <a:buNone/>
            </a:pPr>
            <a:r>
              <a:rPr lang="nl-NL" dirty="0">
                <a:latin typeface="Dreaming Outloud Script Pro" panose="020B0604020202020204" pitchFamily="66" charset="0"/>
                <a:cs typeface="Dreaming Outloud Script Pro" panose="020B0604020202020204" pitchFamily="66" charset="0"/>
              </a:rPr>
              <a:t>Als je op Koningsdag vroeg op staat (6 uur) dan fiets je door de straten en rammel je alle luilakken wakker. </a:t>
            </a:r>
          </a:p>
        </p:txBody>
      </p:sp>
      <p:sp>
        <p:nvSpPr>
          <p:cNvPr id="4" name="Tijdelijke aanduiding voor tekst 3">
            <a:extLst>
              <a:ext uri="{FF2B5EF4-FFF2-40B4-BE49-F238E27FC236}">
                <a16:creationId xmlns:a16="http://schemas.microsoft.com/office/drawing/2014/main" xmlns="" id="{B641FBF9-7A51-6C85-F341-07C48B066634}"/>
              </a:ext>
            </a:extLst>
          </p:cNvPr>
          <p:cNvSpPr>
            <a:spLocks noGrp="1"/>
          </p:cNvSpPr>
          <p:nvPr>
            <p:ph type="body" sz="half" idx="2"/>
          </p:nvPr>
        </p:nvSpPr>
        <p:spPr>
          <a:xfrm>
            <a:off x="839788" y="2894028"/>
            <a:ext cx="3288867" cy="2974959"/>
          </a:xfrm>
        </p:spPr>
        <p:txBody>
          <a:bodyPr>
            <a:normAutofit/>
          </a:bodyPr>
          <a:lstStyle/>
          <a:p>
            <a:r>
              <a:rPr lang="nl-NL" dirty="0">
                <a:latin typeface="Jokerman" panose="04090605060D06020702" pitchFamily="82" charset="0"/>
              </a:rPr>
              <a:t>Wat heb je nodig?</a:t>
            </a:r>
          </a:p>
          <a:p>
            <a:endParaRPr lang="nl-NL" dirty="0">
              <a:latin typeface="Jokerman" panose="04090605060D06020702" pitchFamily="82" charset="0"/>
            </a:endParaRPr>
          </a:p>
          <a:p>
            <a:pPr marL="285750" indent="-285750">
              <a:buFontTx/>
              <a:buChar char="-"/>
            </a:pPr>
            <a:r>
              <a:rPr lang="nl-NL" dirty="0">
                <a:latin typeface="Jokerman" panose="04090605060D06020702" pitchFamily="82" charset="0"/>
              </a:rPr>
              <a:t>Schone lege blikken zonder deksel</a:t>
            </a:r>
          </a:p>
          <a:p>
            <a:pPr marL="285750" indent="-285750">
              <a:buFontTx/>
              <a:buChar char="-"/>
            </a:pPr>
            <a:r>
              <a:rPr lang="nl-NL" dirty="0">
                <a:latin typeface="Jokerman" panose="04090605060D06020702" pitchFamily="82" charset="0"/>
              </a:rPr>
              <a:t>Dik touw</a:t>
            </a:r>
          </a:p>
          <a:p>
            <a:pPr marL="285750" indent="-285750">
              <a:buFontTx/>
              <a:buChar char="-"/>
            </a:pPr>
            <a:r>
              <a:rPr lang="nl-NL" dirty="0">
                <a:latin typeface="Jokerman" panose="04090605060D06020702" pitchFamily="82" charset="0"/>
              </a:rPr>
              <a:t>Hamer</a:t>
            </a:r>
          </a:p>
          <a:p>
            <a:pPr marL="285750" indent="-285750">
              <a:buFontTx/>
              <a:buChar char="-"/>
            </a:pPr>
            <a:r>
              <a:rPr lang="nl-NL" dirty="0">
                <a:latin typeface="Jokerman" panose="04090605060D06020702" pitchFamily="82" charset="0"/>
              </a:rPr>
              <a:t>Dikke spijker</a:t>
            </a:r>
          </a:p>
          <a:p>
            <a:pPr marL="285750" indent="-285750">
              <a:buFontTx/>
              <a:buChar char="-"/>
            </a:pPr>
            <a:r>
              <a:rPr lang="nl-NL" dirty="0">
                <a:latin typeface="Jokerman" panose="04090605060D06020702" pitchFamily="82" charset="0"/>
              </a:rPr>
              <a:t>Lef</a:t>
            </a:r>
          </a:p>
          <a:p>
            <a:pPr marL="285750" indent="-285750">
              <a:buFontTx/>
              <a:buChar char="-"/>
            </a:pPr>
            <a:r>
              <a:rPr lang="nl-NL" dirty="0">
                <a:latin typeface="Jokerman" panose="04090605060D06020702" pitchFamily="82" charset="0"/>
              </a:rPr>
              <a:t>Wekker</a:t>
            </a:r>
          </a:p>
          <a:p>
            <a:pPr marL="285750" indent="-285750">
              <a:buFontTx/>
              <a:buChar char="-"/>
            </a:pPr>
            <a:endParaRPr lang="nl-NL" dirty="0"/>
          </a:p>
          <a:p>
            <a:endParaRPr lang="nl-NL" dirty="0"/>
          </a:p>
          <a:p>
            <a:endParaRPr lang="nl-NL" dirty="0"/>
          </a:p>
        </p:txBody>
      </p:sp>
      <p:pic>
        <p:nvPicPr>
          <p:cNvPr id="8" name="Afbeelding 7">
            <a:extLst>
              <a:ext uri="{FF2B5EF4-FFF2-40B4-BE49-F238E27FC236}">
                <a16:creationId xmlns:a16="http://schemas.microsoft.com/office/drawing/2014/main" xmlns="" id="{487ADE6E-77CE-9D6D-F835-9CF64F8BA31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1859"/>
          <a:stretch/>
        </p:blipFill>
        <p:spPr>
          <a:xfrm>
            <a:off x="4772025" y="3685310"/>
            <a:ext cx="6631639" cy="2881746"/>
          </a:xfrm>
          <a:prstGeom prst="rect">
            <a:avLst/>
          </a:prstGeom>
        </p:spPr>
      </p:pic>
    </p:spTree>
    <p:extLst>
      <p:ext uri="{BB962C8B-B14F-4D97-AF65-F5344CB8AC3E}">
        <p14:creationId xmlns:p14="http://schemas.microsoft.com/office/powerpoint/2010/main" val="1732489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398072C-6C08-BE4A-5A8D-B980AB130F23}"/>
              </a:ext>
            </a:extLst>
          </p:cNvPr>
          <p:cNvSpPr>
            <a:spLocks noGrp="1"/>
          </p:cNvSpPr>
          <p:nvPr>
            <p:ph type="title"/>
          </p:nvPr>
        </p:nvSpPr>
        <p:spPr/>
        <p:txBody>
          <a:bodyPr>
            <a:normAutofit/>
          </a:bodyPr>
          <a:lstStyle/>
          <a:p>
            <a:r>
              <a:rPr lang="nl-NL" sz="5400" dirty="0">
                <a:latin typeface="Algerian" panose="04020705040A02060702" pitchFamily="82" charset="0"/>
              </a:rPr>
              <a:t>Je fiets versieren</a:t>
            </a:r>
            <a:endParaRPr lang="nl-NL" sz="5400" dirty="0"/>
          </a:p>
        </p:txBody>
      </p:sp>
      <p:sp>
        <p:nvSpPr>
          <p:cNvPr id="3" name="Tijdelijke aanduiding voor inhoud 2">
            <a:extLst>
              <a:ext uri="{FF2B5EF4-FFF2-40B4-BE49-F238E27FC236}">
                <a16:creationId xmlns:a16="http://schemas.microsoft.com/office/drawing/2014/main" xmlns="" id="{AD655537-EE69-B1D3-36AE-D041C917264F}"/>
              </a:ext>
            </a:extLst>
          </p:cNvPr>
          <p:cNvSpPr>
            <a:spLocks noGrp="1"/>
          </p:cNvSpPr>
          <p:nvPr>
            <p:ph idx="1"/>
          </p:nvPr>
        </p:nvSpPr>
        <p:spPr>
          <a:xfrm>
            <a:off x="4618182" y="600364"/>
            <a:ext cx="3205019" cy="5726545"/>
          </a:xfrm>
        </p:spPr>
        <p:txBody>
          <a:bodyPr>
            <a:normAutofit fontScale="92500" lnSpcReduction="20000"/>
          </a:bodyPr>
          <a:lstStyle/>
          <a:p>
            <a:pPr marL="0" indent="0">
              <a:buNone/>
            </a:pPr>
            <a:r>
              <a:rPr lang="nl-NL" sz="2300" b="1" i="1" dirty="0">
                <a:latin typeface="Jokerman" panose="04090605060D06020702" pitchFamily="82" charset="0"/>
              </a:rPr>
              <a:t>Trucje:</a:t>
            </a:r>
          </a:p>
          <a:p>
            <a:pPr marL="0" indent="0">
              <a:buNone/>
            </a:pPr>
            <a:r>
              <a:rPr lang="nl-NL" sz="2300" dirty="0">
                <a:latin typeface="Jokerman" panose="04090605060D06020702" pitchFamily="82" charset="0"/>
              </a:rPr>
              <a:t>Maak de PVC buis goed vast aan de stuurpen met Duck tape en buig de andere kant van de PVC buis naar je zadelpen en maak hem daar ook goed aan vast.   </a:t>
            </a:r>
          </a:p>
          <a:p>
            <a:endParaRPr lang="nl-NL" sz="2300" dirty="0">
              <a:latin typeface="Jokerman" panose="04090605060D06020702" pitchFamily="82" charset="0"/>
            </a:endParaRPr>
          </a:p>
          <a:p>
            <a:pPr marL="0" indent="0">
              <a:buNone/>
            </a:pPr>
            <a:r>
              <a:rPr lang="nl-NL" sz="2300" dirty="0">
                <a:latin typeface="Jokerman" panose="04090605060D06020702" pitchFamily="82" charset="0"/>
              </a:rPr>
              <a:t>Nu kun je de hele buis , je stuur en je bagagedrager bekleden met slingers, vlag, ballonnen, etc. </a:t>
            </a:r>
          </a:p>
          <a:p>
            <a:endParaRPr lang="nl-NL" sz="2300" dirty="0">
              <a:latin typeface="Jokerman" panose="04090605060D06020702" pitchFamily="82" charset="0"/>
            </a:endParaRPr>
          </a:p>
          <a:p>
            <a:pPr marL="0" indent="0">
              <a:buNone/>
            </a:pPr>
            <a:r>
              <a:rPr lang="nl-NL" sz="2300" dirty="0">
                <a:latin typeface="Jokerman" panose="04090605060D06020702" pitchFamily="82" charset="0"/>
              </a:rPr>
              <a:t>Bind de blikken aan de bagagedrager en fiets vrolijk rond.</a:t>
            </a:r>
          </a:p>
          <a:p>
            <a:pPr marL="0" indent="0">
              <a:buNone/>
            </a:pPr>
            <a:r>
              <a:rPr lang="nl-NL" sz="2300" dirty="0">
                <a:latin typeface="Jokerman" panose="04090605060D06020702" pitchFamily="82" charset="0"/>
              </a:rPr>
              <a:t>Je bent nu een echte blikvanger </a:t>
            </a:r>
            <a:r>
              <a:rPr lang="nl-NL" sz="2300" dirty="0">
                <a:latin typeface="Jokerman" panose="04090605060D06020702" pitchFamily="82" charset="0"/>
                <a:sym typeface="Wingdings" panose="05000000000000000000" pitchFamily="2" charset="2"/>
              </a:rPr>
              <a:t></a:t>
            </a:r>
            <a:r>
              <a:rPr lang="nl-NL" sz="2300" dirty="0">
                <a:latin typeface="Jokerman" panose="04090605060D06020702" pitchFamily="82" charset="0"/>
              </a:rPr>
              <a:t> </a:t>
            </a:r>
          </a:p>
          <a:p>
            <a:endParaRPr lang="nl-NL" dirty="0"/>
          </a:p>
        </p:txBody>
      </p:sp>
      <p:sp>
        <p:nvSpPr>
          <p:cNvPr id="4" name="Tijdelijke aanduiding voor tekst 3">
            <a:extLst>
              <a:ext uri="{FF2B5EF4-FFF2-40B4-BE49-F238E27FC236}">
                <a16:creationId xmlns:a16="http://schemas.microsoft.com/office/drawing/2014/main" xmlns="" id="{B641FBF9-7A51-6C85-F341-07C48B066634}"/>
              </a:ext>
            </a:extLst>
          </p:cNvPr>
          <p:cNvSpPr>
            <a:spLocks noGrp="1"/>
          </p:cNvSpPr>
          <p:nvPr>
            <p:ph type="body" sz="half" idx="2"/>
          </p:nvPr>
        </p:nvSpPr>
        <p:spPr>
          <a:xfrm>
            <a:off x="839788" y="2189018"/>
            <a:ext cx="3843051" cy="3679970"/>
          </a:xfrm>
        </p:spPr>
        <p:txBody>
          <a:bodyPr>
            <a:normAutofit fontScale="92500" lnSpcReduction="20000"/>
          </a:bodyPr>
          <a:lstStyle/>
          <a:p>
            <a:r>
              <a:rPr lang="nl-NL" b="1" i="1" dirty="0">
                <a:latin typeface="Ink Free" panose="03080402000500000000" pitchFamily="66" charset="0"/>
              </a:rPr>
              <a:t>Wat heb je nodig?</a:t>
            </a:r>
          </a:p>
          <a:p>
            <a:endParaRPr lang="nl-NL" dirty="0">
              <a:latin typeface="Ink Free" panose="03080402000500000000" pitchFamily="66" charset="0"/>
            </a:endParaRPr>
          </a:p>
          <a:p>
            <a:pPr marL="285750" indent="-285750">
              <a:buFontTx/>
              <a:buChar char="-"/>
            </a:pPr>
            <a:r>
              <a:rPr lang="nl-NL" dirty="0">
                <a:latin typeface="Ink Free" panose="03080402000500000000" pitchFamily="66" charset="0"/>
              </a:rPr>
              <a:t>PVC buis van ongeveer 2 meter</a:t>
            </a:r>
          </a:p>
          <a:p>
            <a:pPr marL="285750" indent="-285750">
              <a:buFontTx/>
              <a:buChar char="-"/>
            </a:pPr>
            <a:r>
              <a:rPr lang="nl-NL" dirty="0">
                <a:latin typeface="Ink Free" panose="03080402000500000000" pitchFamily="66" charset="0"/>
              </a:rPr>
              <a:t>Slingers in rood wit blauw oranje</a:t>
            </a:r>
          </a:p>
          <a:p>
            <a:pPr marL="285750" indent="-285750">
              <a:buFontTx/>
              <a:buChar char="-"/>
            </a:pPr>
            <a:r>
              <a:rPr lang="nl-NL" dirty="0">
                <a:latin typeface="Ink Free" panose="03080402000500000000" pitchFamily="66" charset="0"/>
              </a:rPr>
              <a:t>Bloemen</a:t>
            </a:r>
          </a:p>
          <a:p>
            <a:pPr marL="285750" indent="-285750">
              <a:buFontTx/>
              <a:buChar char="-"/>
            </a:pPr>
            <a:r>
              <a:rPr lang="nl-NL" dirty="0">
                <a:latin typeface="Ink Free" panose="03080402000500000000" pitchFamily="66" charset="0"/>
              </a:rPr>
              <a:t>Ballonnen</a:t>
            </a:r>
          </a:p>
          <a:p>
            <a:pPr marL="285750" indent="-285750">
              <a:buFontTx/>
              <a:buChar char="-"/>
            </a:pPr>
            <a:r>
              <a:rPr lang="nl-NL" dirty="0">
                <a:latin typeface="Ink Free" panose="03080402000500000000" pitchFamily="66" charset="0"/>
              </a:rPr>
              <a:t>Nederlandse vlag</a:t>
            </a:r>
          </a:p>
          <a:p>
            <a:pPr marL="285750" indent="-285750">
              <a:buFontTx/>
              <a:buChar char="-"/>
            </a:pPr>
            <a:r>
              <a:rPr lang="nl-NL" dirty="0">
                <a:latin typeface="Ink Free" panose="03080402000500000000" pitchFamily="66" charset="0"/>
              </a:rPr>
              <a:t>Alles wat je maar leuk vindt om mee te versieren</a:t>
            </a:r>
          </a:p>
          <a:p>
            <a:pPr marL="285750" indent="-285750">
              <a:buFontTx/>
              <a:buChar char="-"/>
            </a:pPr>
            <a:r>
              <a:rPr lang="nl-NL" dirty="0">
                <a:latin typeface="Ink Free" panose="03080402000500000000" pitchFamily="66" charset="0"/>
              </a:rPr>
              <a:t>Plakband/ Duck tape</a:t>
            </a:r>
          </a:p>
          <a:p>
            <a:pPr marL="285750" indent="-285750">
              <a:buFontTx/>
              <a:buChar char="-"/>
            </a:pPr>
            <a:r>
              <a:rPr lang="nl-NL" dirty="0" err="1">
                <a:latin typeface="Ink Free" panose="03080402000500000000" pitchFamily="66" charset="0"/>
              </a:rPr>
              <a:t>Tiewraps</a:t>
            </a:r>
            <a:endParaRPr lang="nl-NL" dirty="0">
              <a:latin typeface="Ink Free" panose="03080402000500000000" pitchFamily="66" charset="0"/>
            </a:endParaRPr>
          </a:p>
          <a:p>
            <a:pPr marL="285750" indent="-285750">
              <a:buFontTx/>
              <a:buChar char="-"/>
            </a:pPr>
            <a:r>
              <a:rPr lang="nl-NL" dirty="0">
                <a:latin typeface="Ink Free" panose="03080402000500000000" pitchFamily="66" charset="0"/>
              </a:rPr>
              <a:t>Schaar</a:t>
            </a:r>
          </a:p>
          <a:p>
            <a:pPr marL="285750" indent="-285750">
              <a:buFontTx/>
              <a:buChar char="-"/>
            </a:pPr>
            <a:r>
              <a:rPr lang="nl-NL" dirty="0">
                <a:latin typeface="Ink Free" panose="03080402000500000000" pitchFamily="66" charset="0"/>
              </a:rPr>
              <a:t>Lege blikken aan een touw</a:t>
            </a:r>
          </a:p>
          <a:p>
            <a:pPr marL="285750" indent="-285750">
              <a:buFontTx/>
              <a:buChar char="-"/>
            </a:pPr>
            <a:endParaRPr lang="nl-NL" dirty="0"/>
          </a:p>
        </p:txBody>
      </p:sp>
      <p:pic>
        <p:nvPicPr>
          <p:cNvPr id="8" name="Afbeelding 7" descr="Afbeelding met persoon, gras, buiten, fiets&#10;&#10;Automatisch gegenereerde beschrijving">
            <a:extLst>
              <a:ext uri="{FF2B5EF4-FFF2-40B4-BE49-F238E27FC236}">
                <a16:creationId xmlns:a16="http://schemas.microsoft.com/office/drawing/2014/main" xmlns="" id="{FD065B94-1195-B562-C537-7ED4CF06FE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63345" y="724621"/>
            <a:ext cx="3620080" cy="5430121"/>
          </a:xfrm>
          <a:prstGeom prst="rect">
            <a:avLst/>
          </a:prstGeom>
        </p:spPr>
      </p:pic>
    </p:spTree>
    <p:extLst>
      <p:ext uri="{BB962C8B-B14F-4D97-AF65-F5344CB8AC3E}">
        <p14:creationId xmlns:p14="http://schemas.microsoft.com/office/powerpoint/2010/main" val="241873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398072C-6C08-BE4A-5A8D-B980AB130F23}"/>
              </a:ext>
            </a:extLst>
          </p:cNvPr>
          <p:cNvSpPr>
            <a:spLocks noGrp="1"/>
          </p:cNvSpPr>
          <p:nvPr>
            <p:ph type="title"/>
          </p:nvPr>
        </p:nvSpPr>
        <p:spPr/>
        <p:txBody>
          <a:bodyPr/>
          <a:lstStyle/>
          <a:p>
            <a:r>
              <a:rPr lang="nl-NL" dirty="0">
                <a:latin typeface="Algerian" panose="04020705040A02060702" pitchFamily="82" charset="0"/>
              </a:rPr>
              <a:t>Arm-/ enkel- bandjes</a:t>
            </a:r>
            <a:endParaRPr lang="nl-NL" dirty="0"/>
          </a:p>
        </p:txBody>
      </p:sp>
      <p:pic>
        <p:nvPicPr>
          <p:cNvPr id="6" name="Tijdelijke aanduiding voor inhoud 5">
            <a:extLst>
              <a:ext uri="{FF2B5EF4-FFF2-40B4-BE49-F238E27FC236}">
                <a16:creationId xmlns:a16="http://schemas.microsoft.com/office/drawing/2014/main" xmlns="" id="{E53BBA64-265C-AD1D-973D-55BA3CBECDF7}"/>
              </a:ext>
            </a:extLst>
          </p:cNvPr>
          <p:cNvPicPr>
            <a:picLocks noGrp="1" noChangeAspect="1"/>
          </p:cNvPicPr>
          <p:nvPr>
            <p:ph idx="1"/>
          </p:nvPr>
        </p:nvPicPr>
        <p:blipFill>
          <a:blip r:embed="rId2"/>
          <a:stretch>
            <a:fillRect/>
          </a:stretch>
        </p:blipFill>
        <p:spPr>
          <a:xfrm>
            <a:off x="4673600" y="1001417"/>
            <a:ext cx="6681788" cy="4502276"/>
          </a:xfrm>
        </p:spPr>
      </p:pic>
      <p:sp>
        <p:nvSpPr>
          <p:cNvPr id="4" name="Tijdelijke aanduiding voor tekst 3">
            <a:extLst>
              <a:ext uri="{FF2B5EF4-FFF2-40B4-BE49-F238E27FC236}">
                <a16:creationId xmlns:a16="http://schemas.microsoft.com/office/drawing/2014/main" xmlns="" id="{B641FBF9-7A51-6C85-F341-07C48B066634}"/>
              </a:ext>
            </a:extLst>
          </p:cNvPr>
          <p:cNvSpPr>
            <a:spLocks noGrp="1"/>
          </p:cNvSpPr>
          <p:nvPr>
            <p:ph type="body" sz="half" idx="2"/>
          </p:nvPr>
        </p:nvSpPr>
        <p:spPr>
          <a:xfrm>
            <a:off x="839788" y="2669308"/>
            <a:ext cx="3932237" cy="3199679"/>
          </a:xfrm>
        </p:spPr>
        <p:txBody>
          <a:bodyPr/>
          <a:lstStyle/>
          <a:p>
            <a:r>
              <a:rPr lang="nl-NL" dirty="0"/>
              <a:t>Wat heb je nodig?</a:t>
            </a:r>
          </a:p>
          <a:p>
            <a:endParaRPr lang="nl-NL" dirty="0"/>
          </a:p>
          <a:p>
            <a:pPr marL="285750" indent="-285750">
              <a:buFontTx/>
              <a:buChar char="-"/>
            </a:pPr>
            <a:r>
              <a:rPr lang="nl-NL" dirty="0"/>
              <a:t>Kralen in rood wit blauw oranje</a:t>
            </a:r>
          </a:p>
          <a:p>
            <a:pPr marL="285750" indent="-285750">
              <a:buFontTx/>
              <a:buChar char="-"/>
            </a:pPr>
            <a:r>
              <a:rPr lang="nl-NL" dirty="0"/>
              <a:t>Lint in rood wit blauw oranje</a:t>
            </a:r>
          </a:p>
          <a:p>
            <a:pPr marL="285750" indent="-285750">
              <a:buFontTx/>
              <a:buChar char="-"/>
            </a:pPr>
            <a:r>
              <a:rPr lang="nl-NL" dirty="0"/>
              <a:t>Schaar</a:t>
            </a:r>
          </a:p>
          <a:p>
            <a:pPr marL="285750" indent="-285750">
              <a:buFontTx/>
              <a:buChar char="-"/>
            </a:pPr>
            <a:r>
              <a:rPr lang="nl-NL" dirty="0"/>
              <a:t>Elastisch draad</a:t>
            </a:r>
          </a:p>
          <a:p>
            <a:pPr marL="285750" indent="-285750">
              <a:buFontTx/>
              <a:buChar char="-"/>
            </a:pPr>
            <a:endParaRPr lang="nl-NL" dirty="0"/>
          </a:p>
          <a:p>
            <a:endParaRPr lang="nl-NL" dirty="0"/>
          </a:p>
        </p:txBody>
      </p:sp>
    </p:spTree>
    <p:extLst>
      <p:ext uri="{BB962C8B-B14F-4D97-AF65-F5344CB8AC3E}">
        <p14:creationId xmlns:p14="http://schemas.microsoft.com/office/powerpoint/2010/main" val="1242589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398072C-6C08-BE4A-5A8D-B980AB130F23}"/>
              </a:ext>
            </a:extLst>
          </p:cNvPr>
          <p:cNvSpPr>
            <a:spLocks noGrp="1"/>
          </p:cNvSpPr>
          <p:nvPr>
            <p:ph type="title"/>
          </p:nvPr>
        </p:nvSpPr>
        <p:spPr/>
        <p:txBody>
          <a:bodyPr>
            <a:normAutofit/>
          </a:bodyPr>
          <a:lstStyle/>
          <a:p>
            <a:r>
              <a:rPr lang="nl-NL" sz="3600" dirty="0">
                <a:latin typeface="Algerian" panose="04020705040A02060702" pitchFamily="82" charset="0"/>
              </a:rPr>
              <a:t>Haarfrutsels/</a:t>
            </a:r>
            <a:br>
              <a:rPr lang="nl-NL" sz="3600" dirty="0">
                <a:latin typeface="Algerian" panose="04020705040A02060702" pitchFamily="82" charset="0"/>
              </a:rPr>
            </a:br>
            <a:r>
              <a:rPr lang="nl-NL" sz="3600" dirty="0">
                <a:latin typeface="Algerian" panose="04020705040A02060702" pitchFamily="82" charset="0"/>
              </a:rPr>
              <a:t>broches</a:t>
            </a:r>
            <a:endParaRPr lang="nl-NL" sz="3600" dirty="0"/>
          </a:p>
        </p:txBody>
      </p:sp>
      <p:sp>
        <p:nvSpPr>
          <p:cNvPr id="3" name="Tijdelijke aanduiding voor inhoud 2">
            <a:extLst>
              <a:ext uri="{FF2B5EF4-FFF2-40B4-BE49-F238E27FC236}">
                <a16:creationId xmlns:a16="http://schemas.microsoft.com/office/drawing/2014/main" xmlns="" id="{AD655537-EE69-B1D3-36AE-D041C917264F}"/>
              </a:ext>
            </a:extLst>
          </p:cNvPr>
          <p:cNvSpPr>
            <a:spLocks noGrp="1"/>
          </p:cNvSpPr>
          <p:nvPr>
            <p:ph idx="1"/>
          </p:nvPr>
        </p:nvSpPr>
        <p:spPr>
          <a:xfrm>
            <a:off x="4839855" y="457199"/>
            <a:ext cx="7029590" cy="2614475"/>
          </a:xfrm>
        </p:spPr>
        <p:txBody>
          <a:bodyPr>
            <a:normAutofit fontScale="47500" lnSpcReduction="20000"/>
          </a:bodyPr>
          <a:lstStyle/>
          <a:p>
            <a:pPr marL="0" indent="0">
              <a:buNone/>
            </a:pPr>
            <a:r>
              <a:rPr lang="nl-NL" dirty="0">
                <a:latin typeface="Century" panose="02040604050505020304" pitchFamily="18" charset="0"/>
              </a:rPr>
              <a:t>Knip lintjes van ongeveer 7 centimeter.</a:t>
            </a:r>
          </a:p>
          <a:p>
            <a:pPr marL="0" indent="0">
              <a:buNone/>
            </a:pPr>
            <a:r>
              <a:rPr lang="nl-NL" dirty="0">
                <a:latin typeface="Century" panose="02040604050505020304" pitchFamily="18" charset="0"/>
              </a:rPr>
              <a:t>Knip bloemfiguurtjes van vilt.</a:t>
            </a:r>
          </a:p>
          <a:p>
            <a:pPr marL="0" indent="0">
              <a:buNone/>
            </a:pPr>
            <a:r>
              <a:rPr lang="nl-NL" dirty="0">
                <a:latin typeface="Century" panose="02040604050505020304" pitchFamily="18" charset="0"/>
              </a:rPr>
              <a:t>Maak een stapeltje van 3 vilten figuurtjes en leg ze ongelijk op elkaar. </a:t>
            </a:r>
          </a:p>
          <a:p>
            <a:pPr marL="0" indent="0">
              <a:buNone/>
            </a:pPr>
            <a:r>
              <a:rPr lang="nl-NL" dirty="0">
                <a:latin typeface="Century" panose="02040604050505020304" pitchFamily="18" charset="0"/>
              </a:rPr>
              <a:t>Neem je naald voorzien van draadje en steek die eerst door het midden van je lintjes, daarna door het stapeltje vilt en dan door een paletje of kraal en vervolgens weer door alles terug. Herhaal dat een keer en naai dan het haarelastiek aan de achterzijde aan één  kant vast.</a:t>
            </a:r>
          </a:p>
          <a:p>
            <a:pPr marL="0" indent="0">
              <a:buNone/>
            </a:pPr>
            <a:r>
              <a:rPr lang="nl-NL" dirty="0">
                <a:latin typeface="Century" panose="02040604050505020304" pitchFamily="18" charset="0"/>
              </a:rPr>
              <a:t>Als je het leuk vindt, maak je nog eenzelfde en dan kun je twee staartjes/ vlechtjes maken.</a:t>
            </a:r>
          </a:p>
          <a:p>
            <a:pPr marL="0" indent="0">
              <a:buNone/>
            </a:pPr>
            <a:r>
              <a:rPr lang="nl-NL" dirty="0">
                <a:latin typeface="Century" panose="02040604050505020304" pitchFamily="18" charset="0"/>
              </a:rPr>
              <a:t>Als je je stapeltje aan de veiligheidsspeldje naait, heb je een leuke broche. Ook leuk om cadeau te geven.</a:t>
            </a:r>
          </a:p>
          <a:p>
            <a:pPr marL="0" indent="0">
              <a:buNone/>
            </a:pPr>
            <a:endParaRPr lang="nl-NL" dirty="0"/>
          </a:p>
        </p:txBody>
      </p:sp>
      <p:sp>
        <p:nvSpPr>
          <p:cNvPr id="4" name="Tijdelijke aanduiding voor tekst 3">
            <a:extLst>
              <a:ext uri="{FF2B5EF4-FFF2-40B4-BE49-F238E27FC236}">
                <a16:creationId xmlns:a16="http://schemas.microsoft.com/office/drawing/2014/main" xmlns="" id="{B641FBF9-7A51-6C85-F341-07C48B066634}"/>
              </a:ext>
            </a:extLst>
          </p:cNvPr>
          <p:cNvSpPr>
            <a:spLocks noGrp="1"/>
          </p:cNvSpPr>
          <p:nvPr>
            <p:ph type="body" sz="half" idx="2"/>
          </p:nvPr>
        </p:nvSpPr>
        <p:spPr>
          <a:xfrm>
            <a:off x="839788" y="2669308"/>
            <a:ext cx="3932237" cy="3199679"/>
          </a:xfrm>
        </p:spPr>
        <p:txBody>
          <a:bodyPr/>
          <a:lstStyle/>
          <a:p>
            <a:r>
              <a:rPr lang="nl-NL" dirty="0">
                <a:latin typeface="Forte Forward" panose="020B0604020202020204" pitchFamily="2" charset="0"/>
                <a:cs typeface="Forte Forward" panose="020B0604020202020204" pitchFamily="2" charset="0"/>
              </a:rPr>
              <a:t>Wat heb je nodig?</a:t>
            </a:r>
          </a:p>
          <a:p>
            <a:endParaRPr lang="nl-NL" dirty="0">
              <a:latin typeface="Forte Forward" panose="020B0604020202020204" pitchFamily="2" charset="0"/>
              <a:cs typeface="Forte Forward" panose="020B0604020202020204" pitchFamily="2" charset="0"/>
            </a:endParaRPr>
          </a:p>
          <a:p>
            <a:pPr marL="285750" indent="-285750">
              <a:buFontTx/>
              <a:buChar char="-"/>
            </a:pPr>
            <a:r>
              <a:rPr lang="nl-NL" dirty="0">
                <a:latin typeface="Forte Forward" panose="020B0604020202020204" pitchFamily="2" charset="0"/>
                <a:cs typeface="Forte Forward" panose="020B0604020202020204" pitchFamily="2" charset="0"/>
              </a:rPr>
              <a:t>Schaar</a:t>
            </a:r>
          </a:p>
          <a:p>
            <a:pPr marL="285750" indent="-285750">
              <a:buFontTx/>
              <a:buChar char="-"/>
            </a:pPr>
            <a:r>
              <a:rPr lang="nl-NL" dirty="0">
                <a:latin typeface="Forte Forward" panose="020B0604020202020204" pitchFamily="2" charset="0"/>
                <a:cs typeface="Forte Forward" panose="020B0604020202020204" pitchFamily="2" charset="0"/>
              </a:rPr>
              <a:t>Naald en draad</a:t>
            </a:r>
          </a:p>
          <a:p>
            <a:pPr marL="285750" indent="-285750">
              <a:buFontTx/>
              <a:buChar char="-"/>
            </a:pPr>
            <a:r>
              <a:rPr lang="nl-NL" dirty="0">
                <a:latin typeface="Forte Forward" panose="020B0604020202020204" pitchFamily="2" charset="0"/>
                <a:cs typeface="Forte Forward" panose="020B0604020202020204" pitchFamily="2" charset="0"/>
              </a:rPr>
              <a:t>Vilt in rood wit blauw oranje</a:t>
            </a:r>
          </a:p>
          <a:p>
            <a:pPr marL="285750" indent="-285750">
              <a:buFontTx/>
              <a:buChar char="-"/>
            </a:pPr>
            <a:r>
              <a:rPr lang="nl-NL" dirty="0">
                <a:latin typeface="Forte Forward" panose="020B0604020202020204" pitchFamily="2" charset="0"/>
                <a:cs typeface="Forte Forward" panose="020B0604020202020204" pitchFamily="2" charset="0"/>
              </a:rPr>
              <a:t>Lint in rood wit blauw oranje</a:t>
            </a:r>
          </a:p>
          <a:p>
            <a:pPr marL="285750" indent="-285750">
              <a:buFontTx/>
              <a:buChar char="-"/>
            </a:pPr>
            <a:r>
              <a:rPr lang="nl-NL" dirty="0">
                <a:latin typeface="Forte Forward" panose="020B0604020202020204" pitchFamily="2" charset="0"/>
                <a:cs typeface="Forte Forward" panose="020B0604020202020204" pitchFamily="2" charset="0"/>
              </a:rPr>
              <a:t>Kralen in rood wit blauw oranje</a:t>
            </a:r>
          </a:p>
          <a:p>
            <a:pPr marL="285750" indent="-285750">
              <a:buFontTx/>
              <a:buChar char="-"/>
            </a:pPr>
            <a:r>
              <a:rPr lang="nl-NL" dirty="0">
                <a:latin typeface="Forte Forward" panose="020B0604020202020204" pitchFamily="2" charset="0"/>
                <a:cs typeface="Forte Forward" panose="020B0604020202020204" pitchFamily="2" charset="0"/>
              </a:rPr>
              <a:t>Palletjes in rood wit blauw oranje</a:t>
            </a:r>
          </a:p>
          <a:p>
            <a:pPr marL="285750" indent="-285750">
              <a:buFontTx/>
              <a:buChar char="-"/>
            </a:pPr>
            <a:r>
              <a:rPr lang="nl-NL" dirty="0">
                <a:latin typeface="Forte Forward" panose="020B0604020202020204" pitchFamily="2" charset="0"/>
                <a:cs typeface="Forte Forward" panose="020B0604020202020204" pitchFamily="2" charset="0"/>
              </a:rPr>
              <a:t>Haarelastiekje of veiligheidsspeldje</a:t>
            </a:r>
          </a:p>
          <a:p>
            <a:endParaRPr lang="nl-NL" dirty="0">
              <a:latin typeface="Forte Forward" panose="020B0604020202020204" pitchFamily="2" charset="0"/>
              <a:cs typeface="Forte Forward" panose="020B0604020202020204" pitchFamily="2" charset="0"/>
            </a:endParaRPr>
          </a:p>
          <a:p>
            <a:endParaRPr lang="nl-NL" dirty="0"/>
          </a:p>
        </p:txBody>
      </p:sp>
      <p:pic>
        <p:nvPicPr>
          <p:cNvPr id="7" name="Afbeelding 6">
            <a:extLst>
              <a:ext uri="{FF2B5EF4-FFF2-40B4-BE49-F238E27FC236}">
                <a16:creationId xmlns:a16="http://schemas.microsoft.com/office/drawing/2014/main" xmlns="" id="{B35A491A-3578-50E4-9FFE-0E3E190F0B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39666" y="3009530"/>
            <a:ext cx="5420400" cy="3491346"/>
          </a:xfrm>
          <a:prstGeom prst="rect">
            <a:avLst/>
          </a:prstGeom>
        </p:spPr>
      </p:pic>
    </p:spTree>
    <p:extLst>
      <p:ext uri="{BB962C8B-B14F-4D97-AF65-F5344CB8AC3E}">
        <p14:creationId xmlns:p14="http://schemas.microsoft.com/office/powerpoint/2010/main" val="1671819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5E4F936-478A-D63C-B79D-1B0A38967C02}"/>
              </a:ext>
            </a:extLst>
          </p:cNvPr>
          <p:cNvSpPr>
            <a:spLocks noGrp="1"/>
          </p:cNvSpPr>
          <p:nvPr>
            <p:ph type="title"/>
          </p:nvPr>
        </p:nvSpPr>
        <p:spPr/>
        <p:txBody>
          <a:bodyPr>
            <a:normAutofit/>
          </a:bodyPr>
          <a:lstStyle/>
          <a:p>
            <a:r>
              <a:rPr lang="nl-NL" sz="4000" dirty="0">
                <a:latin typeface="Algerian" panose="04020705040A02060702" pitchFamily="82" charset="0"/>
              </a:rPr>
              <a:t>Vlaggenlijn/ vlaggetjes</a:t>
            </a:r>
            <a:endParaRPr lang="nl-NL" sz="4000" dirty="0"/>
          </a:p>
        </p:txBody>
      </p:sp>
      <p:sp>
        <p:nvSpPr>
          <p:cNvPr id="3" name="Tijdelijke aanduiding voor inhoud 2">
            <a:extLst>
              <a:ext uri="{FF2B5EF4-FFF2-40B4-BE49-F238E27FC236}">
                <a16:creationId xmlns:a16="http://schemas.microsoft.com/office/drawing/2014/main" xmlns="" id="{857A1BD5-E90F-F0D3-4B9B-3165F6C500C7}"/>
              </a:ext>
            </a:extLst>
          </p:cNvPr>
          <p:cNvSpPr>
            <a:spLocks noGrp="1"/>
          </p:cNvSpPr>
          <p:nvPr>
            <p:ph idx="1"/>
          </p:nvPr>
        </p:nvSpPr>
        <p:spPr>
          <a:xfrm>
            <a:off x="5183187" y="987426"/>
            <a:ext cx="6075939" cy="1931266"/>
          </a:xfrm>
        </p:spPr>
        <p:txBody>
          <a:bodyPr>
            <a:normAutofit fontScale="77500" lnSpcReduction="20000"/>
          </a:bodyPr>
          <a:lstStyle/>
          <a:p>
            <a:pPr marL="0" indent="0">
              <a:buNone/>
            </a:pPr>
            <a:r>
              <a:rPr lang="nl-NL" dirty="0">
                <a:latin typeface="Ink Free" panose="03080402000500000000" pitchFamily="66" charset="0"/>
              </a:rPr>
              <a:t>Knip de stoffen zoals je je vlaggetje wilt samenstellen en naai de stukjes aan elkaar. Je kunt er ook kroontjes in knippen</a:t>
            </a:r>
          </a:p>
          <a:p>
            <a:pPr marL="0" indent="0">
              <a:buNone/>
            </a:pPr>
            <a:r>
              <a:rPr lang="nl-NL" dirty="0">
                <a:latin typeface="Ink Free" panose="03080402000500000000" pitchFamily="66" charset="0"/>
              </a:rPr>
              <a:t>Naai de vlaggetjes aan je vlaggenlijn. </a:t>
            </a:r>
          </a:p>
          <a:p>
            <a:pPr marL="0" indent="0">
              <a:buNone/>
            </a:pPr>
            <a:r>
              <a:rPr lang="nl-NL" dirty="0">
                <a:latin typeface="Ink Free" panose="03080402000500000000" pitchFamily="66" charset="0"/>
              </a:rPr>
              <a:t>Laat ze vrolijk buiten wapperen!</a:t>
            </a:r>
          </a:p>
        </p:txBody>
      </p:sp>
      <p:sp>
        <p:nvSpPr>
          <p:cNvPr id="4" name="Tijdelijke aanduiding voor tekst 3">
            <a:extLst>
              <a:ext uri="{FF2B5EF4-FFF2-40B4-BE49-F238E27FC236}">
                <a16:creationId xmlns:a16="http://schemas.microsoft.com/office/drawing/2014/main" xmlns="" id="{C0AF0D81-5006-BFC5-CD65-CEE23A849966}"/>
              </a:ext>
            </a:extLst>
          </p:cNvPr>
          <p:cNvSpPr>
            <a:spLocks noGrp="1"/>
          </p:cNvSpPr>
          <p:nvPr>
            <p:ph type="body" sz="half" idx="2"/>
          </p:nvPr>
        </p:nvSpPr>
        <p:spPr>
          <a:xfrm>
            <a:off x="839788" y="2641600"/>
            <a:ext cx="3085667" cy="3306618"/>
          </a:xfrm>
        </p:spPr>
        <p:txBody>
          <a:bodyPr/>
          <a:lstStyle/>
          <a:p>
            <a:r>
              <a:rPr lang="nl-NL" dirty="0">
                <a:latin typeface="Book Antiqua" panose="02040602050305030304" pitchFamily="18" charset="0"/>
              </a:rPr>
              <a:t>Wat heb je nodig?</a:t>
            </a:r>
          </a:p>
          <a:p>
            <a:endParaRPr lang="nl-NL" dirty="0">
              <a:latin typeface="Book Antiqua" panose="02040602050305030304" pitchFamily="18" charset="0"/>
            </a:endParaRPr>
          </a:p>
          <a:p>
            <a:pPr marL="285750" indent="-285750">
              <a:buFontTx/>
              <a:buChar char="-"/>
            </a:pPr>
            <a:r>
              <a:rPr lang="nl-NL" dirty="0">
                <a:latin typeface="Book Antiqua" panose="02040602050305030304" pitchFamily="18" charset="0"/>
              </a:rPr>
              <a:t>Stokje of tak (zwaaivlaggetje)</a:t>
            </a:r>
          </a:p>
          <a:p>
            <a:pPr marL="285750" indent="-285750">
              <a:buFontTx/>
              <a:buChar char="-"/>
            </a:pPr>
            <a:r>
              <a:rPr lang="nl-NL" dirty="0">
                <a:latin typeface="Book Antiqua" panose="02040602050305030304" pitchFamily="18" charset="0"/>
              </a:rPr>
              <a:t>Lang touw (vlaggenlijn)</a:t>
            </a:r>
          </a:p>
          <a:p>
            <a:pPr marL="285750" indent="-285750">
              <a:buFontTx/>
              <a:buChar char="-"/>
            </a:pPr>
            <a:r>
              <a:rPr lang="nl-NL" dirty="0">
                <a:latin typeface="Book Antiqua" panose="02040602050305030304" pitchFamily="18" charset="0"/>
              </a:rPr>
              <a:t>Stof in rood wit blauw oranje</a:t>
            </a:r>
          </a:p>
          <a:p>
            <a:pPr marL="285750" indent="-285750">
              <a:buFontTx/>
              <a:buChar char="-"/>
            </a:pPr>
            <a:r>
              <a:rPr lang="nl-NL" dirty="0">
                <a:latin typeface="Book Antiqua" panose="02040602050305030304" pitchFamily="18" charset="0"/>
              </a:rPr>
              <a:t>Schaar</a:t>
            </a:r>
          </a:p>
          <a:p>
            <a:pPr marL="285750" indent="-285750">
              <a:buFontTx/>
              <a:buChar char="-"/>
            </a:pPr>
            <a:r>
              <a:rPr lang="nl-NL" dirty="0">
                <a:latin typeface="Book Antiqua" panose="02040602050305030304" pitchFamily="18" charset="0"/>
              </a:rPr>
              <a:t>Naald en draad of naaimachine</a:t>
            </a:r>
          </a:p>
          <a:p>
            <a:pPr marL="285750" indent="-285750">
              <a:buFontTx/>
              <a:buChar char="-"/>
            </a:pPr>
            <a:endParaRPr lang="nl-NL" dirty="0"/>
          </a:p>
        </p:txBody>
      </p:sp>
      <p:pic>
        <p:nvPicPr>
          <p:cNvPr id="6" name="Afbeelding 5" descr="Afbeelding met boom, plant, esdoorn&#10;&#10;Automatisch gegenereerde beschrijving">
            <a:extLst>
              <a:ext uri="{FF2B5EF4-FFF2-40B4-BE49-F238E27FC236}">
                <a16:creationId xmlns:a16="http://schemas.microsoft.com/office/drawing/2014/main" xmlns="" id="{8A9C4B3E-456E-6271-3398-2FEBC94B59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6365" y="2918692"/>
            <a:ext cx="4946071" cy="3349631"/>
          </a:xfrm>
          <a:prstGeom prst="rect">
            <a:avLst/>
          </a:prstGeom>
        </p:spPr>
      </p:pic>
    </p:spTree>
    <p:extLst>
      <p:ext uri="{BB962C8B-B14F-4D97-AF65-F5344CB8AC3E}">
        <p14:creationId xmlns:p14="http://schemas.microsoft.com/office/powerpoint/2010/main" val="92372882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8898</TotalTime>
  <Words>510</Words>
  <Application>Microsoft Office PowerPoint</Application>
  <PresentationFormat>Breedbeeld</PresentationFormat>
  <Paragraphs>71</Paragraphs>
  <Slides>6</Slides>
  <Notes>0</Notes>
  <HiddenSlides>0</HiddenSlides>
  <MMClips>0</MMClips>
  <ScaleCrop>false</ScaleCrop>
  <HeadingPairs>
    <vt:vector size="6" baseType="variant">
      <vt:variant>
        <vt:lpstr>Gebruikte lettertypen</vt:lpstr>
      </vt:variant>
      <vt:variant>
        <vt:i4>11</vt:i4>
      </vt:variant>
      <vt:variant>
        <vt:lpstr>Thema</vt:lpstr>
      </vt:variant>
      <vt:variant>
        <vt:i4>1</vt:i4>
      </vt:variant>
      <vt:variant>
        <vt:lpstr>Diatitels</vt:lpstr>
      </vt:variant>
      <vt:variant>
        <vt:i4>6</vt:i4>
      </vt:variant>
    </vt:vector>
  </HeadingPairs>
  <TitlesOfParts>
    <vt:vector size="18" baseType="lpstr">
      <vt:lpstr>Algerian</vt:lpstr>
      <vt:lpstr>Arial</vt:lpstr>
      <vt:lpstr>Book Antiqua</vt:lpstr>
      <vt:lpstr>Calibri</vt:lpstr>
      <vt:lpstr>Calibri Light</vt:lpstr>
      <vt:lpstr>Century</vt:lpstr>
      <vt:lpstr>Dreaming Outloud Script Pro</vt:lpstr>
      <vt:lpstr>Forte Forward</vt:lpstr>
      <vt:lpstr>Ink Free</vt:lpstr>
      <vt:lpstr>Jokerman</vt:lpstr>
      <vt:lpstr>Wingdings</vt:lpstr>
      <vt:lpstr>Kantoorthema</vt:lpstr>
      <vt:lpstr>Koninklijk Creatief</vt:lpstr>
      <vt:lpstr>Luilakken wakker worden</vt:lpstr>
      <vt:lpstr>Je fiets versieren</vt:lpstr>
      <vt:lpstr>Arm-/ enkel- bandjes</vt:lpstr>
      <vt:lpstr>Haarfrutsels/ broches</vt:lpstr>
      <vt:lpstr>Vlaggenlijn/ vlaggetjes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Koninklijk Creatief</dc:title>
  <dc:creator>Marjolein</dc:creator>
  <cp:lastModifiedBy>Christel Melman</cp:lastModifiedBy>
  <cp:revision>4</cp:revision>
  <dcterms:created xsi:type="dcterms:W3CDTF">2023-03-05T11:32:40Z</dcterms:created>
  <dcterms:modified xsi:type="dcterms:W3CDTF">2023-03-26T18:03:02Z</dcterms:modified>
</cp:coreProperties>
</file>