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3"/>
    <p:restoredTop sz="94599"/>
  </p:normalViewPr>
  <p:slideViewPr>
    <p:cSldViewPr snapToGrid="0" snapToObjects="1">
      <p:cViewPr varScale="1">
        <p:scale>
          <a:sx n="74" d="100"/>
          <a:sy n="74" d="100"/>
        </p:scale>
        <p:origin x="208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D2CBBC-7385-7B4D-86C0-472F3016D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474577A-AA77-554E-B580-884341726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C605A7-C67E-354D-8AD4-ACD818980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D6-4F8C-724C-85CB-DF3578E0864C}" type="datetimeFigureOut">
              <a:rPr lang="de-DE" smtClean="0"/>
              <a:t>11.05.19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35B061-3BE8-3F45-8939-EFF6830E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125388-CEE8-1241-AA95-18EF9A88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31A4-1C91-C041-9B4D-BFC00BCF4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9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34D9F2-2652-E145-93B6-0338ABFA5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B4DF32F-4F99-0F44-B63F-C1F9044DB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3BE381-5113-2B43-A6A2-916EB1A39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D6-4F8C-724C-85CB-DF3578E0864C}" type="datetimeFigureOut">
              <a:rPr lang="de-DE" smtClean="0"/>
              <a:t>11.05.19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BFD484-7FBD-6843-B5AA-7C33ADB1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E6FCB7-B627-8C4C-A1E7-C5FE8DE0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31A4-1C91-C041-9B4D-BFC00BCF4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71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8DCF2A3-2705-D347-AEB2-BCA9FAE74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C7FAB29-1E01-8842-9F24-022E35597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BBFF2D-E060-CB44-859E-355BD00E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D6-4F8C-724C-85CB-DF3578E0864C}" type="datetimeFigureOut">
              <a:rPr lang="de-DE" smtClean="0"/>
              <a:t>11.05.19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0B8395-08EB-6740-BA7F-EF1A85B1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2FBA90-B5B1-394C-AD6A-7028FE0A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31A4-1C91-C041-9B4D-BFC00BCF4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52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F9424B-7CDB-664E-BAF7-B7EA17B3F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B7339F-2F28-8148-A3DF-81144A440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7FA8A2-CD84-8B41-836B-739A739E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D6-4F8C-724C-85CB-DF3578E0864C}" type="datetimeFigureOut">
              <a:rPr lang="de-DE" smtClean="0"/>
              <a:t>11.05.19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9E5EF4-251E-5C47-9F89-708C5AF10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45DB62-8C71-9E4D-9E5D-33EB2DB15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31A4-1C91-C041-9B4D-BFC00BCF4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59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B1C32-9824-F54A-8DD3-2A5A8085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279BF6-94D4-7042-B07B-DCCEA07CF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2745BD-9801-F848-935F-8835F7E81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D6-4F8C-724C-85CB-DF3578E0864C}" type="datetimeFigureOut">
              <a:rPr lang="de-DE" smtClean="0"/>
              <a:t>11.05.19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46883-E8D4-1848-8289-1B4E920D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41233D-FE84-144E-AAAF-7828A341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31A4-1C91-C041-9B4D-BFC00BCF4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511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9531C-4C1B-794C-BA5A-D6EA5112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452BD3-9EB8-5947-911F-13AEA1225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B064CAB-A731-4140-AA42-5CD947976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B39889D-BB58-254B-B0F1-2BFA48EA7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D6-4F8C-724C-85CB-DF3578E0864C}" type="datetimeFigureOut">
              <a:rPr lang="de-DE" smtClean="0"/>
              <a:t>11.05.19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9D8629-2A48-8643-A1AA-86CA7A68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1016235-660F-7744-B9EE-0BDEFCB6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31A4-1C91-C041-9B4D-BFC00BCF4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57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CD7E7-3A49-6C41-A427-C60268D30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C0F8F9-2608-1744-BFE3-75F123D4A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FCF8BB-8CF3-A54E-B5B8-3F50535ED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E2F372-3199-4F4D-98A0-4EEFDD24A8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C282B4C-36AE-0041-9948-DCECFBC915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7314498-37B3-F140-B77A-ECE3B3DB9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D6-4F8C-724C-85CB-DF3578E0864C}" type="datetimeFigureOut">
              <a:rPr lang="de-DE" smtClean="0"/>
              <a:t>11.05.19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1596EB7-A95A-8F41-BC44-66E4F434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3B88C72-8A0C-2F49-9E57-48578419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31A4-1C91-C041-9B4D-BFC00BCF4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79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BB7E40-7B2F-104D-BD63-A1A8B78BE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997E3B-B761-0C4F-87E2-B42148DCF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D6-4F8C-724C-85CB-DF3578E0864C}" type="datetimeFigureOut">
              <a:rPr lang="de-DE" smtClean="0"/>
              <a:t>11.05.19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CC3F8E-C5BD-1041-A468-1CBB0024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FB6049-56F0-DB42-B976-EA878A040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31A4-1C91-C041-9B4D-BFC00BCF4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362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B71E81-0D3F-CC41-A50F-0545F9874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D6-4F8C-724C-85CB-DF3578E0864C}" type="datetimeFigureOut">
              <a:rPr lang="de-DE" smtClean="0"/>
              <a:t>11.05.19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800F86-E616-CE42-9ABB-7E36DBC0D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80422C-09B4-2246-8046-205775BC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31A4-1C91-C041-9B4D-BFC00BCF4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96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E3387-A76F-4042-898D-FF8CFA5BE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CEF367-F155-C44A-87A1-816C5FD9B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7D8881-5FB0-334F-804D-DC5B34065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6FDF554-73EB-0A4D-97D6-9D7933880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D6-4F8C-724C-85CB-DF3578E0864C}" type="datetimeFigureOut">
              <a:rPr lang="de-DE" smtClean="0"/>
              <a:t>11.05.19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0EFD95-BE6E-434E-A066-0907E5FF3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D31000-FBF5-6C40-BD88-9B9F69DC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31A4-1C91-C041-9B4D-BFC00BCF4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389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DA1C3-934D-2E41-956D-E5E116694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1BAFA62-9A7D-0C4D-9589-43EFC1298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8AA606-7186-6F4F-9592-DA5F39AEA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40402B-9AE5-484F-8A92-B8372A1E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7D6-4F8C-724C-85CB-DF3578E0864C}" type="datetimeFigureOut">
              <a:rPr lang="de-DE" smtClean="0"/>
              <a:t>11.05.19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BB71C5-CAE3-6D4F-A124-25BB2D66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9250E5-B421-C242-8C7B-FF4783B5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31A4-1C91-C041-9B4D-BFC00BCF4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759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DB7793E-9FEC-0D45-AFD4-261B1C8B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87A204-C6B9-C948-A005-E8ECD6644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B3A4EE-B8EA-304C-83C3-622A27F4E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8E7D6-4F8C-724C-85CB-DF3578E0864C}" type="datetimeFigureOut">
              <a:rPr lang="de-DE" smtClean="0"/>
              <a:t>11.05.19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CEEEF3-1E56-AE41-95E8-B730E0F73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6056C3-16DF-5443-9B01-BC32AAEAA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731A4-1C91-C041-9B4D-BFC00BCF4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33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31E712F2-4606-2F4C-B0EC-B3C48C7DC2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769918"/>
              </p:ext>
            </p:extLst>
          </p:nvPr>
        </p:nvGraphicFramePr>
        <p:xfrm>
          <a:off x="3619375" y="248894"/>
          <a:ext cx="4953250" cy="6360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kument" r:id="rId3" imgW="5994400" imgH="7696200" progId="Word.Document.12">
                  <p:embed/>
                </p:oleObj>
              </mc:Choice>
              <mc:Fallback>
                <p:oleObj name="Dokument" r:id="rId3" imgW="5994400" imgH="7696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19375" y="248894"/>
                        <a:ext cx="4953250" cy="6360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7418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45E77DB-F288-CC4F-954A-7BFE882E6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768" y="0"/>
            <a:ext cx="4956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02CC707-3E6C-FA48-9B82-B4C643A94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674" y="0"/>
            <a:ext cx="5066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60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872F0C1-1268-7640-AAD5-33B58D9AA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24" y="0"/>
            <a:ext cx="5119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79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855FC3F-7D21-0649-B1BB-B39300EEB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452" y="0"/>
            <a:ext cx="4979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02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3CF679B-8D79-F448-B2AA-58BCB4F14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481" y="0"/>
            <a:ext cx="544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78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DF28BCC-5644-8E45-8538-DEFD4568B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577" y="0"/>
            <a:ext cx="501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5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6983A7D-A1D3-D54B-92C7-14CE74C63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175" y="0"/>
            <a:ext cx="494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02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82EB287-6CBB-1E47-A295-872DBA006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392" y="0"/>
            <a:ext cx="5157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98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838806D-C2E2-7D44-9FB0-E46B600CF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135" y="0"/>
            <a:ext cx="4839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5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230D796-FAB4-6540-A23E-9F3091459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617" y="0"/>
            <a:ext cx="5140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25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D6EA5DE-53E6-1143-A709-B7C323D275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191624"/>
              </p:ext>
            </p:extLst>
          </p:nvPr>
        </p:nvGraphicFramePr>
        <p:xfrm>
          <a:off x="3621506" y="332226"/>
          <a:ext cx="4638258" cy="58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Dokument" r:id="rId3" imgW="6057900" imgH="7581900" progId="Word.Document.12">
                  <p:embed/>
                </p:oleObj>
              </mc:Choice>
              <mc:Fallback>
                <p:oleObj name="Dokument" r:id="rId3" imgW="6057900" imgH="758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21506" y="332226"/>
                        <a:ext cx="4638258" cy="580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048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97533EA-B5AA-CF45-A529-7DD39354D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846" y="0"/>
            <a:ext cx="4854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5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39611D8-2A13-D447-8FAB-D5A1908DD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175" y="0"/>
            <a:ext cx="494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98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114C06D-46C7-C446-ADB7-1557925A7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245" y="0"/>
            <a:ext cx="4929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5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E43BC03-C230-3C4F-876E-BCD402E05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14" y="0"/>
            <a:ext cx="5203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55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DE5A2CC-5B70-C141-AAC8-41DFB6FB1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380" y="0"/>
            <a:ext cx="4825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79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D375289-8F21-AE46-8210-BD673CEEF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800" y="0"/>
            <a:ext cx="516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70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5DEB21A-6B49-A240-A15B-4DC272953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828" y="0"/>
            <a:ext cx="5036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12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58713E2-D441-9D47-8644-D48839C2F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952" y="0"/>
            <a:ext cx="5100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4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F841A55-DC97-D446-BBF4-7DDE49B21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310" y="0"/>
            <a:ext cx="5103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64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D84B716-B008-6942-9868-59F94EDCF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828" y="0"/>
            <a:ext cx="5036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43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5702042A-E12E-B049-BF99-9E902DDC62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931987"/>
              </p:ext>
            </p:extLst>
          </p:nvPr>
        </p:nvGraphicFramePr>
        <p:xfrm>
          <a:off x="1420562" y="719931"/>
          <a:ext cx="42719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Dokument" r:id="rId3" imgW="5969000" imgH="7569200" progId="Word.Document.12">
                  <p:embed/>
                </p:oleObj>
              </mc:Choice>
              <mc:Fallback>
                <p:oleObj name="Dokument" r:id="rId3" imgW="5969000" imgH="7569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0562" y="719931"/>
                        <a:ext cx="42719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0A61C817-F647-B042-BF2F-1FB2A94B974B}"/>
              </a:ext>
            </a:extLst>
          </p:cNvPr>
          <p:cNvSpPr txBox="1"/>
          <p:nvPr/>
        </p:nvSpPr>
        <p:spPr>
          <a:xfrm>
            <a:off x="6460958" y="3272589"/>
            <a:ext cx="4223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Am 9. März 2018 ist das Klassenzimmer für die Basisstufe soweit bereit für die Kinder!</a:t>
            </a:r>
            <a:endParaRPr lang="de-CH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4714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987A5F-AE4F-0B4E-9216-9DC09C818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507" y="0"/>
            <a:ext cx="5024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83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68CBE53-29DC-7F4B-AD90-7DF93BF18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577" y="0"/>
            <a:ext cx="501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53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31E2BAF-C41D-6B40-98C0-A83D88BDD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481" y="0"/>
            <a:ext cx="544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92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Macintosh PowerPoint</Application>
  <PresentationFormat>Breitbild</PresentationFormat>
  <Paragraphs>1</Paragraphs>
  <Slides>26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Office</vt:lpstr>
      <vt:lpstr>Microsoft Word-Dokument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Jorge Cendales</dc:creator>
  <cp:lastModifiedBy>Jorge Cendales</cp:lastModifiedBy>
  <cp:revision>2</cp:revision>
  <dcterms:created xsi:type="dcterms:W3CDTF">2019-05-11T08:25:25Z</dcterms:created>
  <dcterms:modified xsi:type="dcterms:W3CDTF">2019-05-11T08:38:22Z</dcterms:modified>
</cp:coreProperties>
</file>