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0" r:id="rId3"/>
    <p:sldId id="259" r:id="rId4"/>
    <p:sldId id="262" r:id="rId5"/>
    <p:sldId id="269" r:id="rId6"/>
    <p:sldId id="263" r:id="rId7"/>
    <p:sldId id="273" r:id="rId8"/>
    <p:sldId id="264" r:id="rId9"/>
    <p:sldId id="274" r:id="rId10"/>
    <p:sldId id="275" r:id="rId11"/>
    <p:sldId id="276" r:id="rId12"/>
    <p:sldId id="266" r:id="rId13"/>
    <p:sldId id="258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437"/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60543F-C6AC-4A94-9181-2A0B47128E40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B4411EF-09CB-4E62-A9ED-59F7AB2BB401}" type="datetime1">
              <a:rPr lang="de-DE" smtClean="0"/>
              <a:t>09.05.2023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/>
              <a:t>Textmasterformate durch Klicken bearbeiten</a:t>
            </a:r>
            <a:endParaRPr lang="en-US"/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58F8EF-9461-4DB5-8DE8-65F0C8AF5E0D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1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4B84E5B-C9E8-4DB6-BA34-0E271B709DFA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6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650C74D-3EC7-4807-8009-B91685601A76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7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5E3BD6-493E-4773-AC13-EE70A9E3F498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3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5518B76-3D47-40C3-B678-8969E3806FFF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0358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D334EC-5459-4A98-AF88-01FD6D7BAF68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38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F56688-ED28-473C-871E-9EEF4BB0D1F0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5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9110680-7D80-41F3-804A-113A4CB11D73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2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7F7112-C41D-45A5-B762-BC15064583EE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7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5518B76-3D47-40C3-B678-8969E3806FFF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924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5518B76-3D47-40C3-B678-8969E3806FFF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1455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5518B76-3D47-40C3-B678-8969E3806FFF}" type="datetime1">
              <a:rPr lang="de-DE" smtClean="0"/>
              <a:t>09.05.2023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328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s2R2rOcHj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1325" y="4386411"/>
            <a:ext cx="6269347" cy="1021498"/>
          </a:xfrm>
        </p:spPr>
        <p:txBody>
          <a:bodyPr rtlCol="0">
            <a:normAutofit/>
          </a:bodyPr>
          <a:lstStyle/>
          <a:p>
            <a:pPr rtl="0"/>
            <a:r>
              <a:rPr lang="de" sz="2400" dirty="0">
                <a:solidFill>
                  <a:srgbClr val="F95437"/>
                </a:solidFill>
              </a:rPr>
              <a:t>Lukas Wassermann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6912BA4-4D61-6310-FD48-FBEA21EEB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25" y="2416064"/>
            <a:ext cx="5503148" cy="158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0009-27FF-38B8-5994-46139E54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– SWOT Analyse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75F2-50F1-66AB-639E-5662D047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  <a:endParaRPr lang="de-DE" sz="3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Fast ausschließlich DIY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Unterschiedliche Homebases </a:t>
            </a: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545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0009-27FF-38B8-5994-46139E54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– SWOT Analyse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75F2-50F1-66AB-639E-5662D047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  <a:endParaRPr lang="de-DE" sz="3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Skalierungsproblematik? </a:t>
            </a:r>
            <a:br>
              <a:rPr lang="de-AT" sz="3200" b="0" dirty="0">
                <a:solidFill>
                  <a:schemeClr val="tx1"/>
                </a:solidFill>
                <a:effectLst/>
              </a:rPr>
            </a:br>
            <a:r>
              <a:rPr lang="de-AT" sz="3200" b="0" dirty="0">
                <a:solidFill>
                  <a:schemeClr val="tx1"/>
                </a:solidFill>
                <a:effectLst/>
              </a:rPr>
              <a:t>Live-Band keine hauptberuflichen Musiker*innen</a:t>
            </a:r>
            <a:endParaRPr lang="de-AT" sz="32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4818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751CC-13FD-3958-30D3-959E26F9E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- USP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1897F9-60A1-B38A-0E78-92B1C6D85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Vocals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Emotionale Intensität der Live-Performance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latin typeface="Trebuchet MS" panose="020B0603020202020204" pitchFamily="34" charset="0"/>
              </a:rPr>
              <a:t>Unterschiedliche Besetzungen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latin typeface="Trebuchet MS" panose="020B0603020202020204" pitchFamily="34" charset="0"/>
              </a:rPr>
              <a:t>Live =/= Studioaufnahme</a:t>
            </a: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14245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rtlCol="0" anchor="ctr">
            <a:normAutofit/>
          </a:bodyPr>
          <a:lstStyle/>
          <a:p>
            <a:pPr lvl="0" rtl="0"/>
            <a:r>
              <a:rPr lang="de" sz="4800" b="1" i="1" dirty="0">
                <a:solidFill>
                  <a:srgbClr val="F95437"/>
                </a:solidFill>
              </a:rPr>
              <a:t>„(Gute) M</a:t>
            </a:r>
            <a:r>
              <a:rPr lang="de-AT" sz="4800" b="1" i="1" dirty="0">
                <a:solidFill>
                  <a:srgbClr val="F95437"/>
                </a:solidFill>
              </a:rPr>
              <a:t>u</a:t>
            </a:r>
            <a:r>
              <a:rPr lang="de" sz="4800" b="1" i="1" dirty="0">
                <a:solidFill>
                  <a:srgbClr val="F95437"/>
                </a:solidFill>
              </a:rPr>
              <a:t>sik alleine ist nicht genug.“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 rtlCol="0">
            <a:normAutofit/>
          </a:bodyPr>
          <a:lstStyle/>
          <a:p>
            <a:pPr rtl="0"/>
            <a:r>
              <a:rPr lang="de" dirty="0">
                <a:solidFill>
                  <a:srgbClr val="F95437"/>
                </a:solidFill>
              </a:rPr>
              <a:t>- Christoph Gruber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AFF5C-9074-4FD0-9B2D-B4A7A4F2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Rückblick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FAEA6E-681C-A1C1-B877-1DB56BE74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Learning: </a:t>
            </a:r>
          </a:p>
          <a:p>
            <a:pPr lvl="1">
              <a:lnSpc>
                <a:spcPct val="150000"/>
              </a:lnSpc>
            </a:pPr>
            <a:r>
              <a:rPr lang="de-DE" sz="34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Story(!) = Authentizität = Added Value?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654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9DEF8DE-F864-61DE-C823-D19CAA217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AT" b="1" dirty="0">
                <a:solidFill>
                  <a:srgbClr val="F95437"/>
                </a:solidFill>
              </a:rPr>
              <a:t>Danke! </a:t>
            </a:r>
            <a:r>
              <a:rPr lang="de-AT" b="1" dirty="0">
                <a:solidFill>
                  <a:srgbClr val="F95437"/>
                </a:solidFill>
                <a:sym typeface="Wingdings" panose="05000000000000000000" pitchFamily="2" charset="2"/>
              </a:rPr>
              <a:t></a:t>
            </a:r>
            <a:endParaRPr lang="de-AT" b="1" dirty="0">
              <a:solidFill>
                <a:srgbClr val="F954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3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330F5-B35F-4E35-A9B5-32E36109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Modest Oda?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1AD33B-95ED-8448-7AEF-AA2854B95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Elektronischer Indiepop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Mein musikalisches Alter Ego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Ursprünglich Recording-Projekt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Mittlerweile live mit Band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7659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AEC94-43FF-B8B7-5BAC-F45E164A7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Hörbeispiel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11C08-A164-1797-B433-0EC661C82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3600" dirty="0">
                <a:hlinkClick r:id="rId2"/>
              </a:rPr>
              <a:t>https://www.youtube.com/watch?v=us2R2rOcHjM</a:t>
            </a:r>
            <a:endParaRPr lang="de-AT" sz="3600" dirty="0"/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1185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2E0DE-E7CE-8B9B-8CAC-0D9B2360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Diskografie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501776-6160-94F5-28A7-5A30BA041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B434B824-1784-86DD-44BA-E139A65EA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329669"/>
              </p:ext>
            </p:extLst>
          </p:nvPr>
        </p:nvGraphicFramePr>
        <p:xfrm>
          <a:off x="1097280" y="2108200"/>
          <a:ext cx="10058400" cy="3991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211701205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84949680"/>
                    </a:ext>
                  </a:extLst>
                </a:gridCol>
              </a:tblGrid>
              <a:tr h="2070843">
                <a:tc>
                  <a:txBody>
                    <a:bodyPr/>
                    <a:lstStyle/>
                    <a:p>
                      <a:pPr algn="ctr"/>
                      <a:r>
                        <a:rPr lang="de-AT" sz="24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2020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Different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Paloma 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Siena</a:t>
                      </a:r>
                    </a:p>
                    <a:p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2021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Come Home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Real</a:t>
                      </a:r>
                    </a:p>
                    <a:p>
                      <a:pPr algn="ctr"/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Only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Water</a:t>
                      </a:r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012877"/>
                  </a:ext>
                </a:extLst>
              </a:tr>
              <a:tr h="1716929">
                <a:tc>
                  <a:txBody>
                    <a:bodyPr/>
                    <a:lstStyle/>
                    <a:p>
                      <a:pPr algn="ctr"/>
                      <a:r>
                        <a:rPr lang="de-AT" sz="24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2022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Self-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Destruction</a:t>
                      </a:r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San Francisco Stardust</a:t>
                      </a:r>
                    </a:p>
                    <a:p>
                      <a:pPr algn="ctr"/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Is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It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Really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so Hard? </a:t>
                      </a:r>
                    </a:p>
                    <a:p>
                      <a:pPr algn="ctr"/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2023</a:t>
                      </a:r>
                    </a:p>
                    <a:p>
                      <a:pPr algn="ctr"/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New Heart</a:t>
                      </a:r>
                    </a:p>
                    <a:p>
                      <a:pPr algn="ctr"/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Until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We</a:t>
                      </a:r>
                      <a:r>
                        <a:rPr lang="de-AT" sz="2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e-AT" sz="2400" b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Leave</a:t>
                      </a:r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  <a:p>
                      <a:pPr algn="ctr"/>
                      <a:endParaRPr lang="de-AT" sz="24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1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5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01C637-8C11-E977-45B9-F97343AC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Meilensteine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06E564-AEE8-3B9F-250A-C478A14C5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BA8B7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Während Lehrgangslaufzeit:</a:t>
            </a:r>
          </a:p>
          <a:p>
            <a:pPr lvl="1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BA8B7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de-DE" sz="3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Releases (Singles)</a:t>
            </a:r>
          </a:p>
          <a:p>
            <a:pPr lvl="1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BA8B7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de-DE" sz="3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Radio-Airplay in 4 Ländern (DE, AT, I, LUX)</a:t>
            </a:r>
          </a:p>
          <a:p>
            <a:pPr lvl="1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BA8B7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de-DE" sz="3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Konzerte in 2 Ländern (DE, AT)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BA8B7"/>
              </a:buClr>
              <a:buSzPct val="100000"/>
              <a:buNone/>
              <a:tabLst/>
              <a:defRPr/>
            </a:pPr>
            <a:endParaRPr kumimoji="0" lang="de-AT" sz="1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9905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5D089-C772-9393-1186-EEA9C517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- Zielgruppe</a:t>
            </a:r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C9B9755A-4A83-9937-0A53-DCE7EECCC1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8539" y="1825625"/>
            <a:ext cx="5474922" cy="4351338"/>
          </a:xfrm>
        </p:spPr>
      </p:pic>
    </p:spTree>
    <p:extLst>
      <p:ext uri="{BB962C8B-B14F-4D97-AF65-F5344CB8AC3E}">
        <p14:creationId xmlns:p14="http://schemas.microsoft.com/office/powerpoint/2010/main" val="418524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0009-27FF-38B8-5994-46139E54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– BCG Matrix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75F2-50F1-66AB-639E-5662D047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Mark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400" dirty="0">
                <a:latin typeface="Trebuchet MS" panose="020B0603020202020204" pitchFamily="34" charset="0"/>
                <a:cs typeface="Times New Roman" panose="02020603050405020304" pitchFamily="18" charset="0"/>
              </a:rPr>
              <a:t>Recording-Projekt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400" dirty="0">
                <a:latin typeface="Trebuchet MS" panose="020B0603020202020204" pitchFamily="34" charset="0"/>
                <a:cs typeface="Times New Roman" panose="02020603050405020304" pitchFamily="18" charset="0"/>
              </a:rPr>
              <a:t>Einführung während Start Pandemie</a:t>
            </a: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8349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0009-27FF-38B8-5994-46139E54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– SWOT Analyse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75F2-50F1-66AB-639E-5662D047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endParaRPr lang="de-DE" sz="3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Live-Umsetzung Solo, Duo, Trio und volle Band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Fast ausschließlich DIY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Netzwerk durch vorherige Musikprojekte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Live-Band spielt aus Begeisterung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Juristisches </a:t>
            </a:r>
            <a:r>
              <a:rPr lang="de-AT" sz="3200" b="0" dirty="0" err="1">
                <a:solidFill>
                  <a:schemeClr val="tx1"/>
                </a:solidFill>
                <a:effectLst/>
              </a:rPr>
              <a:t>Know-How</a:t>
            </a:r>
            <a:endParaRPr lang="de-AT" sz="3200" b="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2217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0009-27FF-38B8-5994-46139E54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F95437"/>
                </a:solidFill>
              </a:rPr>
              <a:t>Marketingplan – SWOT Analyse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F75F2-50F1-66AB-639E-5662D047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3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endParaRPr lang="de-DE" sz="3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Konstant wachsende Fanbase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Konzertmöglichkeiten durch Netzwerk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Konstant wachsendes Netzwerk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de-AT" sz="3200" b="0" dirty="0">
                <a:solidFill>
                  <a:schemeClr val="tx1"/>
                </a:solidFill>
                <a:effectLst/>
              </a:rPr>
              <a:t>Neue Hörer*innen durch Kollaborationen</a:t>
            </a:r>
            <a:endParaRPr lang="de-AT" sz="3200" b="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9323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rgbClr val="00003B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216</Words>
  <Application>Microsoft Office PowerPoint</Application>
  <PresentationFormat>Breitbild</PresentationFormat>
  <Paragraphs>65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Trebuchet MS</vt:lpstr>
      <vt:lpstr>Office</vt:lpstr>
      <vt:lpstr>PowerPoint-Präsentation</vt:lpstr>
      <vt:lpstr>Modest Oda?</vt:lpstr>
      <vt:lpstr>Hörbeispiel</vt:lpstr>
      <vt:lpstr>Diskografie</vt:lpstr>
      <vt:lpstr>Meilensteine</vt:lpstr>
      <vt:lpstr>Marketingplan - Zielgruppe</vt:lpstr>
      <vt:lpstr>Marketingplan – BCG Matrix</vt:lpstr>
      <vt:lpstr>Marketingplan – SWOT Analyse</vt:lpstr>
      <vt:lpstr>Marketingplan – SWOT Analyse</vt:lpstr>
      <vt:lpstr>Marketingplan – SWOT Analyse</vt:lpstr>
      <vt:lpstr>Marketingplan – SWOT Analyse</vt:lpstr>
      <vt:lpstr>Marketingplan - USP</vt:lpstr>
      <vt:lpstr>„(Gute) Musik alleine ist nicht genug.“</vt:lpstr>
      <vt:lpstr>Rückblick</vt:lpstr>
      <vt:lpstr>Danke!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Modest Oda</dc:title>
  <dc:creator>lukaswassermann@gmx.at</dc:creator>
  <cp:lastModifiedBy>lukaswassermann@gmx.at</cp:lastModifiedBy>
  <cp:revision>10</cp:revision>
  <dcterms:created xsi:type="dcterms:W3CDTF">2023-04-30T09:09:49Z</dcterms:created>
  <dcterms:modified xsi:type="dcterms:W3CDTF">2023-05-09T09:28:53Z</dcterms:modified>
</cp:coreProperties>
</file>