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59" r:id="rId5"/>
    <p:sldId id="265" r:id="rId6"/>
    <p:sldId id="267" r:id="rId7"/>
    <p:sldId id="268" r:id="rId8"/>
    <p:sldId id="260" r:id="rId9"/>
    <p:sldId id="258" r:id="rId10"/>
    <p:sldId id="263" r:id="rId11"/>
    <p:sldId id="266" r:id="rId12"/>
    <p:sldId id="262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882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3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81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44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94360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410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540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23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54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185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21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3EE22E-1A59-4FBF-8239-60E51524B567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01A85CA-82A0-4E38-8B1E-4B1AF9161986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497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582165-B1D0-4EF9-A026-2B8ECA536D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OUR WEEK IN MARTINIQUE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83572-9429-46B2-983C-9A4D492BC4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96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B9713B-024E-4E79-A960-EBAF812EB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46" y="0"/>
            <a:ext cx="5258908" cy="39406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9D1472-4778-4713-880B-07C9BF672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287">
            <a:off x="797030" y="3306787"/>
            <a:ext cx="4437959" cy="33255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47FCC3-C129-4AA2-B508-8001DB00D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4712">
            <a:off x="6989431" y="3083433"/>
            <a:ext cx="4876505" cy="365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50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E587-D03D-4155-BB92-B838FA5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friday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2389F3FD-956B-45B5-834E-B1347E730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678" y="1795806"/>
            <a:ext cx="4374678" cy="1410943"/>
          </a:xfrm>
        </p:spPr>
        <p:txBody>
          <a:bodyPr/>
          <a:lstStyle/>
          <a:p>
            <a:r>
              <a:rPr lang="fr-FR" dirty="0"/>
              <a:t>Made </a:t>
            </a:r>
            <a:r>
              <a:rPr lang="fr-FR" dirty="0" err="1"/>
              <a:t>projects</a:t>
            </a:r>
            <a:r>
              <a:rPr lang="fr-FR" dirty="0"/>
              <a:t>  about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days</a:t>
            </a:r>
            <a:endParaRPr lang="fr-FR" dirty="0"/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made t-shirts</a:t>
            </a: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304AFD-B004-419E-96C1-EFE49FB353F8}"/>
              </a:ext>
            </a:extLst>
          </p:cNvPr>
          <p:cNvSpPr txBox="1"/>
          <p:nvPr/>
        </p:nvSpPr>
        <p:spPr>
          <a:xfrm>
            <a:off x="1251678" y="3064709"/>
            <a:ext cx="480060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/>
              <a:t>Our opinion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had</a:t>
            </a:r>
            <a:r>
              <a:rPr lang="fr-FR" dirty="0"/>
              <a:t> a lot of fun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together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love </a:t>
            </a:r>
            <a:r>
              <a:rPr lang="fr-FR" dirty="0" err="1"/>
              <a:t>our</a:t>
            </a:r>
            <a:r>
              <a:rPr lang="fr-FR" dirty="0"/>
              <a:t> t-shirt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A742D9-D6C1-41B5-B7F6-E384DE6F2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25">
            <a:off x="5260388" y="107465"/>
            <a:ext cx="4363322" cy="24531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507B41-32AB-4510-A8DA-8BE3D635A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76">
            <a:off x="2950481" y="4190999"/>
            <a:ext cx="4502695" cy="253351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AC426D7-32E3-44C0-B307-444F265F4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24" y="2041080"/>
            <a:ext cx="3390900" cy="25431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D7D665E-00DA-4806-9586-269F3C24C4EF}"/>
              </a:ext>
            </a:extLst>
          </p:cNvPr>
          <p:cNvSpPr txBox="1"/>
          <p:nvPr/>
        </p:nvSpPr>
        <p:spPr>
          <a:xfrm>
            <a:off x="10171076" y="6290949"/>
            <a:ext cx="202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Unforgetable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174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01056-A40F-4034-818A-010C1FBF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racism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3A1A1D-BEFF-41B8-A407-1B0D1221C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2286000"/>
            <a:ext cx="4800600" cy="36195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b="1" dirty="0"/>
              <a:t>How to </a:t>
            </a:r>
            <a:r>
              <a:rPr lang="fr-FR" sz="2400" b="1" dirty="0" err="1"/>
              <a:t>fight</a:t>
            </a:r>
            <a:r>
              <a:rPr lang="fr-FR" sz="2400" b="1" dirty="0"/>
              <a:t> </a:t>
            </a:r>
            <a:r>
              <a:rPr lang="fr-FR" sz="2400" b="1" dirty="0" err="1"/>
              <a:t>it</a:t>
            </a:r>
            <a:r>
              <a:rPr lang="fr-FR" sz="2400" b="1" dirty="0"/>
              <a:t>?</a:t>
            </a:r>
          </a:p>
          <a:p>
            <a:r>
              <a:rPr lang="fr-FR" dirty="0"/>
              <a:t>Monday: </a:t>
            </a:r>
            <a:r>
              <a:rPr lang="fr-FR" dirty="0" err="1"/>
              <a:t>Determination</a:t>
            </a:r>
            <a:endParaRPr lang="fr-FR" dirty="0"/>
          </a:p>
          <a:p>
            <a:r>
              <a:rPr lang="fr-FR" dirty="0"/>
              <a:t>Tuesday:  </a:t>
            </a:r>
            <a:r>
              <a:rPr lang="fr-FR" dirty="0" err="1"/>
              <a:t>Working</a:t>
            </a:r>
            <a:r>
              <a:rPr lang="fr-FR" dirty="0"/>
              <a:t> </a:t>
            </a:r>
            <a:r>
              <a:rPr lang="fr-FR" dirty="0" err="1"/>
              <a:t>together</a:t>
            </a:r>
            <a:r>
              <a:rPr lang="fr-FR" dirty="0"/>
              <a:t>, </a:t>
            </a:r>
            <a:r>
              <a:rPr lang="fr-FR" dirty="0" err="1"/>
              <a:t>trusting</a:t>
            </a:r>
            <a:r>
              <a:rPr lang="fr-FR" dirty="0"/>
              <a:t> </a:t>
            </a:r>
            <a:r>
              <a:rPr lang="fr-FR" dirty="0" err="1"/>
              <a:t>eachother</a:t>
            </a:r>
            <a:r>
              <a:rPr lang="fr-FR" dirty="0"/>
              <a:t>, </a:t>
            </a:r>
            <a:r>
              <a:rPr lang="fr-FR" dirty="0" err="1"/>
              <a:t>encouraging</a:t>
            </a:r>
            <a:endParaRPr lang="fr-FR" dirty="0"/>
          </a:p>
          <a:p>
            <a:r>
              <a:rPr lang="fr-FR" dirty="0" err="1"/>
              <a:t>Wednesday</a:t>
            </a:r>
            <a:r>
              <a:rPr lang="fr-FR" dirty="0"/>
              <a:t>: </a:t>
            </a:r>
            <a:r>
              <a:rPr lang="en-US" dirty="0"/>
              <a:t>Sharing, respect, learning from each other</a:t>
            </a:r>
            <a:endParaRPr lang="fr-FR" dirty="0"/>
          </a:p>
          <a:p>
            <a:r>
              <a:rPr lang="fr-FR" dirty="0"/>
              <a:t>Thursday:  </a:t>
            </a:r>
            <a:r>
              <a:rPr lang="en-US" dirty="0"/>
              <a:t>Making the future different from the past and not making the same mistakes.</a:t>
            </a:r>
            <a:endParaRPr lang="fr-FR" dirty="0"/>
          </a:p>
          <a:p>
            <a:r>
              <a:rPr lang="fr-FR" dirty="0"/>
              <a:t>Friday: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DA4823-FF9E-4736-8BCD-F8A521BAFC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400" b="1" dirty="0" err="1"/>
              <a:t>Definition</a:t>
            </a:r>
            <a:endParaRPr lang="fr-FR" sz="2400" b="1" dirty="0"/>
          </a:p>
          <a:p>
            <a:r>
              <a:rPr lang="fr-FR" dirty="0"/>
              <a:t>A</a:t>
            </a:r>
            <a:r>
              <a:rPr lang="en-US" dirty="0"/>
              <a:t> belief that race is a fundamental determinant of human traits and capacities and that racial differences produce an inherent superiority of a particular race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89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0FBB2F1-9597-4B7A-8A3B-180987F9626E}"/>
              </a:ext>
            </a:extLst>
          </p:cNvPr>
          <p:cNvSpPr txBox="1"/>
          <p:nvPr/>
        </p:nvSpPr>
        <p:spPr>
          <a:xfrm>
            <a:off x="1422400" y="368300"/>
            <a:ext cx="520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POEM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E5DDDF-81C7-4A60-AD37-54EE00F9A237}"/>
              </a:ext>
            </a:extLst>
          </p:cNvPr>
          <p:cNvSpPr txBox="1"/>
          <p:nvPr/>
        </p:nvSpPr>
        <p:spPr>
          <a:xfrm>
            <a:off x="1511300" y="1663700"/>
            <a:ext cx="942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Rasism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stopped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once and for all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Lucrand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impreuna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lucrand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familia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si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prieteni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suntem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puternici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somos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iguales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deber</a:t>
            </a:r>
            <a:r>
              <a:rPr lang="es-ES" altLang="fr-FR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ía</a:t>
            </a:r>
            <a:r>
              <a:rPr lang="es-ES" altLang="fr-FR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haber diferencia</a:t>
            </a:r>
          </a:p>
          <a:p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Niemand</a:t>
            </a: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Hass </a:t>
            </a:r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geboren</a:t>
            </a: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racisme</a:t>
            </a: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une </a:t>
            </a:r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bataille</a:t>
            </a: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l’on</a:t>
            </a: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 </a:t>
            </a:r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jamais</a:t>
            </a: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arreter</a:t>
            </a:r>
            <a:r>
              <a:rPr lang="es-ES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mener</a:t>
            </a:r>
            <a:endParaRPr lang="es-ES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66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E587-D03D-4155-BB92-B838FA5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MONDAY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EE6C1F7-0B9E-4DEC-A111-8D3073BA64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8152">
            <a:off x="6176740" y="64766"/>
            <a:ext cx="2714625" cy="3619500"/>
          </a:xfr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2389F3FD-956B-45B5-834E-B1347E730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5006" y="1874517"/>
            <a:ext cx="4800600" cy="2094168"/>
          </a:xfrm>
        </p:spPr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started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presentations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countries</a:t>
            </a:r>
          </a:p>
          <a:p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went</a:t>
            </a:r>
            <a:r>
              <a:rPr lang="fr-FR" dirty="0"/>
              <a:t> </a:t>
            </a:r>
            <a:r>
              <a:rPr lang="fr-FR" dirty="0" err="1"/>
              <a:t>hiking</a:t>
            </a:r>
            <a:endParaRPr lang="fr-FR" dirty="0"/>
          </a:p>
          <a:p>
            <a:r>
              <a:rPr lang="fr-FR" dirty="0" err="1"/>
              <a:t>During</a:t>
            </a:r>
            <a:r>
              <a:rPr lang="fr-FR" dirty="0"/>
              <a:t> the </a:t>
            </a:r>
            <a:r>
              <a:rPr lang="fr-FR" dirty="0" err="1"/>
              <a:t>hike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swam</a:t>
            </a:r>
            <a:r>
              <a:rPr lang="fr-FR" dirty="0"/>
              <a:t> in a river</a:t>
            </a:r>
          </a:p>
        </p:txBody>
      </p:sp>
      <p:pic>
        <p:nvPicPr>
          <p:cNvPr id="8" name="WhatsApp Video 2022-02-18 at 08.42.15">
            <a:hlinkClick r:id="" action="ppaction://media"/>
            <a:extLst>
              <a:ext uri="{FF2B5EF4-FFF2-40B4-BE49-F238E27FC236}">
                <a16:creationId xmlns:a16="http://schemas.microsoft.com/office/drawing/2014/main" id="{9824B0C2-AF6A-42A9-96A8-3210043968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6305" y="382385"/>
            <a:ext cx="2235200" cy="4064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6304AFD-B004-419E-96C1-EFE49FB353F8}"/>
              </a:ext>
            </a:extLst>
          </p:cNvPr>
          <p:cNvSpPr txBox="1"/>
          <p:nvPr/>
        </p:nvSpPr>
        <p:spPr>
          <a:xfrm>
            <a:off x="1335006" y="4270342"/>
            <a:ext cx="4800600" cy="21236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/>
              <a:t>Our opinion</a:t>
            </a:r>
          </a:p>
          <a:p>
            <a:r>
              <a:rPr lang="fr-FR" dirty="0"/>
              <a:t>It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nice</a:t>
            </a:r>
            <a:r>
              <a:rPr lang="fr-FR" dirty="0"/>
              <a:t> to </a:t>
            </a:r>
            <a:r>
              <a:rPr lang="fr-FR" dirty="0" err="1"/>
              <a:t>meet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and </a:t>
            </a:r>
            <a:r>
              <a:rPr lang="fr-FR" dirty="0" err="1"/>
              <a:t>hear</a:t>
            </a:r>
            <a:r>
              <a:rPr lang="fr-FR" dirty="0"/>
              <a:t> about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one of us </a:t>
            </a:r>
            <a:r>
              <a:rPr lang="fr-FR" dirty="0" err="1"/>
              <a:t>comes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.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saw</a:t>
            </a:r>
            <a:r>
              <a:rPr lang="fr-FR" dirty="0"/>
              <a:t> a lot of nature and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typical</a:t>
            </a:r>
            <a:r>
              <a:rPr lang="fr-FR" dirty="0"/>
              <a:t> </a:t>
            </a:r>
            <a:r>
              <a:rPr lang="fr-FR" dirty="0" err="1"/>
              <a:t>Martinican</a:t>
            </a:r>
            <a:r>
              <a:rPr lang="fr-FR" dirty="0"/>
              <a:t> plants.</a:t>
            </a:r>
          </a:p>
          <a:p>
            <a:r>
              <a:rPr lang="fr-FR" dirty="0"/>
              <a:t>At the end,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exhausted</a:t>
            </a:r>
            <a:r>
              <a:rPr lang="fr-FR" dirty="0"/>
              <a:t> and </a:t>
            </a:r>
            <a:r>
              <a:rPr lang="fr-FR" dirty="0" err="1"/>
              <a:t>wet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hiking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the river.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6779D7-DA49-44AD-B819-FA43A1D31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620">
            <a:off x="7625814" y="3375109"/>
            <a:ext cx="2708969" cy="36195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B32592A-8A78-4262-8848-A285EB769364}"/>
              </a:ext>
            </a:extLst>
          </p:cNvPr>
          <p:cNvSpPr txBox="1"/>
          <p:nvPr/>
        </p:nvSpPr>
        <p:spPr>
          <a:xfrm>
            <a:off x="10526453" y="5794744"/>
            <a:ext cx="139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tiring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5401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E587-D03D-4155-BB92-B838FA5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tuesday</a:t>
            </a: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151EB1A-BED4-46DA-9469-194812A693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318" y="-82233"/>
            <a:ext cx="3533094" cy="4710794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6304AFD-B004-419E-96C1-EFE49FB353F8}"/>
              </a:ext>
            </a:extLst>
          </p:cNvPr>
          <p:cNvSpPr txBox="1"/>
          <p:nvPr/>
        </p:nvSpPr>
        <p:spPr>
          <a:xfrm>
            <a:off x="1410420" y="4628561"/>
            <a:ext cx="4800600" cy="21236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/>
              <a:t>Our opinion</a:t>
            </a:r>
          </a:p>
          <a:p>
            <a:r>
              <a:rPr lang="fr-FR" dirty="0"/>
              <a:t>It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exciting</a:t>
            </a:r>
            <a:r>
              <a:rPr lang="fr-FR" dirty="0"/>
              <a:t> to </a:t>
            </a:r>
            <a:r>
              <a:rPr lang="fr-FR" dirty="0" err="1"/>
              <a:t>learn</a:t>
            </a:r>
            <a:r>
              <a:rPr lang="fr-FR" dirty="0"/>
              <a:t> new </a:t>
            </a:r>
            <a:r>
              <a:rPr lang="fr-FR" dirty="0" err="1"/>
              <a:t>stuff</a:t>
            </a:r>
            <a:r>
              <a:rPr lang="fr-FR" dirty="0"/>
              <a:t> and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funny</a:t>
            </a:r>
            <a:r>
              <a:rPr lang="fr-FR" dirty="0"/>
              <a:t> to </a:t>
            </a:r>
            <a:r>
              <a:rPr lang="fr-FR" dirty="0" err="1"/>
              <a:t>see</a:t>
            </a:r>
            <a:r>
              <a:rPr lang="fr-FR" dirty="0"/>
              <a:t> people </a:t>
            </a:r>
            <a:r>
              <a:rPr lang="fr-FR" dirty="0" err="1"/>
              <a:t>fall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yole </a:t>
            </a:r>
            <a:r>
              <a:rPr lang="fr-FR" dirty="0" err="1"/>
              <a:t>into</a:t>
            </a:r>
            <a:r>
              <a:rPr lang="fr-FR" dirty="0"/>
              <a:t> the water.</a:t>
            </a:r>
          </a:p>
          <a:p>
            <a:r>
              <a:rPr lang="fr-FR" dirty="0"/>
              <a:t>The </a:t>
            </a:r>
            <a:r>
              <a:rPr lang="fr-FR" dirty="0" err="1"/>
              <a:t>history</a:t>
            </a:r>
            <a:r>
              <a:rPr lang="fr-FR" dirty="0"/>
              <a:t> of </a:t>
            </a:r>
            <a:r>
              <a:rPr lang="fr-FR" dirty="0" err="1"/>
              <a:t>Amié</a:t>
            </a:r>
            <a:r>
              <a:rPr lang="fr-FR" dirty="0"/>
              <a:t> Césaire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interesting</a:t>
            </a:r>
            <a:r>
              <a:rPr lang="fr-FR" dirty="0"/>
              <a:t> but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long and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tired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water </a:t>
            </a:r>
            <a:r>
              <a:rPr lang="fr-FR" dirty="0" err="1"/>
              <a:t>activities</a:t>
            </a:r>
            <a:r>
              <a:rPr lang="fr-FR" dirty="0"/>
              <a:t>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82C51-D85F-4312-B1A8-DBB6C4616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611984"/>
            <a:ext cx="4800600" cy="2894028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went</a:t>
            </a:r>
            <a:r>
              <a:rPr lang="fr-FR" dirty="0"/>
              <a:t> to St. Pierre to </a:t>
            </a:r>
            <a:r>
              <a:rPr lang="fr-FR" dirty="0" err="1"/>
              <a:t>sail</a:t>
            </a:r>
            <a:r>
              <a:rPr lang="fr-FR" dirty="0"/>
              <a:t> on a yole (</a:t>
            </a:r>
            <a:r>
              <a:rPr lang="fr-FR" dirty="0" err="1"/>
              <a:t>traditional</a:t>
            </a:r>
            <a:r>
              <a:rPr lang="fr-FR" dirty="0"/>
              <a:t> </a:t>
            </a:r>
            <a:r>
              <a:rPr lang="fr-FR" dirty="0" err="1"/>
              <a:t>Martinican</a:t>
            </a:r>
            <a:r>
              <a:rPr lang="fr-FR" dirty="0"/>
              <a:t> boat)</a:t>
            </a:r>
          </a:p>
          <a:p>
            <a:r>
              <a:rPr lang="fr-FR" dirty="0" err="1"/>
              <a:t>Meanwhile</a:t>
            </a:r>
            <a:r>
              <a:rPr lang="fr-FR" dirty="0"/>
              <a:t>, </a:t>
            </a:r>
            <a:r>
              <a:rPr lang="fr-FR" dirty="0" err="1"/>
              <a:t>some</a:t>
            </a:r>
            <a:r>
              <a:rPr lang="fr-FR" dirty="0"/>
              <a:t> of us </a:t>
            </a:r>
            <a:r>
              <a:rPr lang="fr-FR" dirty="0" err="1"/>
              <a:t>went</a:t>
            </a:r>
            <a:r>
              <a:rPr lang="fr-FR" dirty="0"/>
              <a:t> </a:t>
            </a:r>
            <a:r>
              <a:rPr lang="fr-FR" dirty="0" err="1"/>
              <a:t>kayaking</a:t>
            </a:r>
            <a:r>
              <a:rPr lang="fr-FR" dirty="0"/>
              <a:t> and </a:t>
            </a:r>
            <a:r>
              <a:rPr lang="fr-FR" dirty="0" err="1"/>
              <a:t>swimming</a:t>
            </a:r>
            <a:endParaRPr lang="fr-FR" dirty="0"/>
          </a:p>
          <a:p>
            <a:r>
              <a:rPr lang="fr-FR" dirty="0" err="1"/>
              <a:t>After</a:t>
            </a:r>
            <a:r>
              <a:rPr lang="fr-FR" dirty="0"/>
              <a:t> lunch,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went</a:t>
            </a:r>
            <a:r>
              <a:rPr lang="fr-FR" dirty="0"/>
              <a:t> to the house of Aimé Césaire, a </a:t>
            </a:r>
            <a:r>
              <a:rPr lang="fr-FR" dirty="0" err="1"/>
              <a:t>famous</a:t>
            </a:r>
            <a:r>
              <a:rPr lang="fr-FR" dirty="0"/>
              <a:t> local </a:t>
            </a:r>
            <a:r>
              <a:rPr lang="fr-FR" dirty="0" err="1"/>
              <a:t>poet</a:t>
            </a:r>
            <a:endParaRPr lang="fr-FR" dirty="0"/>
          </a:p>
          <a:p>
            <a:r>
              <a:rPr lang="fr-FR" dirty="0"/>
              <a:t>At </a:t>
            </a:r>
            <a:r>
              <a:rPr lang="fr-FR" dirty="0" err="1"/>
              <a:t>his</a:t>
            </a:r>
            <a:r>
              <a:rPr lang="fr-FR" dirty="0"/>
              <a:t> house,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wrote</a:t>
            </a:r>
            <a:r>
              <a:rPr lang="fr-FR" dirty="0"/>
              <a:t> a </a:t>
            </a:r>
            <a:r>
              <a:rPr lang="fr-FR" dirty="0" err="1"/>
              <a:t>poem</a:t>
            </a:r>
            <a:r>
              <a:rPr lang="fr-FR" dirty="0"/>
              <a:t> about </a:t>
            </a:r>
            <a:r>
              <a:rPr lang="fr-FR" dirty="0" err="1"/>
              <a:t>racism</a:t>
            </a:r>
            <a:r>
              <a:rPr lang="fr-FR" dirty="0"/>
              <a:t> and discrimination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BFEBFA-0140-49AA-B7B4-A9D36A883351}"/>
              </a:ext>
            </a:extLst>
          </p:cNvPr>
          <p:cNvSpPr txBox="1"/>
          <p:nvPr/>
        </p:nvSpPr>
        <p:spPr>
          <a:xfrm>
            <a:off x="10573006" y="197719"/>
            <a:ext cx="220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Fun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C360BE-56A6-4AE6-82B0-4EC51251C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49" y="3815759"/>
            <a:ext cx="4029740" cy="30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3FA1F95-FEE9-4AC5-A646-18D874DA01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41">
            <a:off x="968589" y="51734"/>
            <a:ext cx="4800600" cy="3564890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79EE086-71B5-4FE2-8FFC-25632C954A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8710">
            <a:off x="7033930" y="63795"/>
            <a:ext cx="4472040" cy="4304188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E115E9-354A-421B-B46C-1405C28AE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7795">
            <a:off x="1221931" y="3428999"/>
            <a:ext cx="4624066" cy="32695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ED852F7-4D58-42F3-8EC7-E65B6D710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739">
            <a:off x="6455822" y="3367863"/>
            <a:ext cx="4738577" cy="355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6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E587-D03D-4155-BB92-B838FA5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wednesday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2389F3FD-956B-45B5-834E-B1347E730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5006" y="1874517"/>
            <a:ext cx="6171580" cy="2282813"/>
          </a:xfrm>
        </p:spPr>
        <p:txBody>
          <a:bodyPr>
            <a:norm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went</a:t>
            </a:r>
            <a:r>
              <a:rPr lang="fr-FR" dirty="0"/>
              <a:t> to the Tombolo</a:t>
            </a:r>
          </a:p>
          <a:p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went</a:t>
            </a:r>
            <a:r>
              <a:rPr lang="fr-FR" dirty="0"/>
              <a:t> to </a:t>
            </a:r>
            <a:r>
              <a:rPr lang="fr-FR" dirty="0" err="1"/>
              <a:t>see</a:t>
            </a:r>
            <a:r>
              <a:rPr lang="fr-FR" dirty="0"/>
              <a:t> a </a:t>
            </a:r>
            <a:r>
              <a:rPr lang="fr-FR" dirty="0" err="1"/>
              <a:t>strange</a:t>
            </a:r>
            <a:r>
              <a:rPr lang="fr-FR" dirty="0"/>
              <a:t> man </a:t>
            </a:r>
            <a:r>
              <a:rPr lang="fr-FR" dirty="0" err="1"/>
              <a:t>with</a:t>
            </a:r>
            <a:r>
              <a:rPr lang="fr-FR" dirty="0"/>
              <a:t> plants</a:t>
            </a:r>
          </a:p>
          <a:p>
            <a:r>
              <a:rPr lang="fr-FR" dirty="0"/>
              <a:t>Next,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went</a:t>
            </a:r>
            <a:r>
              <a:rPr lang="fr-FR" dirty="0"/>
              <a:t> and </a:t>
            </a:r>
            <a:r>
              <a:rPr lang="fr-FR" dirty="0" err="1"/>
              <a:t>learned</a:t>
            </a:r>
            <a:r>
              <a:rPr lang="fr-FR" dirty="0"/>
              <a:t> how to </a:t>
            </a:r>
            <a:r>
              <a:rPr lang="fr-FR" dirty="0" err="1"/>
              <a:t>weave</a:t>
            </a:r>
            <a:r>
              <a:rPr lang="fr-FR" dirty="0"/>
              <a:t> baskets</a:t>
            </a:r>
          </a:p>
          <a:p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ate</a:t>
            </a:r>
            <a:r>
              <a:rPr lang="fr-FR" dirty="0"/>
              <a:t> </a:t>
            </a:r>
            <a:r>
              <a:rPr lang="fr-FR" dirty="0" err="1"/>
              <a:t>traditional</a:t>
            </a:r>
            <a:r>
              <a:rPr lang="fr-FR" dirty="0"/>
              <a:t> </a:t>
            </a:r>
            <a:r>
              <a:rPr lang="fr-FR" dirty="0" err="1"/>
              <a:t>food</a:t>
            </a:r>
            <a:r>
              <a:rPr lang="fr-FR" dirty="0"/>
              <a:t> and </a:t>
            </a:r>
            <a:r>
              <a:rPr lang="fr-FR" dirty="0" err="1"/>
              <a:t>learned</a:t>
            </a:r>
            <a:r>
              <a:rPr lang="fr-FR" dirty="0"/>
              <a:t> a </a:t>
            </a:r>
            <a:r>
              <a:rPr lang="fr-FR" dirty="0" err="1"/>
              <a:t>traditional</a:t>
            </a:r>
            <a:r>
              <a:rPr lang="fr-FR" dirty="0"/>
              <a:t> dance </a:t>
            </a:r>
            <a:r>
              <a:rPr lang="fr-FR" dirty="0" err="1"/>
              <a:t>called</a:t>
            </a:r>
            <a:r>
              <a:rPr lang="fr-FR" dirty="0"/>
              <a:t> b</a:t>
            </a:r>
            <a:r>
              <a:rPr lang="en-US" dirty="0" err="1"/>
              <a:t>èlè</a:t>
            </a:r>
            <a:r>
              <a:rPr lang="en-US" dirty="0"/>
              <a:t>.</a:t>
            </a:r>
            <a:endParaRPr lang="fr-FR" dirty="0"/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304AFD-B004-419E-96C1-EFE49FB353F8}"/>
              </a:ext>
            </a:extLst>
          </p:cNvPr>
          <p:cNvSpPr txBox="1"/>
          <p:nvPr/>
        </p:nvSpPr>
        <p:spPr>
          <a:xfrm>
            <a:off x="1335006" y="4593507"/>
            <a:ext cx="4800600" cy="21236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/>
              <a:t>Our opinion</a:t>
            </a:r>
          </a:p>
          <a:p>
            <a:r>
              <a:rPr lang="en-US" dirty="0"/>
              <a:t>We got a very nice view of Martinique from the tombolo. </a:t>
            </a:r>
          </a:p>
          <a:p>
            <a:r>
              <a:rPr lang="en-US" dirty="0"/>
              <a:t>The strange man (</a:t>
            </a:r>
            <a:r>
              <a:rPr lang="en-US" dirty="0" err="1"/>
              <a:t>șaman</a:t>
            </a:r>
            <a:r>
              <a:rPr lang="en-US" dirty="0"/>
              <a:t>) was boring and he had a weird house. </a:t>
            </a:r>
          </a:p>
          <a:p>
            <a:r>
              <a:rPr lang="en-US" dirty="0"/>
              <a:t>The weaving was nice and the </a:t>
            </a:r>
            <a:r>
              <a:rPr lang="en-US" dirty="0" err="1"/>
              <a:t>bèlè</a:t>
            </a:r>
            <a:r>
              <a:rPr lang="en-US" dirty="0"/>
              <a:t> was very funny.</a:t>
            </a:r>
            <a:endParaRPr lang="fr-FR" dirty="0"/>
          </a:p>
        </p:txBody>
      </p:sp>
      <p:pic>
        <p:nvPicPr>
          <p:cNvPr id="13" name="WhatsApp Video 2022-02-18 at 09.01.56">
            <a:hlinkClick r:id="" action="ppaction://media"/>
            <a:extLst>
              <a:ext uri="{FF2B5EF4-FFF2-40B4-BE49-F238E27FC236}">
                <a16:creationId xmlns:a16="http://schemas.microsoft.com/office/drawing/2014/main" id="{2E535861-6D7A-4D43-AD1F-65EB12EB4B5B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449" y="382385"/>
            <a:ext cx="3518423" cy="6252538"/>
          </a:xfr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8B95F3D-A68F-4CB9-B954-C54C3C1FAC1B}"/>
              </a:ext>
            </a:extLst>
          </p:cNvPr>
          <p:cNvSpPr txBox="1"/>
          <p:nvPr/>
        </p:nvSpPr>
        <p:spPr>
          <a:xfrm>
            <a:off x="6709144" y="6106283"/>
            <a:ext cx="136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Traditions</a:t>
            </a:r>
          </a:p>
        </p:txBody>
      </p:sp>
    </p:spTree>
    <p:extLst>
      <p:ext uri="{BB962C8B-B14F-4D97-AF65-F5344CB8AC3E}">
        <p14:creationId xmlns:p14="http://schemas.microsoft.com/office/powerpoint/2010/main" val="3992375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72CF769-29D0-440F-92F4-B0B1647232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63" y="305979"/>
            <a:ext cx="2714625" cy="3619500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E8247D7-55CE-44A2-BD48-620444E461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83" y="2902313"/>
            <a:ext cx="2714625" cy="3832746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CA8DD8-F1C2-45B6-915A-624C7CE62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6" b="20275"/>
          <a:stretch/>
        </p:blipFill>
        <p:spPr>
          <a:xfrm>
            <a:off x="2787885" y="2728667"/>
            <a:ext cx="3086100" cy="40063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D106A33-5B67-46C9-9B20-3B615545B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85" y="122941"/>
            <a:ext cx="3663420" cy="48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2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FFBFBD9-941A-46F4-B674-9464C20768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2" b="19804"/>
          <a:stretch/>
        </p:blipFill>
        <p:spPr>
          <a:xfrm>
            <a:off x="935666" y="674688"/>
            <a:ext cx="3281140" cy="4322614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B2DE804E-1C54-4385-8B25-FB13CB1B02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05" y="3838353"/>
            <a:ext cx="4597228" cy="274131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E1A1D8-AF3B-4DB4-A211-44AC9E27F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9" b="33798"/>
          <a:stretch/>
        </p:blipFill>
        <p:spPr>
          <a:xfrm>
            <a:off x="4377199" y="515681"/>
            <a:ext cx="4415040" cy="317913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9BE4A7-4AF7-470E-9779-02907861B5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6" b="20155"/>
          <a:stretch/>
        </p:blipFill>
        <p:spPr>
          <a:xfrm>
            <a:off x="8803771" y="2020188"/>
            <a:ext cx="3086100" cy="4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6E587-D03D-4155-BB92-B838FA5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thursday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2389F3FD-956B-45B5-834E-B1347E730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35006" y="1874517"/>
            <a:ext cx="4800600" cy="2094168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taught</a:t>
            </a:r>
            <a:r>
              <a:rPr lang="fr-FR" dirty="0"/>
              <a:t> how to </a:t>
            </a:r>
            <a:r>
              <a:rPr lang="fr-FR" dirty="0" err="1"/>
              <a:t>make</a:t>
            </a:r>
            <a:r>
              <a:rPr lang="fr-FR" dirty="0"/>
              <a:t> cacao and </a:t>
            </a:r>
            <a:r>
              <a:rPr lang="fr-FR" dirty="0" err="1"/>
              <a:t>also</a:t>
            </a:r>
            <a:r>
              <a:rPr lang="fr-FR" dirty="0"/>
              <a:t> about </a:t>
            </a:r>
            <a:r>
              <a:rPr lang="fr-FR" dirty="0" err="1"/>
              <a:t>slavery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in Martinique.</a:t>
            </a:r>
          </a:p>
          <a:p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went</a:t>
            </a:r>
            <a:r>
              <a:rPr lang="fr-FR" dirty="0"/>
              <a:t> and </a:t>
            </a:r>
            <a:r>
              <a:rPr lang="fr-FR" dirty="0" err="1"/>
              <a:t>ate</a:t>
            </a:r>
            <a:r>
              <a:rPr lang="fr-FR" dirty="0"/>
              <a:t> in the </a:t>
            </a:r>
            <a:r>
              <a:rPr lang="fr-FR" dirty="0" err="1"/>
              <a:t>forest</a:t>
            </a:r>
            <a:r>
              <a:rPr lang="fr-FR" dirty="0"/>
              <a:t> and </a:t>
            </a:r>
            <a:r>
              <a:rPr lang="fr-FR" dirty="0" err="1"/>
              <a:t>also</a:t>
            </a:r>
            <a:r>
              <a:rPr lang="fr-FR" dirty="0"/>
              <a:t> made </a:t>
            </a:r>
            <a:r>
              <a:rPr lang="fr-FR" dirty="0" err="1"/>
              <a:t>friends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lizard</a:t>
            </a:r>
            <a:r>
              <a:rPr lang="fr-FR" dirty="0"/>
              <a:t>.</a:t>
            </a:r>
          </a:p>
          <a:p>
            <a:r>
              <a:rPr lang="fr-FR" dirty="0"/>
              <a:t>At the and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went</a:t>
            </a:r>
            <a:r>
              <a:rPr lang="fr-FR" dirty="0"/>
              <a:t> to the </a:t>
            </a:r>
            <a:r>
              <a:rPr lang="fr-FR" dirty="0" err="1"/>
              <a:t>beach</a:t>
            </a:r>
            <a:r>
              <a:rPr lang="fr-FR" dirty="0"/>
              <a:t> and </a:t>
            </a:r>
            <a:r>
              <a:rPr lang="fr-FR" dirty="0" err="1"/>
              <a:t>had</a:t>
            </a:r>
            <a:r>
              <a:rPr lang="fr-FR" dirty="0"/>
              <a:t> lots of fun</a:t>
            </a: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304AFD-B004-419E-96C1-EFE49FB353F8}"/>
              </a:ext>
            </a:extLst>
          </p:cNvPr>
          <p:cNvSpPr txBox="1"/>
          <p:nvPr/>
        </p:nvSpPr>
        <p:spPr>
          <a:xfrm>
            <a:off x="1360253" y="4525315"/>
            <a:ext cx="4800600" cy="18466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/>
              <a:t>Our opinion</a:t>
            </a:r>
          </a:p>
          <a:p>
            <a:r>
              <a:rPr lang="en-US" dirty="0"/>
              <a:t>Learning how to make cacao is useful and it smelled so good. </a:t>
            </a:r>
          </a:p>
          <a:p>
            <a:r>
              <a:rPr lang="en-US" dirty="0"/>
              <a:t>We bought nice, expensive things from the pottery village. </a:t>
            </a:r>
          </a:p>
          <a:p>
            <a:r>
              <a:rPr lang="en-US" dirty="0"/>
              <a:t>At the beach we had lots and lots of fun.</a:t>
            </a: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AF071CA-685C-41AA-9FBC-C14DB23DAD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3"/>
          <a:stretch/>
        </p:blipFill>
        <p:spPr>
          <a:xfrm>
            <a:off x="6612085" y="482277"/>
            <a:ext cx="3892882" cy="3169702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56C68B-0613-49A4-8057-40D61C2DD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5" b="30855"/>
          <a:stretch/>
        </p:blipFill>
        <p:spPr>
          <a:xfrm>
            <a:off x="8558526" y="3037225"/>
            <a:ext cx="3086100" cy="333849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B62A67A-A730-45D1-BEBC-2465C92C0CCD}"/>
              </a:ext>
            </a:extLst>
          </p:cNvPr>
          <p:cNvSpPr txBox="1"/>
          <p:nvPr/>
        </p:nvSpPr>
        <p:spPr>
          <a:xfrm>
            <a:off x="6900530" y="6006391"/>
            <a:ext cx="156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Interesting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4259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BE30396-52DC-4DFC-8B89-C3023206D3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 b="20685"/>
          <a:stretch/>
        </p:blipFill>
        <p:spPr>
          <a:xfrm rot="20885389">
            <a:off x="825826" y="653965"/>
            <a:ext cx="3066138" cy="4482867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60D130C-F916-4378-823E-27F6DB30F3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36686"/>
          <a:stretch/>
        </p:blipFill>
        <p:spPr>
          <a:xfrm>
            <a:off x="4160633" y="34777"/>
            <a:ext cx="3709825" cy="3921883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BD1401C-0D9E-43A2-887C-2ED44FFB8E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16204" r="16807" b="1471"/>
          <a:stretch/>
        </p:blipFill>
        <p:spPr>
          <a:xfrm rot="1040679">
            <a:off x="7983581" y="1696567"/>
            <a:ext cx="4135305" cy="31657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12EF59-B1CE-48D7-A6E9-5A3BC3607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26" y="3429000"/>
            <a:ext cx="4529657" cy="339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255</TotalTime>
  <Words>489</Words>
  <Application>Microsoft Office PowerPoint</Application>
  <PresentationFormat>Grand écran</PresentationFormat>
  <Paragraphs>60</Paragraphs>
  <Slides>13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Impact</vt:lpstr>
      <vt:lpstr>Badge</vt:lpstr>
      <vt:lpstr>OUR WEEK IN MARTINIQUE</vt:lpstr>
      <vt:lpstr>MONDAY</vt:lpstr>
      <vt:lpstr>tuesday</vt:lpstr>
      <vt:lpstr>Présentation PowerPoint</vt:lpstr>
      <vt:lpstr>wednesday</vt:lpstr>
      <vt:lpstr>Présentation PowerPoint</vt:lpstr>
      <vt:lpstr>Présentation PowerPoint</vt:lpstr>
      <vt:lpstr>thursday</vt:lpstr>
      <vt:lpstr>Présentation PowerPoint</vt:lpstr>
      <vt:lpstr>Présentation PowerPoint</vt:lpstr>
      <vt:lpstr>friday</vt:lpstr>
      <vt:lpstr>racism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WEEK IN MARTINIQUE</dc:title>
  <dc:creator>Admin</dc:creator>
  <cp:lastModifiedBy>C ANGEON</cp:lastModifiedBy>
  <cp:revision>23</cp:revision>
  <dcterms:created xsi:type="dcterms:W3CDTF">2022-02-18T12:43:13Z</dcterms:created>
  <dcterms:modified xsi:type="dcterms:W3CDTF">2022-05-16T03:23:40Z</dcterms:modified>
</cp:coreProperties>
</file>