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8" r:id="rId5"/>
    <p:sldId id="258" r:id="rId6"/>
    <p:sldId id="257" r:id="rId7"/>
    <p:sldId id="256" r:id="rId8"/>
    <p:sldId id="269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70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BD5E79-E17C-484F-8493-3E51D20DC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B63CFD7-B17B-4958-BE80-9EC449348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63EF57-0DEB-4AC5-A5E6-B48EEF1E4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308DB-8384-4997-93D1-872C6C3344F0}" type="datetimeFigureOut">
              <a:rPr lang="de-AT" smtClean="0"/>
              <a:t>01.11.2021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19B100-75C4-4B81-A308-5CBDC5734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ED759B-FB20-41B8-9223-8B7861306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7FB0-E11E-4A8E-8A6A-88C32A54A6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49046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04229E-B3B3-4DD7-AAAF-B21AD2C35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9480B00-EFB6-4B8C-87B0-CD51CA6A82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FDF616-3C78-4E2D-A3B6-E7864521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308DB-8384-4997-93D1-872C6C3344F0}" type="datetimeFigureOut">
              <a:rPr lang="de-AT" smtClean="0"/>
              <a:t>01.11.2021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ABB41D-754C-4D6F-989E-C479DE4FE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ABB2C1-4FB8-4556-BFF9-0E8CCBB81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7FB0-E11E-4A8E-8A6A-88C32A54A6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1968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E6681EA-2DC4-4412-BD38-27E257B0FF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5219248-41D3-44CD-A3E0-21E097633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E22420-A5B2-4688-A921-1E8E10A4B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308DB-8384-4997-93D1-872C6C3344F0}" type="datetimeFigureOut">
              <a:rPr lang="de-AT" smtClean="0"/>
              <a:t>01.11.2021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4A5CB0-332F-4C47-809A-F8107C8B4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38CFA56-4DEF-490D-8011-CE0DAEA8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7FB0-E11E-4A8E-8A6A-88C32A54A6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8542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4EA54B-4A00-4887-BF0C-ABCC7871B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A97A69-C556-48DC-882E-1C0EC60EF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C2E0BF-5FAB-46FB-BF1F-555500060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308DB-8384-4997-93D1-872C6C3344F0}" type="datetimeFigureOut">
              <a:rPr lang="de-AT" smtClean="0"/>
              <a:t>01.11.2021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7258BC-BC1B-49E4-BC33-2C19EA375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624FE5-FCDF-41F9-BCDB-4D6CBC7A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7FB0-E11E-4A8E-8A6A-88C32A54A6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61910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A4E62D-A1B1-4EE3-BBFF-E7A6CFDFE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71A633-C4B7-42B2-B305-721C63124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E33AA1-B23E-4410-BAD6-15A361790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308DB-8384-4997-93D1-872C6C3344F0}" type="datetimeFigureOut">
              <a:rPr lang="de-AT" smtClean="0"/>
              <a:t>01.11.2021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A23D6D-9046-440D-8200-BD1431C0D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05E079-644E-49C0-9251-5240E114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7FB0-E11E-4A8E-8A6A-88C32A54A6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4890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C3377-3D5A-4B37-B235-5B5A378D4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63EF7B-9D66-47F2-8834-929522B84B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BEC8A90-7338-4F0F-A98C-77F0B723E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0D2C477-4622-4968-ACA0-912E61DF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308DB-8384-4997-93D1-872C6C3344F0}" type="datetimeFigureOut">
              <a:rPr lang="de-AT" smtClean="0"/>
              <a:t>01.11.2021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08654F-7690-47DA-8775-7041B83B4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4E7419-0E3D-419D-80B7-D87E682A1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7FB0-E11E-4A8E-8A6A-88C32A54A6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0846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34113B-354E-47D5-B8AA-94C1835A0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655651F-736F-41AD-94E1-477429D3F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1C525C7-6C44-4F2A-9BDC-A35BC10818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D81ECD-0AFA-4A59-BD9E-56529C9667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660D875-A2E7-4568-BBFF-2563EF65B3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B00DECB-0911-4C0C-B324-D09D21D68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308DB-8384-4997-93D1-872C6C3344F0}" type="datetimeFigureOut">
              <a:rPr lang="de-AT" smtClean="0"/>
              <a:t>01.11.2021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41C19A9-9281-4588-B0B5-8E51AF21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F8EFC0F-3047-4BC5-A811-B4C05B6CC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7FB0-E11E-4A8E-8A6A-88C32A54A6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95461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D21C76-506F-4F48-A010-D64DFD2CD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89E3B90-263B-4C11-B07F-DED971904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308DB-8384-4997-93D1-872C6C3344F0}" type="datetimeFigureOut">
              <a:rPr lang="de-AT" smtClean="0"/>
              <a:t>01.11.2021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D6FAD44-A0AD-47A1-A242-4FC8FB31F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76AC01-C2A0-46FA-9402-41B140B96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7FB0-E11E-4A8E-8A6A-88C32A54A6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25190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CB2AB35-1094-4BB3-906E-A313BBE1E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308DB-8384-4997-93D1-872C6C3344F0}" type="datetimeFigureOut">
              <a:rPr lang="de-AT" smtClean="0"/>
              <a:t>01.11.2021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1FACAF5-EC3E-432F-AB3B-9D40C4014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C86086-7598-43E3-BC05-E6DA7DFA0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7FB0-E11E-4A8E-8A6A-88C32A54A6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93636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69AE3F-2DAB-4090-BE2C-8753ABEB3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ED5619-4D8D-478B-8943-9362A7BA2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A85EEDA-66D1-479C-9457-FE9265CCF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3D070B-F38D-4A19-83F4-84AEE9CFD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308DB-8384-4997-93D1-872C6C3344F0}" type="datetimeFigureOut">
              <a:rPr lang="de-AT" smtClean="0"/>
              <a:t>01.11.2021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8848C3F-876E-4442-9FA6-6EBFA19A2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3241D21-0B3C-478C-B3B6-70EF341A7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7FB0-E11E-4A8E-8A6A-88C32A54A6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35902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231C9A-E3F2-47A8-B12F-1C46A9DEA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AF32233-42A9-4D1A-9455-3F88F6314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FF3E16-1F09-4B1B-9386-08EF95184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A8C569F-F366-4F19-B3A0-4AAE59D53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308DB-8384-4997-93D1-872C6C3344F0}" type="datetimeFigureOut">
              <a:rPr lang="de-AT" smtClean="0"/>
              <a:t>01.11.2021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FC2285E-EF87-41EE-81B8-4837297E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C0BBB41-56B1-4AE8-8C12-28F8AFD48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7FB0-E11E-4A8E-8A6A-88C32A54A6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5757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4CD0639-0744-4273-999B-40001FCCE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43C8D6-E031-4D89-8D87-CAC6097C4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21D5B5-2A3A-45B2-B592-FC157CEEFA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308DB-8384-4997-93D1-872C6C3344F0}" type="datetimeFigureOut">
              <a:rPr lang="de-AT" smtClean="0"/>
              <a:t>01.11.2021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BEA22F-05F8-4A6C-979D-748A95350E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C10855-C9FC-44C0-AE89-945B832971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07FB0-E11E-4A8E-8A6A-88C32A54A6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5328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BD1C87D-7B83-49A8-844E-433D32C45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024938"/>
            <a:ext cx="6413262" cy="5833063"/>
          </a:xfrm>
          <a:custGeom>
            <a:avLst/>
            <a:gdLst>
              <a:gd name="connsiteX0" fmla="*/ 343517 w 6413262"/>
              <a:gd name="connsiteY0" fmla="*/ 5832222 h 5833063"/>
              <a:gd name="connsiteX1" fmla="*/ 6335225 w 6413262"/>
              <a:gd name="connsiteY1" fmla="*/ 835839 h 5833063"/>
              <a:gd name="connsiteX2" fmla="*/ 6411127 w 6413262"/>
              <a:gd name="connsiteY2" fmla="*/ 123790 h 5833063"/>
              <a:gd name="connsiteX3" fmla="*/ 6413262 w 6413262"/>
              <a:gd name="connsiteY3" fmla="*/ 0 h 5833063"/>
              <a:gd name="connsiteX4" fmla="*/ 0 w 6413262"/>
              <a:gd name="connsiteY4" fmla="*/ 0 h 5833063"/>
              <a:gd name="connsiteX5" fmla="*/ 0 w 6413262"/>
              <a:gd name="connsiteY5" fmla="*/ 5815521 h 5833063"/>
              <a:gd name="connsiteX6" fmla="*/ 51379 w 6413262"/>
              <a:gd name="connsiteY6" fmla="*/ 5820166 h 5833063"/>
              <a:gd name="connsiteX7" fmla="*/ 343517 w 6413262"/>
              <a:gd name="connsiteY7" fmla="*/ 5832222 h 58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13262" h="5833063">
                <a:moveTo>
                  <a:pt x="343517" y="5832222"/>
                </a:moveTo>
                <a:cubicBezTo>
                  <a:pt x="3254747" y="5881130"/>
                  <a:pt x="5841718" y="3794544"/>
                  <a:pt x="6335225" y="835839"/>
                </a:cubicBezTo>
                <a:cubicBezTo>
                  <a:pt x="6375023" y="597235"/>
                  <a:pt x="6400103" y="359575"/>
                  <a:pt x="6411127" y="123790"/>
                </a:cubicBezTo>
                <a:lnTo>
                  <a:pt x="6413262" y="0"/>
                </a:lnTo>
                <a:lnTo>
                  <a:pt x="0" y="0"/>
                </a:lnTo>
                <a:lnTo>
                  <a:pt x="0" y="5815521"/>
                </a:lnTo>
                <a:lnTo>
                  <a:pt x="51379" y="5820166"/>
                </a:lnTo>
                <a:cubicBezTo>
                  <a:pt x="149075" y="5826589"/>
                  <a:pt x="246476" y="5830592"/>
                  <a:pt x="343517" y="58322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703047A-2C9B-4E2C-9A75-B67521B6D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324648"/>
            <a:ext cx="6110122" cy="5533351"/>
          </a:xfrm>
          <a:custGeom>
            <a:avLst/>
            <a:gdLst>
              <a:gd name="connsiteX0" fmla="*/ 324583 w 6110122"/>
              <a:gd name="connsiteY0" fmla="*/ 5532549 h 5533351"/>
              <a:gd name="connsiteX1" fmla="*/ 6035604 w 6110122"/>
              <a:gd name="connsiteY1" fmla="*/ 770225 h 5533351"/>
              <a:gd name="connsiteX2" fmla="*/ 6088871 w 6110122"/>
              <a:gd name="connsiteY2" fmla="*/ 362020 h 5533351"/>
              <a:gd name="connsiteX3" fmla="*/ 6110122 w 6110122"/>
              <a:gd name="connsiteY3" fmla="*/ 0 h 5533351"/>
              <a:gd name="connsiteX4" fmla="*/ 0 w 6110122"/>
              <a:gd name="connsiteY4" fmla="*/ 0 h 5533351"/>
              <a:gd name="connsiteX5" fmla="*/ 0 w 6110122"/>
              <a:gd name="connsiteY5" fmla="*/ 5516887 h 5533351"/>
              <a:gd name="connsiteX6" fmla="*/ 46130 w 6110122"/>
              <a:gd name="connsiteY6" fmla="*/ 5521057 h 5533351"/>
              <a:gd name="connsiteX7" fmla="*/ 324583 w 6110122"/>
              <a:gd name="connsiteY7" fmla="*/ 5532549 h 5533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10122" h="5533351">
                <a:moveTo>
                  <a:pt x="324583" y="5532549"/>
                </a:moveTo>
                <a:cubicBezTo>
                  <a:pt x="3099434" y="5579166"/>
                  <a:pt x="5565217" y="3590326"/>
                  <a:pt x="6035604" y="770225"/>
                </a:cubicBezTo>
                <a:cubicBezTo>
                  <a:pt x="6058365" y="633768"/>
                  <a:pt x="6076076" y="497636"/>
                  <a:pt x="6088871" y="362020"/>
                </a:cubicBezTo>
                <a:lnTo>
                  <a:pt x="6110122" y="0"/>
                </a:lnTo>
                <a:lnTo>
                  <a:pt x="0" y="0"/>
                </a:lnTo>
                <a:lnTo>
                  <a:pt x="0" y="5516887"/>
                </a:lnTo>
                <a:lnTo>
                  <a:pt x="46130" y="5521057"/>
                </a:lnTo>
                <a:cubicBezTo>
                  <a:pt x="139249" y="5527179"/>
                  <a:pt x="232088" y="5530995"/>
                  <a:pt x="324583" y="5532549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4C8C24-F484-434D-89D6-1DC13F085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2903393"/>
            <a:ext cx="3607841" cy="2625537"/>
          </a:xfrm>
        </p:spPr>
        <p:txBody>
          <a:bodyPr anchor="b">
            <a:normAutofit/>
          </a:bodyPr>
          <a:lstStyle/>
          <a:p>
            <a:r>
              <a:rPr lang="de-DE" sz="4100" dirty="0"/>
              <a:t>GTS Workshops</a:t>
            </a:r>
            <a:br>
              <a:rPr lang="de-DE" sz="4100" dirty="0"/>
            </a:br>
            <a:br>
              <a:rPr lang="de-DE" sz="4100" dirty="0"/>
            </a:br>
            <a:r>
              <a:rPr lang="de-DE" sz="4100" dirty="0"/>
              <a:t>Ein kleiner Rückblick…</a:t>
            </a:r>
            <a:endParaRPr lang="de-AT" sz="41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EA6558-6898-4F3E-8ABB-255356C9B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0921" y="600741"/>
            <a:ext cx="4959662" cy="48165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36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Der </a:t>
            </a:r>
            <a:r>
              <a:rPr lang="de-DE" sz="3600" b="1" dirty="0">
                <a:solidFill>
                  <a:srgbClr val="FFC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Herbst</a:t>
            </a:r>
            <a:r>
              <a:rPr lang="de-DE" sz="36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3600" b="1" dirty="0">
                <a:solidFill>
                  <a:srgbClr val="FFFF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ist</a:t>
            </a:r>
            <a:r>
              <a:rPr lang="de-DE" sz="36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3600" b="1" dirty="0">
                <a:solidFill>
                  <a:srgbClr val="92D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bunt</a:t>
            </a:r>
            <a:r>
              <a:rPr lang="de-DE" sz="36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de-AT" sz="3600" b="1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AT" sz="2100" dirty="0"/>
              <a:t>Im Oktober starteten unsere Workshops in der Nachmittagsbetreuung. </a:t>
            </a:r>
          </a:p>
          <a:p>
            <a:pPr marL="0" indent="0">
              <a:buNone/>
            </a:pPr>
            <a:r>
              <a:rPr lang="de-AT" sz="2100" dirty="0"/>
              <a:t>Unsere </a:t>
            </a:r>
            <a:r>
              <a:rPr lang="de-AT" sz="2100" dirty="0" err="1"/>
              <a:t>Freizeitpädagog</a:t>
            </a:r>
            <a:r>
              <a:rPr lang="de-AT" sz="2100" dirty="0"/>
              <a:t>*innen boten täglich zwei Programmpunkte an, bei denen alle Kinder mitmachen konnten.</a:t>
            </a:r>
          </a:p>
          <a:p>
            <a:pPr marL="0" indent="0">
              <a:buNone/>
            </a:pPr>
            <a:r>
              <a:rPr lang="de-AT" sz="2100" dirty="0"/>
              <a:t>Anbei ein paar Eindrücke und Impressionen!</a:t>
            </a:r>
          </a:p>
        </p:txBody>
      </p:sp>
    </p:spTree>
    <p:extLst>
      <p:ext uri="{BB962C8B-B14F-4D97-AF65-F5344CB8AC3E}">
        <p14:creationId xmlns:p14="http://schemas.microsoft.com/office/powerpoint/2010/main" val="2013411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Decke, stehend, Personen, Boden enthält.&#10;&#10;Automatisch generierte Beschreibung">
            <a:extLst>
              <a:ext uri="{FF2B5EF4-FFF2-40B4-BE49-F238E27FC236}">
                <a16:creationId xmlns:a16="http://schemas.microsoft.com/office/drawing/2014/main" id="{C6212B4B-9A59-4341-9085-B6C2984C35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547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Boden, Decke, Personen, Bereich enthält.&#10;&#10;Automatisch generierte Beschreibung">
            <a:extLst>
              <a:ext uri="{FF2B5EF4-FFF2-40B4-BE49-F238E27FC236}">
                <a16:creationId xmlns:a16="http://schemas.microsoft.com/office/drawing/2014/main" id="{B1AF9DC4-013D-4513-8285-B6C8AFECBE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547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4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26B5CC-1C2A-4249-BB36-E55B0BF5E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433" y="2193417"/>
            <a:ext cx="5372100" cy="24711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FB66D72-505A-4E61-9D21-7DC3EE02B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2193417"/>
            <a:ext cx="5372099" cy="247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72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3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59"/>
            <a:ext cx="5538555" cy="288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Person, Essen, Gericht enthält.&#10;&#10;Automatisch generierte Beschreibung">
            <a:extLst>
              <a:ext uri="{FF2B5EF4-FFF2-40B4-BE49-F238E27FC236}">
                <a16:creationId xmlns:a16="http://schemas.microsoft.com/office/drawing/2014/main" id="{DCE1A630-FA7C-4957-BBF7-BB392E36B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99" y="644229"/>
            <a:ext cx="1920240" cy="25603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480060"/>
            <a:ext cx="5538555" cy="2887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Text, Familie enthält.&#10;&#10;Automatisch generierte Beschreibung">
            <a:extLst>
              <a:ext uri="{FF2B5EF4-FFF2-40B4-BE49-F238E27FC236}">
                <a16:creationId xmlns:a16="http://schemas.microsoft.com/office/drawing/2014/main" id="{C867F094-93EC-4364-AC6C-ED05AA2C8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589" y="644229"/>
            <a:ext cx="1920240" cy="25603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80DE958-9D45-4CAD-BF1F-FA2ED970B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3" y="3527956"/>
            <a:ext cx="5538554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Ein Bild, das Text, Tisch, Person, sitzend enthält.&#10;&#10;Automatisch generierte Beschreibung">
            <a:extLst>
              <a:ext uri="{FF2B5EF4-FFF2-40B4-BE49-F238E27FC236}">
                <a16:creationId xmlns:a16="http://schemas.microsoft.com/office/drawing/2014/main" id="{F07800ED-3A7A-40BC-879B-5B3BA6261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99" y="3653451"/>
            <a:ext cx="1920240" cy="25603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B93B4BF-AD35-4E52-8131-161C5FB9C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3527956"/>
            <a:ext cx="5538555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Person, drinnen, Fenster, Gruppe enthält.&#10;&#10;Automatisch generierte Beschreibung">
            <a:extLst>
              <a:ext uri="{FF2B5EF4-FFF2-40B4-BE49-F238E27FC236}">
                <a16:creationId xmlns:a16="http://schemas.microsoft.com/office/drawing/2014/main" id="{B523B7C3-8249-4936-A2D4-1349939DC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589" y="3672788"/>
            <a:ext cx="192024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48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Boden, drinnen, Gebäude enthält.&#10;&#10;Automatisch generierte Beschreibung">
            <a:extLst>
              <a:ext uri="{FF2B5EF4-FFF2-40B4-BE49-F238E27FC236}">
                <a16:creationId xmlns:a16="http://schemas.microsoft.com/office/drawing/2014/main" id="{3D1170FC-3C0D-4D04-9EF3-589937680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3" y="643467"/>
            <a:ext cx="4178299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Boden, Sport enthält.&#10;&#10;Automatisch generierte Beschreibung">
            <a:extLst>
              <a:ext uri="{FF2B5EF4-FFF2-40B4-BE49-F238E27FC236}">
                <a16:creationId xmlns:a16="http://schemas.microsoft.com/office/drawing/2014/main" id="{42F0B165-9978-483D-96FE-CCAFCEA61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66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87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373">
            <a:extLst>
              <a:ext uri="{FF2B5EF4-FFF2-40B4-BE49-F238E27FC236}">
                <a16:creationId xmlns:a16="http://schemas.microsoft.com/office/drawing/2014/main" id="{5166338E-35D5-4F7B-879E-1F28B8CBE645}"/>
              </a:ext>
            </a:extLst>
          </p:cNvPr>
          <p:cNvPicPr/>
          <p:nvPr/>
        </p:nvPicPr>
        <p:blipFill rotWithShape="1">
          <a:blip r:embed="rId2"/>
          <a:srcRect r="4358" b="-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2651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A299E85-A151-4A2F-8DFE-9EDC2E26A45E}"/>
              </a:ext>
            </a:extLst>
          </p:cNvPr>
          <p:cNvSpPr txBox="1"/>
          <p:nvPr/>
        </p:nvSpPr>
        <p:spPr>
          <a:xfrm>
            <a:off x="805544" y="2871982"/>
            <a:ext cx="4245428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Im</a:t>
            </a:r>
            <a:r>
              <a:rPr lang="en-US" sz="2400" dirty="0"/>
              <a:t> November </a:t>
            </a:r>
            <a:r>
              <a:rPr lang="en-US" sz="2400" dirty="0" err="1"/>
              <a:t>stehen</a:t>
            </a:r>
            <a:r>
              <a:rPr lang="en-US" sz="2400" dirty="0"/>
              <a:t> alle Workshops </a:t>
            </a:r>
            <a:r>
              <a:rPr lang="en-US" sz="2400" dirty="0" err="1"/>
              <a:t>unter</a:t>
            </a:r>
            <a:r>
              <a:rPr lang="en-US" sz="2400" dirty="0"/>
              <a:t> dem Motto: „Licht und </a:t>
            </a:r>
            <a:r>
              <a:rPr lang="en-US" sz="2400" dirty="0" err="1"/>
              <a:t>Schatten</a:t>
            </a:r>
            <a:r>
              <a:rPr lang="en-US" sz="2400" dirty="0"/>
              <a:t>!“</a:t>
            </a:r>
          </a:p>
        </p:txBody>
      </p:sp>
      <p:sp>
        <p:nvSpPr>
          <p:cNvPr id="4106" name="Freeform: Shape 76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 descr="Licht und Schatten fotografieren - eine Motivgruppe für schönes Wetter ›  Digitipps.ch - der Online Fotokurs">
            <a:extLst>
              <a:ext uri="{FF2B5EF4-FFF2-40B4-BE49-F238E27FC236}">
                <a16:creationId xmlns:a16="http://schemas.microsoft.com/office/drawing/2014/main" id="{7621DC77-7657-43F8-82B6-EBFEF83D2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8" r="1" b="8070"/>
          <a:stretch/>
        </p:blipFill>
        <p:spPr bwMode="auto"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Freeform: Shape 78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104" name="Picture 8" descr="Schattentheater - betzold.de">
            <a:extLst>
              <a:ext uri="{FF2B5EF4-FFF2-40B4-BE49-F238E27FC236}">
                <a16:creationId xmlns:a16="http://schemas.microsoft.com/office/drawing/2014/main" id="{E7205C6D-145C-4B18-A91C-5FFA6B557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" r="4" b="4882"/>
          <a:stretch/>
        </p:blipFill>
        <p:spPr bwMode="auto"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Wo Schatten ist, ist auch Licht“ | KarriereleiterIn">
            <a:extLst>
              <a:ext uri="{FF2B5EF4-FFF2-40B4-BE49-F238E27FC236}">
                <a16:creationId xmlns:a16="http://schemas.microsoft.com/office/drawing/2014/main" id="{022CFCB0-7B5A-4318-90C4-ED1AFFF1E7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4" name="AutoShape 6" descr="Wo Schatten ist, ist auch Licht“ | KarriereleiterIn">
            <a:extLst>
              <a:ext uri="{FF2B5EF4-FFF2-40B4-BE49-F238E27FC236}">
                <a16:creationId xmlns:a16="http://schemas.microsoft.com/office/drawing/2014/main" id="{13855053-2F70-4C7E-BF81-2895DDD246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92626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Person, drinnen, Familie enthält.&#10;&#10;Automatisch generierte Beschreibung">
            <a:extLst>
              <a:ext uri="{FF2B5EF4-FFF2-40B4-BE49-F238E27FC236}">
                <a16:creationId xmlns:a16="http://schemas.microsoft.com/office/drawing/2014/main" id="{489697C3-8351-4196-AAB9-76A699E156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82" r="2" b="13211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5" name="Grafik 4" descr="Ein Bild, das Tisch, Esstisch enthält.&#10;&#10;Automatisch generierte Beschreibung">
            <a:extLst>
              <a:ext uri="{FF2B5EF4-FFF2-40B4-BE49-F238E27FC236}">
                <a16:creationId xmlns:a16="http://schemas.microsoft.com/office/drawing/2014/main" id="{50A1EB70-30C2-466C-A0F9-4D38A72A92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3" r="-3" b="21512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8778FE8-94DD-48A6-958A-5BD751A66C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3" b="17636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80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Himmel, draußen, Person enthält.&#10;&#10;Automatisch generierte Beschreibung">
            <a:extLst>
              <a:ext uri="{FF2B5EF4-FFF2-40B4-BE49-F238E27FC236}">
                <a16:creationId xmlns:a16="http://schemas.microsoft.com/office/drawing/2014/main" id="{0814F592-D315-4EEB-BBD8-13FD5A0EEA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8" r="4" b="6133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7" name="Grafik 6" descr="Ein Bild, das Person, draußen enthält.&#10;&#10;Automatisch generierte Beschreibung">
            <a:extLst>
              <a:ext uri="{FF2B5EF4-FFF2-40B4-BE49-F238E27FC236}">
                <a16:creationId xmlns:a16="http://schemas.microsoft.com/office/drawing/2014/main" id="{1742C3FD-4E93-4EB0-A870-BEC776C228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" r="-1" b="8529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3" name="Grafik 2" descr="Ein Bild, das draußen, Baum, Boden, Person enthält.&#10;&#10;Automatisch generierte Beschreibung">
            <a:extLst>
              <a:ext uri="{FF2B5EF4-FFF2-40B4-BE49-F238E27FC236}">
                <a16:creationId xmlns:a16="http://schemas.microsoft.com/office/drawing/2014/main" id="{8C28BF39-17F4-462B-8FFA-18396DAF03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17" b="-1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94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Grafik 7" descr="Ein Bild, das Boden, drinnen, Sport enthält.&#10;&#10;Automatisch generierte Beschreibung">
            <a:extLst>
              <a:ext uri="{FF2B5EF4-FFF2-40B4-BE49-F238E27FC236}">
                <a16:creationId xmlns:a16="http://schemas.microsoft.com/office/drawing/2014/main" id="{F2DC47D9-572B-4C97-BD24-32EDE14D0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4" r="1" b="15107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12" name="Grafik 11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D491F9A3-7D88-4757-B806-D670DD4ABA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 r="37463" b="-3"/>
          <a:stretch/>
        </p:blipFill>
        <p:spPr>
          <a:xfrm rot="5400000">
            <a:off x="8189976" y="-655319"/>
            <a:ext cx="3346704" cy="4657344"/>
          </a:xfrm>
          <a:prstGeom prst="rect">
            <a:avLst/>
          </a:prstGeom>
        </p:spPr>
      </p:pic>
      <p:pic>
        <p:nvPicPr>
          <p:cNvPr id="16" name="Grafik 15" descr="Ein Bild, das Boden, Person, drinnen, Fenster enthält.&#10;&#10;Automatisch generierte Beschreibung">
            <a:extLst>
              <a:ext uri="{FF2B5EF4-FFF2-40B4-BE49-F238E27FC236}">
                <a16:creationId xmlns:a16="http://schemas.microsoft.com/office/drawing/2014/main" id="{77136BFA-8DFF-43FD-AF09-F9E3CF04FF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2" r="-3" b="15052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72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Boden, drinnen, Wand, Person enthält.&#10;&#10;Automatisch generierte Beschreibung">
            <a:extLst>
              <a:ext uri="{FF2B5EF4-FFF2-40B4-BE49-F238E27FC236}">
                <a16:creationId xmlns:a16="http://schemas.microsoft.com/office/drawing/2014/main" id="{39F67A3F-BD97-468C-A783-AEC387E0AC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0" r="-1" b="32465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Grafik 2" descr="Ein Bild, das Boden, drinnen, Person enthält.&#10;&#10;Automatisch generierte Beschreibung">
            <a:extLst>
              <a:ext uri="{FF2B5EF4-FFF2-40B4-BE49-F238E27FC236}">
                <a16:creationId xmlns:a16="http://schemas.microsoft.com/office/drawing/2014/main" id="{3FE4BF20-C264-492F-B9B2-BB6FD0FEDB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5" b="-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9" name="Grafik 8" descr="Ein Bild, das Text, Person, drinnen enthält.&#10;&#10;Automatisch generierte Beschreibung">
            <a:extLst>
              <a:ext uri="{FF2B5EF4-FFF2-40B4-BE49-F238E27FC236}">
                <a16:creationId xmlns:a16="http://schemas.microsoft.com/office/drawing/2014/main" id="{5F82B3AD-B1A8-4CAD-AF69-FECA30F4F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" r="-1" b="36023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5" name="Grafik 4" descr="Ein Bild, das Boden, drinnen, Wand, Decke enthält.&#10;&#10;Automatisch generierte Beschreibung">
            <a:extLst>
              <a:ext uri="{FF2B5EF4-FFF2-40B4-BE49-F238E27FC236}">
                <a16:creationId xmlns:a16="http://schemas.microsoft.com/office/drawing/2014/main" id="{8CB3C819-8B18-4E9D-B0BA-F02F1B8FE6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7" r="2" b="28631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21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B6D043D7-A0C1-4A3B-BD38-2984A0D91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3" b="12789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Grafik 4" descr="Ein Bild, das drinnen, Person, Boden enthält.&#10;&#10;Automatisch generierte Beschreibung">
            <a:extLst>
              <a:ext uri="{FF2B5EF4-FFF2-40B4-BE49-F238E27FC236}">
                <a16:creationId xmlns:a16="http://schemas.microsoft.com/office/drawing/2014/main" id="{17F9E3F0-9E59-4C2F-8C3D-D3A173D000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6" b="15987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85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Person, Automat enthält.&#10;&#10;Automatisch generierte Beschreibung">
            <a:extLst>
              <a:ext uri="{FF2B5EF4-FFF2-40B4-BE49-F238E27FC236}">
                <a16:creationId xmlns:a16="http://schemas.microsoft.com/office/drawing/2014/main" id="{9B21B25D-D361-4807-B040-899BBF784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r="23098" b="-1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3" name="Grafik 2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21C88643-5D8C-4511-81A2-71904DAFA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0" r="-1" b="20473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7" name="Grafik 6" descr="Ein Bild, das Person, gelb enthält.&#10;&#10;Automatisch generierte Beschreibung">
            <a:extLst>
              <a:ext uri="{FF2B5EF4-FFF2-40B4-BE49-F238E27FC236}">
                <a16:creationId xmlns:a16="http://schemas.microsoft.com/office/drawing/2014/main" id="{6F5AAFDD-E7CE-483F-B940-E7A7496F32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0" r="13638" b="-1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18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F473E2F6-70C9-42C1-B97D-42585EA11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3" y="643467"/>
            <a:ext cx="4178299" cy="55710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Ein Bild, das Person, Tisch, drinnen, klein enthält.&#10;&#10;Automatisch generierte Beschreibung">
            <a:extLst>
              <a:ext uri="{FF2B5EF4-FFF2-40B4-BE49-F238E27FC236}">
                <a16:creationId xmlns:a16="http://schemas.microsoft.com/office/drawing/2014/main" id="{E84A00D1-2681-4CF5-9229-2EFCC1E78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66" y="643467"/>
            <a:ext cx="4178299" cy="5571066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C87E342F-BBFB-4171-B030-E3ED96FBD6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6237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B9122AC2-64F6-4D2E-84B3-616F29F721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7" r="26416" b="-3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9" name="Grafik 8" descr="Ein Bild, das Text, Schreibtisch enthält.&#10;&#10;Automatisch generierte Beschreibung">
            <a:extLst>
              <a:ext uri="{FF2B5EF4-FFF2-40B4-BE49-F238E27FC236}">
                <a16:creationId xmlns:a16="http://schemas.microsoft.com/office/drawing/2014/main" id="{53FB77C6-FB52-4A93-A551-1891B6FC8E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9" r="7730" b="-3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5" name="Grafik 4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FF3FC604-7CB6-4434-B256-9D5385DD9C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r="25207" b="-1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068092C-49EF-4BCD-8BDE-423C8CE5F8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6016DF46-1ADB-46CC-A811-1677F6DD60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10043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43E01599280F4CB0F6FE8A12FB29C7" ma:contentTypeVersion="12" ma:contentTypeDescription="Create a new document." ma:contentTypeScope="" ma:versionID="27208c76471c1d67c36fbf4ac102a2ac">
  <xsd:schema xmlns:xsd="http://www.w3.org/2001/XMLSchema" xmlns:xs="http://www.w3.org/2001/XMLSchema" xmlns:p="http://schemas.microsoft.com/office/2006/metadata/properties" xmlns:ns3="638bb2d9-90d2-4bd2-a615-4b1308cb768e" xmlns:ns4="86a4cdc6-f080-4fe1-9638-22c433a96dfb" targetNamespace="http://schemas.microsoft.com/office/2006/metadata/properties" ma:root="true" ma:fieldsID="8a8b6a3f175e8b744f8e849ac5294171" ns3:_="" ns4:_="">
    <xsd:import namespace="638bb2d9-90d2-4bd2-a615-4b1308cb768e"/>
    <xsd:import namespace="86a4cdc6-f080-4fe1-9638-22c433a96df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8bb2d9-90d2-4bd2-a615-4b1308cb76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a4cdc6-f080-4fe1-9638-22c433a96df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351D0F7-9172-408E-9254-06DE4E2C2B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8bb2d9-90d2-4bd2-a615-4b1308cb768e"/>
    <ds:schemaRef ds:uri="86a4cdc6-f080-4fe1-9638-22c433a96d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A6FB5D-4B22-4C05-8622-C51D7F85C8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1434D9-31C0-43FB-9722-8077DF049AFA}">
  <ds:schemaRefs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86a4cdc6-f080-4fe1-9638-22c433a96dfb"/>
    <ds:schemaRef ds:uri="638bb2d9-90d2-4bd2-a615-4b1308cb768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</Words>
  <Application>Microsoft Office PowerPoint</Application>
  <PresentationFormat>Breitbild</PresentationFormat>
  <Paragraphs>6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</vt:lpstr>
      <vt:lpstr>GTS Workshops  Ein kleiner Rückblick…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GTS Workshops  Ein kleiner Rückblick…</dc:title>
  <dc:creator>Ridisser Emelie</dc:creator>
  <cp:lastModifiedBy>Ridisser Emelie</cp:lastModifiedBy>
  <cp:revision>3</cp:revision>
  <dcterms:created xsi:type="dcterms:W3CDTF">2021-11-01T15:00:23Z</dcterms:created>
  <dcterms:modified xsi:type="dcterms:W3CDTF">2021-11-01T15:44:03Z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0x0101009F43E01599280F4CB0F6FE8A12FB29C7</vt:lpwstr>
  </property>
</Properties>
</file>