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0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3A39DD-26E3-4D9C-8D5F-63B921EFE946}" type="datetimeFigureOut">
              <a:rPr lang="es-ES" smtClean="0"/>
              <a:pPr/>
              <a:t>27/03/2019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65BD3-D192-45DF-A4C0-31542B1BB5AC}"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E765BD3-D192-45DF-A4C0-31542B1BB5AC}" type="slidenum">
              <a:rPr lang="es-ES" smtClean="0"/>
              <a:pPr/>
              <a:t>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E970E38-698D-4EF7-BD5A-317561AFF0B7}" type="datetimeFigureOut">
              <a:rPr lang="es-ES" smtClean="0"/>
              <a:pPr/>
              <a:t>27/03/2019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D8CCCD-CA94-4DFA-BB64-04F6C5E6C66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E970E38-698D-4EF7-BD5A-317561AFF0B7}" type="datetimeFigureOut">
              <a:rPr lang="es-ES" smtClean="0"/>
              <a:pPr/>
              <a:t>27/03/2019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D8CCCD-CA94-4DFA-BB64-04F6C5E6C66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E970E38-698D-4EF7-BD5A-317561AFF0B7}" type="datetimeFigureOut">
              <a:rPr lang="es-ES" smtClean="0"/>
              <a:pPr/>
              <a:t>27/03/2019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D8CCCD-CA94-4DFA-BB64-04F6C5E6C66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E970E38-698D-4EF7-BD5A-317561AFF0B7}" type="datetimeFigureOut">
              <a:rPr lang="es-ES" smtClean="0"/>
              <a:pPr/>
              <a:t>27/03/2019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D8CCCD-CA94-4DFA-BB64-04F6C5E6C66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E970E38-698D-4EF7-BD5A-317561AFF0B7}" type="datetimeFigureOut">
              <a:rPr lang="es-ES" smtClean="0"/>
              <a:pPr/>
              <a:t>27/03/2019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D8CCCD-CA94-4DFA-BB64-04F6C5E6C66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E970E38-698D-4EF7-BD5A-317561AFF0B7}" type="datetimeFigureOut">
              <a:rPr lang="es-ES" smtClean="0"/>
              <a:pPr/>
              <a:t>27/03/2019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4D8CCCD-CA94-4DFA-BB64-04F6C5E6C66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E970E38-698D-4EF7-BD5A-317561AFF0B7}" type="datetimeFigureOut">
              <a:rPr lang="es-ES" smtClean="0"/>
              <a:pPr/>
              <a:t>27/03/2019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4D8CCCD-CA94-4DFA-BB64-04F6C5E6C66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E970E38-698D-4EF7-BD5A-317561AFF0B7}" type="datetimeFigureOut">
              <a:rPr lang="es-ES" smtClean="0"/>
              <a:pPr/>
              <a:t>27/03/2019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4D8CCCD-CA94-4DFA-BB64-04F6C5E6C66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E970E38-698D-4EF7-BD5A-317561AFF0B7}" type="datetimeFigureOut">
              <a:rPr lang="es-ES" smtClean="0"/>
              <a:pPr/>
              <a:t>27/03/2019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4D8CCCD-CA94-4DFA-BB64-04F6C5E6C66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E970E38-698D-4EF7-BD5A-317561AFF0B7}" type="datetimeFigureOut">
              <a:rPr lang="es-ES" smtClean="0"/>
              <a:pPr/>
              <a:t>27/03/2019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4D8CCCD-CA94-4DFA-BB64-04F6C5E6C66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E970E38-698D-4EF7-BD5A-317561AFF0B7}" type="datetimeFigureOut">
              <a:rPr lang="es-ES" smtClean="0"/>
              <a:pPr/>
              <a:t>27/03/2019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4D8CCCD-CA94-4DFA-BB64-04F6C5E6C66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70E38-698D-4EF7-BD5A-317561AFF0B7}" type="datetimeFigureOut">
              <a:rPr lang="es-ES" smtClean="0"/>
              <a:pPr/>
              <a:t>27/03/2019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8CCCD-CA94-4DFA-BB64-04F6C5E6C66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endParaRPr lang="es-ES" sz="11500" dirty="0">
              <a:solidFill>
                <a:srgbClr val="003399"/>
              </a:solidFill>
              <a:latin typeface="Arial Rounded MT Bold" pitchFamily="34" charset="0"/>
            </a:endParaRPr>
          </a:p>
        </p:txBody>
      </p:sp>
      <p:sp>
        <p:nvSpPr>
          <p:cNvPr id="3" name="2 Subtítulo"/>
          <p:cNvSpPr>
            <a:spLocks noGrp="1"/>
          </p:cNvSpPr>
          <p:nvPr>
            <p:ph type="subTitle" idx="1"/>
          </p:nvPr>
        </p:nvSpPr>
        <p:spPr/>
        <p:txBody>
          <a:bodyPr/>
          <a:lstStyle/>
          <a:p>
            <a:endParaRPr lang="es-ES" dirty="0"/>
          </a:p>
        </p:txBody>
      </p:sp>
      <p:pic>
        <p:nvPicPr>
          <p:cNvPr id="14338" name="Picture 2" descr="Resultado de imagen de erasmus bandera"/>
          <p:cNvPicPr>
            <a:picLocks noChangeAspect="1" noChangeArrowheads="1"/>
          </p:cNvPicPr>
          <p:nvPr/>
        </p:nvPicPr>
        <p:blipFill>
          <a:blip r:embed="rId2" cstate="print"/>
          <a:srcRect/>
          <a:stretch>
            <a:fillRect/>
          </a:stretch>
        </p:blipFill>
        <p:spPr bwMode="auto">
          <a:xfrm>
            <a:off x="0" y="0"/>
            <a:ext cx="9144000" cy="7317432"/>
          </a:xfrm>
          <a:prstGeom prst="rect">
            <a:avLst/>
          </a:prstGeom>
          <a:noFill/>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9800" dirty="0" smtClean="0">
                <a:solidFill>
                  <a:srgbClr val="00FFFF"/>
                </a:solidFill>
                <a:latin typeface="Arial Rounded MT Bold" pitchFamily="34" charset="0"/>
              </a:rPr>
              <a:t>FRIDAY</a:t>
            </a:r>
            <a:endParaRPr lang="es-ES" sz="8800" dirty="0">
              <a:solidFill>
                <a:srgbClr val="00FFFF"/>
              </a:solidFill>
              <a:latin typeface="Arial Rounded MT Bold" pitchFamily="34" charset="0"/>
            </a:endParaRPr>
          </a:p>
        </p:txBody>
      </p:sp>
      <p:sp>
        <p:nvSpPr>
          <p:cNvPr id="3" name="2 Marcador de contenido"/>
          <p:cNvSpPr>
            <a:spLocks noGrp="1"/>
          </p:cNvSpPr>
          <p:nvPr>
            <p:ph idx="1"/>
          </p:nvPr>
        </p:nvSpPr>
        <p:spPr/>
        <p:txBody>
          <a:bodyPr/>
          <a:lstStyle/>
          <a:p>
            <a:r>
              <a:rPr lang="es-ES" sz="1800" dirty="0" smtClean="0">
                <a:latin typeface="Comic Sans MS" pitchFamily="66" charset="0"/>
              </a:rPr>
              <a:t>I </a:t>
            </a:r>
            <a:r>
              <a:rPr lang="es-ES" sz="1800" dirty="0" err="1" smtClean="0">
                <a:latin typeface="Comic Sans MS" pitchFamily="66" charset="0"/>
              </a:rPr>
              <a:t>got</a:t>
            </a:r>
            <a:r>
              <a:rPr lang="es-ES" sz="1800" dirty="0" smtClean="0">
                <a:latin typeface="Comic Sans MS" pitchFamily="66" charset="0"/>
              </a:rPr>
              <a:t> </a:t>
            </a:r>
            <a:r>
              <a:rPr lang="es-ES" sz="1800" dirty="0" smtClean="0">
                <a:latin typeface="Comic Sans MS" pitchFamily="66" charset="0"/>
              </a:rPr>
              <a:t>up at </a:t>
            </a:r>
            <a:r>
              <a:rPr lang="es-ES" sz="1800" dirty="0" smtClean="0">
                <a:latin typeface="Comic Sans MS" pitchFamily="66" charset="0"/>
              </a:rPr>
              <a:t>7:00,had </a:t>
            </a:r>
            <a:r>
              <a:rPr lang="es-ES" sz="1800" dirty="0" err="1" smtClean="0">
                <a:latin typeface="Comic Sans MS" pitchFamily="66" charset="0"/>
              </a:rPr>
              <a:t>breakfast</a:t>
            </a:r>
            <a:r>
              <a:rPr lang="es-ES" sz="1800" dirty="0" smtClean="0">
                <a:latin typeface="Comic Sans MS" pitchFamily="66" charset="0"/>
              </a:rPr>
              <a:t> and </a:t>
            </a:r>
            <a:r>
              <a:rPr lang="es-ES" sz="1800" dirty="0" err="1" smtClean="0">
                <a:latin typeface="Comic Sans MS" pitchFamily="66" charset="0"/>
              </a:rPr>
              <a:t>went</a:t>
            </a:r>
            <a:r>
              <a:rPr lang="es-ES" sz="1800" dirty="0" smtClean="0">
                <a:latin typeface="Comic Sans MS" pitchFamily="66" charset="0"/>
              </a:rPr>
              <a:t> </a:t>
            </a:r>
            <a:r>
              <a:rPr lang="es-ES" sz="1800" dirty="0" err="1" smtClean="0">
                <a:latin typeface="Comic Sans MS" pitchFamily="66" charset="0"/>
              </a:rPr>
              <a:t>to</a:t>
            </a:r>
            <a:r>
              <a:rPr lang="es-ES" sz="1800" dirty="0" smtClean="0">
                <a:latin typeface="Comic Sans MS" pitchFamily="66" charset="0"/>
              </a:rPr>
              <a:t> </a:t>
            </a:r>
            <a:r>
              <a:rPr lang="es-ES" sz="1800" dirty="0" err="1" smtClean="0">
                <a:latin typeface="Comic Sans MS" pitchFamily="66" charset="0"/>
              </a:rPr>
              <a:t>school</a:t>
            </a:r>
            <a:r>
              <a:rPr lang="es-ES" sz="1800" dirty="0" smtClean="0">
                <a:latin typeface="Comic Sans MS" pitchFamily="66" charset="0"/>
              </a:rPr>
              <a:t> </a:t>
            </a:r>
            <a:r>
              <a:rPr lang="es-ES" sz="1800" dirty="0" err="1" smtClean="0">
                <a:latin typeface="Comic Sans MS" pitchFamily="66" charset="0"/>
              </a:rPr>
              <a:t>on</a:t>
            </a:r>
            <a:r>
              <a:rPr lang="es-ES" sz="1800" dirty="0" smtClean="0">
                <a:latin typeface="Comic Sans MS" pitchFamily="66" charset="0"/>
              </a:rPr>
              <a:t> </a:t>
            </a:r>
            <a:r>
              <a:rPr lang="es-ES" sz="1800" dirty="0" err="1" smtClean="0">
                <a:latin typeface="Comic Sans MS" pitchFamily="66" charset="0"/>
              </a:rPr>
              <a:t>foot</a:t>
            </a:r>
            <a:endParaRPr lang="es-ES" sz="1800" dirty="0" smtClean="0">
              <a:latin typeface="Comic Sans MS" pitchFamily="66" charset="0"/>
            </a:endParaRPr>
          </a:p>
          <a:p>
            <a:r>
              <a:rPr lang="es-ES" sz="1800" dirty="0" err="1" smtClean="0">
                <a:latin typeface="Comic Sans MS" pitchFamily="66" charset="0"/>
              </a:rPr>
              <a:t>We</a:t>
            </a:r>
            <a:r>
              <a:rPr lang="es-ES" sz="1800" dirty="0" smtClean="0">
                <a:latin typeface="Comic Sans MS" pitchFamily="66" charset="0"/>
              </a:rPr>
              <a:t> </a:t>
            </a:r>
            <a:r>
              <a:rPr lang="es-ES" sz="1800" dirty="0" err="1" smtClean="0">
                <a:latin typeface="Comic Sans MS" pitchFamily="66" charset="0"/>
              </a:rPr>
              <a:t>finished</a:t>
            </a:r>
            <a:r>
              <a:rPr lang="es-ES" sz="1800" dirty="0" smtClean="0">
                <a:latin typeface="Comic Sans MS" pitchFamily="66" charset="0"/>
              </a:rPr>
              <a:t> </a:t>
            </a:r>
            <a:r>
              <a:rPr lang="es-ES" sz="1800" dirty="0" err="1" smtClean="0">
                <a:latin typeface="Comic Sans MS" pitchFamily="66" charset="0"/>
              </a:rPr>
              <a:t>our</a:t>
            </a:r>
            <a:r>
              <a:rPr lang="es-ES" sz="1800" dirty="0" smtClean="0">
                <a:latin typeface="Comic Sans MS" pitchFamily="66" charset="0"/>
              </a:rPr>
              <a:t> </a:t>
            </a:r>
            <a:r>
              <a:rPr lang="es-ES" sz="1800" dirty="0" err="1" smtClean="0">
                <a:latin typeface="Comic Sans MS" pitchFamily="66" charset="0"/>
              </a:rPr>
              <a:t>work</a:t>
            </a:r>
            <a:r>
              <a:rPr lang="es-ES" sz="1800" dirty="0" smtClean="0">
                <a:latin typeface="Comic Sans MS" pitchFamily="66" charset="0"/>
              </a:rPr>
              <a:t> </a:t>
            </a:r>
            <a:r>
              <a:rPr lang="es-ES" sz="1800" dirty="0" smtClean="0">
                <a:latin typeface="Comic Sans MS" pitchFamily="66" charset="0"/>
              </a:rPr>
              <a:t>in </a:t>
            </a:r>
            <a:r>
              <a:rPr lang="es-ES" sz="1800" dirty="0" err="1" smtClean="0">
                <a:latin typeface="Comic Sans MS" pitchFamily="66" charset="0"/>
              </a:rPr>
              <a:t>smalls</a:t>
            </a:r>
            <a:r>
              <a:rPr lang="es-ES" sz="1800" dirty="0" smtClean="0">
                <a:latin typeface="Comic Sans MS" pitchFamily="66" charset="0"/>
              </a:rPr>
              <a:t> </a:t>
            </a:r>
            <a:r>
              <a:rPr lang="es-ES" sz="1800" dirty="0" err="1" smtClean="0">
                <a:latin typeface="Comic Sans MS" pitchFamily="66" charset="0"/>
              </a:rPr>
              <a:t>groups</a:t>
            </a:r>
            <a:r>
              <a:rPr lang="es-ES" sz="1800" dirty="0" smtClean="0">
                <a:latin typeface="Comic Sans MS" pitchFamily="66" charset="0"/>
              </a:rPr>
              <a:t> </a:t>
            </a:r>
          </a:p>
          <a:p>
            <a:r>
              <a:rPr lang="es-ES" sz="1800" dirty="0" err="1" smtClean="0">
                <a:latin typeface="Comic Sans MS" pitchFamily="66" charset="0"/>
              </a:rPr>
              <a:t>We</a:t>
            </a:r>
            <a:r>
              <a:rPr lang="es-ES" sz="1800" dirty="0" smtClean="0">
                <a:latin typeface="Comic Sans MS" pitchFamily="66" charset="0"/>
              </a:rPr>
              <a:t> </a:t>
            </a:r>
            <a:r>
              <a:rPr lang="es-ES" sz="1800" dirty="0" err="1" smtClean="0">
                <a:latin typeface="Comic Sans MS" pitchFamily="66" charset="0"/>
              </a:rPr>
              <a:t>went</a:t>
            </a:r>
            <a:r>
              <a:rPr lang="es-ES" sz="1800" dirty="0" smtClean="0">
                <a:latin typeface="Comic Sans MS" pitchFamily="66" charset="0"/>
              </a:rPr>
              <a:t> </a:t>
            </a:r>
            <a:r>
              <a:rPr lang="es-ES" sz="1800" dirty="0" err="1" smtClean="0">
                <a:latin typeface="Comic Sans MS" pitchFamily="66" charset="0"/>
              </a:rPr>
              <a:t>to</a:t>
            </a:r>
            <a:r>
              <a:rPr lang="es-ES" sz="1800" dirty="0" smtClean="0">
                <a:latin typeface="Comic Sans MS" pitchFamily="66" charset="0"/>
              </a:rPr>
              <a:t> </a:t>
            </a:r>
            <a:r>
              <a:rPr lang="es-ES" sz="1800" dirty="0" err="1" smtClean="0">
                <a:latin typeface="Comic Sans MS" pitchFamily="66" charset="0"/>
              </a:rPr>
              <a:t>Brussels</a:t>
            </a:r>
            <a:r>
              <a:rPr lang="es-ES" sz="1800" dirty="0" smtClean="0">
                <a:latin typeface="Comic Sans MS" pitchFamily="66" charset="0"/>
              </a:rPr>
              <a:t> </a:t>
            </a:r>
            <a:r>
              <a:rPr lang="es-ES" sz="1800" dirty="0" err="1" smtClean="0">
                <a:latin typeface="Comic Sans MS" pitchFamily="66" charset="0"/>
              </a:rPr>
              <a:t>bybus</a:t>
            </a:r>
            <a:endParaRPr lang="es-ES" sz="1800" dirty="0" smtClean="0">
              <a:latin typeface="Comic Sans MS" pitchFamily="66" charset="0"/>
            </a:endParaRPr>
          </a:p>
          <a:p>
            <a:r>
              <a:rPr lang="es-ES" sz="1800" dirty="0" err="1" smtClean="0">
                <a:latin typeface="Comic Sans MS" pitchFamily="66" charset="0"/>
              </a:rPr>
              <a:t>We</a:t>
            </a:r>
            <a:r>
              <a:rPr lang="es-ES" sz="1800" dirty="0" smtClean="0">
                <a:latin typeface="Comic Sans MS" pitchFamily="66" charset="0"/>
              </a:rPr>
              <a:t> </a:t>
            </a:r>
            <a:r>
              <a:rPr lang="es-ES" sz="1800" dirty="0" err="1" smtClean="0">
                <a:latin typeface="Comic Sans MS" pitchFamily="66" charset="0"/>
              </a:rPr>
              <a:t>visited</a:t>
            </a:r>
            <a:r>
              <a:rPr lang="es-ES" sz="1800" dirty="0" smtClean="0">
                <a:latin typeface="Comic Sans MS" pitchFamily="66" charset="0"/>
              </a:rPr>
              <a:t> </a:t>
            </a:r>
            <a:r>
              <a:rPr lang="es-ES" sz="1800" dirty="0" err="1" smtClean="0">
                <a:latin typeface="Comic Sans MS" pitchFamily="66" charset="0"/>
              </a:rPr>
              <a:t>the</a:t>
            </a:r>
            <a:r>
              <a:rPr lang="es-ES" sz="1800" dirty="0" smtClean="0">
                <a:latin typeface="Comic Sans MS" pitchFamily="66" charset="0"/>
              </a:rPr>
              <a:t> </a:t>
            </a:r>
            <a:r>
              <a:rPr lang="es-ES" sz="1800" dirty="0" err="1" smtClean="0">
                <a:latin typeface="Comic Sans MS" pitchFamily="66" charset="0"/>
              </a:rPr>
              <a:t>Atomium</a:t>
            </a:r>
            <a:endParaRPr lang="es-ES" sz="1800" dirty="0" smtClean="0">
              <a:latin typeface="Comic Sans MS" pitchFamily="66" charset="0"/>
            </a:endParaRPr>
          </a:p>
          <a:p>
            <a:endParaRPr lang="es-ES" sz="1800" dirty="0" smtClean="0">
              <a:latin typeface="Comic Sans MS" pitchFamily="66" charset="0"/>
            </a:endParaRPr>
          </a:p>
          <a:p>
            <a:endParaRPr lang="es-ES" dirty="0"/>
          </a:p>
        </p:txBody>
      </p:sp>
      <p:pic>
        <p:nvPicPr>
          <p:cNvPr id="26625" name="Picture 1" descr="C:\Users\Acer\Pictures\elena\DCIM\Camera\IMG_20190215_134009.jpg"/>
          <p:cNvPicPr>
            <a:picLocks noChangeAspect="1" noChangeArrowheads="1"/>
          </p:cNvPicPr>
          <p:nvPr/>
        </p:nvPicPr>
        <p:blipFill>
          <a:blip r:embed="rId2" cstate="print"/>
          <a:srcRect/>
          <a:stretch>
            <a:fillRect/>
          </a:stretch>
        </p:blipFill>
        <p:spPr bwMode="auto">
          <a:xfrm>
            <a:off x="5652120" y="2204864"/>
            <a:ext cx="3131840" cy="4175787"/>
          </a:xfrm>
          <a:prstGeom prst="rect">
            <a:avLst/>
          </a:prstGeom>
          <a:noFill/>
        </p:spPr>
      </p:pic>
      <p:pic>
        <p:nvPicPr>
          <p:cNvPr id="26626" name="Picture 2" descr="C:\Users\Acer\Pictures\elena\DCIM\Camera\IMG_20190215_135204.jpg"/>
          <p:cNvPicPr>
            <a:picLocks noChangeAspect="1" noChangeArrowheads="1"/>
          </p:cNvPicPr>
          <p:nvPr/>
        </p:nvPicPr>
        <p:blipFill>
          <a:blip r:embed="rId3" cstate="print"/>
          <a:srcRect/>
          <a:stretch>
            <a:fillRect/>
          </a:stretch>
        </p:blipFill>
        <p:spPr bwMode="auto">
          <a:xfrm>
            <a:off x="2987824" y="2780928"/>
            <a:ext cx="2520280" cy="3600400"/>
          </a:xfrm>
          <a:prstGeom prst="rect">
            <a:avLst/>
          </a:prstGeom>
          <a:noFill/>
        </p:spPr>
      </p:pic>
      <p:pic>
        <p:nvPicPr>
          <p:cNvPr id="26627" name="Picture 3" descr="C:\Users\Acer\Pictures\elena\DCIM\Camera\IMG_20190215_141154.jpg"/>
          <p:cNvPicPr>
            <a:picLocks noChangeAspect="1" noChangeArrowheads="1"/>
          </p:cNvPicPr>
          <p:nvPr/>
        </p:nvPicPr>
        <p:blipFill>
          <a:blip r:embed="rId4" cstate="print"/>
          <a:srcRect/>
          <a:stretch>
            <a:fillRect/>
          </a:stretch>
        </p:blipFill>
        <p:spPr bwMode="auto">
          <a:xfrm>
            <a:off x="395536" y="3140968"/>
            <a:ext cx="2517744" cy="3356992"/>
          </a:xfrm>
          <a:prstGeom prst="rect">
            <a:avLst/>
          </a:prstGeom>
          <a:noFill/>
        </p:spPr>
      </p:pic>
      <p:pic>
        <p:nvPicPr>
          <p:cNvPr id="26628" name="Picture 4" descr="C:\Users\Acer\Pictures\elena\DCIM\Camera\IMG_20190215_145448.jpg"/>
          <p:cNvPicPr>
            <a:picLocks noChangeAspect="1" noChangeArrowheads="1"/>
          </p:cNvPicPr>
          <p:nvPr/>
        </p:nvPicPr>
        <p:blipFill>
          <a:blip r:embed="rId5" cstate="print"/>
          <a:srcRect/>
          <a:stretch>
            <a:fillRect/>
          </a:stretch>
        </p:blipFill>
        <p:spPr bwMode="auto">
          <a:xfrm>
            <a:off x="5996186" y="2276872"/>
            <a:ext cx="3147814" cy="41970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nodeType="clickEffect">
                                  <p:stCondLst>
                                    <p:cond delay="0"/>
                                  </p:stCondLst>
                                  <p:childTnLst>
                                    <p:set>
                                      <p:cBhvr>
                                        <p:cTn id="31" dur="1" fill="hold">
                                          <p:stCondLst>
                                            <p:cond delay="0"/>
                                          </p:stCondLst>
                                        </p:cTn>
                                        <p:tgtEl>
                                          <p:spTgt spid="26625"/>
                                        </p:tgtEl>
                                        <p:attrNameLst>
                                          <p:attrName>style.visibility</p:attrName>
                                        </p:attrNameLst>
                                      </p:cBhvr>
                                      <p:to>
                                        <p:strVal val="visible"/>
                                      </p:to>
                                    </p:set>
                                    <p:anim calcmode="lin" valueType="num">
                                      <p:cBhvr>
                                        <p:cTn id="32" dur="500" fill="hold"/>
                                        <p:tgtEl>
                                          <p:spTgt spid="26625"/>
                                        </p:tgtEl>
                                        <p:attrNameLst>
                                          <p:attrName>ppt_w</p:attrName>
                                        </p:attrNameLst>
                                      </p:cBhvr>
                                      <p:tavLst>
                                        <p:tav tm="0">
                                          <p:val>
                                            <p:strVal val="#ppt_w*2.5"/>
                                          </p:val>
                                        </p:tav>
                                        <p:tav tm="100000">
                                          <p:val>
                                            <p:strVal val="#ppt_w"/>
                                          </p:val>
                                        </p:tav>
                                      </p:tavLst>
                                    </p:anim>
                                    <p:anim calcmode="lin" valueType="num">
                                      <p:cBhvr>
                                        <p:cTn id="33" dur="500" fill="hold"/>
                                        <p:tgtEl>
                                          <p:spTgt spid="26625"/>
                                        </p:tgtEl>
                                        <p:attrNameLst>
                                          <p:attrName>ppt_h</p:attrName>
                                        </p:attrNameLst>
                                      </p:cBhvr>
                                      <p:tavLst>
                                        <p:tav tm="0">
                                          <p:val>
                                            <p:strVal val="#ppt_h*0.01"/>
                                          </p:val>
                                        </p:tav>
                                        <p:tav tm="100000">
                                          <p:val>
                                            <p:strVal val="#ppt_h"/>
                                          </p:val>
                                        </p:tav>
                                      </p:tavLst>
                                    </p:anim>
                                    <p:anim calcmode="lin" valueType="num">
                                      <p:cBhvr>
                                        <p:cTn id="34" dur="500" fill="hold"/>
                                        <p:tgtEl>
                                          <p:spTgt spid="26625"/>
                                        </p:tgtEl>
                                        <p:attrNameLst>
                                          <p:attrName>ppt_x</p:attrName>
                                        </p:attrNameLst>
                                      </p:cBhvr>
                                      <p:tavLst>
                                        <p:tav tm="0">
                                          <p:val>
                                            <p:strVal val="#ppt_x"/>
                                          </p:val>
                                        </p:tav>
                                        <p:tav tm="100000">
                                          <p:val>
                                            <p:strVal val="#ppt_x"/>
                                          </p:val>
                                        </p:tav>
                                      </p:tavLst>
                                    </p:anim>
                                    <p:anim calcmode="lin" valueType="num">
                                      <p:cBhvr>
                                        <p:cTn id="35" dur="500" fill="hold"/>
                                        <p:tgtEl>
                                          <p:spTgt spid="26625"/>
                                        </p:tgtEl>
                                        <p:attrNameLst>
                                          <p:attrName>ppt_y</p:attrName>
                                        </p:attrNameLst>
                                      </p:cBhvr>
                                      <p:tavLst>
                                        <p:tav tm="0">
                                          <p:val>
                                            <p:strVal val="#ppt_h+1"/>
                                          </p:val>
                                        </p:tav>
                                        <p:tav tm="100000">
                                          <p:val>
                                            <p:strVal val="#ppt_y"/>
                                          </p:val>
                                        </p:tav>
                                      </p:tavLst>
                                    </p:anim>
                                    <p:animEffect transition="in" filter="fade">
                                      <p:cBhvr>
                                        <p:cTn id="36" dur="500"/>
                                        <p:tgtEl>
                                          <p:spTgt spid="2662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6" fill="hold" nodeType="clickEffect">
                                  <p:stCondLst>
                                    <p:cond delay="0"/>
                                  </p:stCondLst>
                                  <p:childTnLst>
                                    <p:animEffect transition="out" filter="barn(inHorizontal)">
                                      <p:cBhvr>
                                        <p:cTn id="40" dur="500"/>
                                        <p:tgtEl>
                                          <p:spTgt spid="26625"/>
                                        </p:tgtEl>
                                      </p:cBhvr>
                                    </p:animEffect>
                                    <p:set>
                                      <p:cBhvr>
                                        <p:cTn id="41" dur="1" fill="hold">
                                          <p:stCondLst>
                                            <p:cond delay="499"/>
                                          </p:stCondLst>
                                        </p:cTn>
                                        <p:tgtEl>
                                          <p:spTgt spid="2662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6628"/>
                                        </p:tgtEl>
                                        <p:attrNameLst>
                                          <p:attrName>style.visibility</p:attrName>
                                        </p:attrNameLst>
                                      </p:cBhvr>
                                      <p:to>
                                        <p:strVal val="visible"/>
                                      </p:to>
                                    </p:set>
                                    <p:animEffect transition="in" filter="dissolve">
                                      <p:cBhvr>
                                        <p:cTn id="46" dur="500"/>
                                        <p:tgtEl>
                                          <p:spTgt spid="2662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6626"/>
                                        </p:tgtEl>
                                        <p:attrNameLst>
                                          <p:attrName>style.visibility</p:attrName>
                                        </p:attrNameLst>
                                      </p:cBhvr>
                                      <p:to>
                                        <p:strVal val="visible"/>
                                      </p:to>
                                    </p:set>
                                    <p:animEffect transition="in" filter="blinds(horizontal)">
                                      <p:cBhvr>
                                        <p:cTn id="51" dur="500"/>
                                        <p:tgtEl>
                                          <p:spTgt spid="2662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6627"/>
                                        </p:tgtEl>
                                        <p:attrNameLst>
                                          <p:attrName>style.visibility</p:attrName>
                                        </p:attrNameLst>
                                      </p:cBhvr>
                                      <p:to>
                                        <p:strVal val="visible"/>
                                      </p:to>
                                    </p:set>
                                    <p:animEffect transition="in" filter="blinds(horizontal)">
                                      <p:cBhvr>
                                        <p:cTn id="56"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p:spPr>
        <p:txBody>
          <a:bodyPr>
            <a:normAutofit/>
          </a:bodyPr>
          <a:lstStyle/>
          <a:p>
            <a:r>
              <a:rPr lang="en-US" sz="1800" dirty="0" smtClean="0">
                <a:latin typeface="Comic Sans MS" pitchFamily="66" charset="0"/>
              </a:rPr>
              <a:t>Later we went to the Brussels square, it was full of people and it was super nice</a:t>
            </a:r>
          </a:p>
          <a:p>
            <a:r>
              <a:rPr lang="en-US" sz="1800" dirty="0" smtClean="0">
                <a:latin typeface="Comic Sans MS" pitchFamily="66" charset="0"/>
              </a:rPr>
              <a:t>We had free time and we all ate a waffle and went shopping</a:t>
            </a:r>
          </a:p>
          <a:p>
            <a:r>
              <a:rPr lang="en-US" sz="1800" dirty="0" smtClean="0">
                <a:latin typeface="Comic Sans MS" pitchFamily="66" charset="0"/>
              </a:rPr>
              <a:t>Later we went to the airport where we had to ask for </a:t>
            </a:r>
            <a:r>
              <a:rPr lang="en-US" sz="1800" dirty="0" err="1" smtClean="0">
                <a:latin typeface="Comic Sans MS" pitchFamily="66" charset="0"/>
              </a:rPr>
              <a:t>holnadeses</a:t>
            </a:r>
            <a:r>
              <a:rPr lang="en-US" sz="1800" dirty="0" smtClean="0">
                <a:latin typeface="Comic Sans MS" pitchFamily="66" charset="0"/>
              </a:rPr>
              <a:t> and it was a bit sad because many cried, there were many hugs and I really want them to come to Spain</a:t>
            </a:r>
          </a:p>
          <a:p>
            <a:r>
              <a:rPr lang="en-US" sz="1800" dirty="0" smtClean="0">
                <a:latin typeface="Comic Sans MS" pitchFamily="66" charset="0"/>
              </a:rPr>
              <a:t>At the airport we loaded the mobiles we had dinner at Burger King and we went almost all the airport</a:t>
            </a:r>
          </a:p>
          <a:p>
            <a:r>
              <a:rPr lang="en-US" sz="1800" dirty="0" smtClean="0">
                <a:latin typeface="Comic Sans MS" pitchFamily="66" charset="0"/>
              </a:rPr>
              <a:t>We ride the plane, on the plane I listen to music and I fall asleep</a:t>
            </a:r>
          </a:p>
          <a:p>
            <a:r>
              <a:rPr lang="en-US" sz="1800" dirty="0" smtClean="0">
                <a:latin typeface="Comic Sans MS" pitchFamily="66" charset="0"/>
              </a:rPr>
              <a:t>When we arrived in Spain, the bus was waiting for us</a:t>
            </a:r>
          </a:p>
          <a:p>
            <a:r>
              <a:rPr lang="en-US" sz="1800" dirty="0" smtClean="0">
                <a:latin typeface="Comic Sans MS" pitchFamily="66" charset="0"/>
              </a:rPr>
              <a:t>in the bus we played the fool, we played, we talked and we listened to music</a:t>
            </a:r>
          </a:p>
          <a:p>
            <a:r>
              <a:rPr lang="en-US" sz="1800" dirty="0" smtClean="0">
                <a:latin typeface="Comic Sans MS" pitchFamily="66" charset="0"/>
              </a:rPr>
              <a:t>When my parents arrived they were waiting for me and I came home and we talked</a:t>
            </a:r>
          </a:p>
          <a:p>
            <a:r>
              <a:rPr lang="en-US" sz="1800" dirty="0" smtClean="0">
                <a:latin typeface="Comic Sans MS" pitchFamily="66" charset="0"/>
              </a:rPr>
              <a:t>I liked the trip a lot and I would like to do another one</a:t>
            </a:r>
          </a:p>
          <a:p>
            <a:endParaRPr lang="es-ES" sz="1800" dirty="0">
              <a:latin typeface="Comic Sans MS" pitchFamily="66" charset="0"/>
            </a:endParaRPr>
          </a:p>
        </p:txBody>
      </p:sp>
      <p:pic>
        <p:nvPicPr>
          <p:cNvPr id="30722" name="Picture 2" descr="C:\Users\Acer\Pictures\elena\DCIM\Camera\IMG_20190215_160352.jpg"/>
          <p:cNvPicPr>
            <a:picLocks noChangeAspect="1" noChangeArrowheads="1"/>
          </p:cNvPicPr>
          <p:nvPr/>
        </p:nvPicPr>
        <p:blipFill>
          <a:blip r:embed="rId2" cstate="print"/>
          <a:srcRect/>
          <a:stretch>
            <a:fillRect/>
          </a:stretch>
        </p:blipFill>
        <p:spPr bwMode="auto">
          <a:xfrm>
            <a:off x="683568" y="908720"/>
            <a:ext cx="3710948" cy="4947930"/>
          </a:xfrm>
          <a:prstGeom prst="rect">
            <a:avLst/>
          </a:prstGeom>
          <a:noFill/>
        </p:spPr>
      </p:pic>
      <p:pic>
        <p:nvPicPr>
          <p:cNvPr id="30723" name="Picture 3" descr="C:\Users\Acer\Pictures\elena\DCIM\Camera\IMG_20190215_161645.jpg"/>
          <p:cNvPicPr>
            <a:picLocks noChangeAspect="1" noChangeArrowheads="1"/>
          </p:cNvPicPr>
          <p:nvPr/>
        </p:nvPicPr>
        <p:blipFill>
          <a:blip r:embed="rId3" cstate="print"/>
          <a:srcRect/>
          <a:stretch>
            <a:fillRect/>
          </a:stretch>
        </p:blipFill>
        <p:spPr bwMode="auto">
          <a:xfrm>
            <a:off x="4644008" y="620688"/>
            <a:ext cx="3816424" cy="50885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amond(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amond(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xit" presetSubtype="16" fill="hold" grpId="1" nodeType="clickEffect">
                                  <p:stCondLst>
                                    <p:cond delay="0"/>
                                  </p:stCondLst>
                                  <p:childTnLst>
                                    <p:animEffect transition="out" filter="diamond(in)">
                                      <p:cBhvr>
                                        <p:cTn id="51" dur="2000"/>
                                        <p:tgtEl>
                                          <p:spTgt spid="3">
                                            <p:txEl>
                                              <p:pRg st="0" end="0"/>
                                            </p:txEl>
                                          </p:spTgt>
                                        </p:tgtEl>
                                      </p:cBhvr>
                                    </p:animEffect>
                                    <p:set>
                                      <p:cBhvr>
                                        <p:cTn id="5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8" presetClass="exit" presetSubtype="16" fill="hold" grpId="1" nodeType="clickEffect">
                                  <p:stCondLst>
                                    <p:cond delay="0"/>
                                  </p:stCondLst>
                                  <p:childTnLst>
                                    <p:animEffect transition="out" filter="diamond(in)">
                                      <p:cBhvr>
                                        <p:cTn id="56" dur="2000"/>
                                        <p:tgtEl>
                                          <p:spTgt spid="3">
                                            <p:txEl>
                                              <p:pRg st="1" end="1"/>
                                            </p:txEl>
                                          </p:spTgt>
                                        </p:tgtEl>
                                      </p:cBhvr>
                                    </p:animEffect>
                                    <p:set>
                                      <p:cBhvr>
                                        <p:cTn id="57"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8" presetClass="exit" presetSubtype="16" fill="hold" grpId="1" nodeType="clickEffect">
                                  <p:stCondLst>
                                    <p:cond delay="0"/>
                                  </p:stCondLst>
                                  <p:childTnLst>
                                    <p:animEffect transition="out" filter="diamond(in)">
                                      <p:cBhvr>
                                        <p:cTn id="61" dur="2000"/>
                                        <p:tgtEl>
                                          <p:spTgt spid="3">
                                            <p:txEl>
                                              <p:pRg st="2" end="2"/>
                                            </p:txEl>
                                          </p:spTgt>
                                        </p:tgtEl>
                                      </p:cBhvr>
                                    </p:animEffect>
                                    <p:set>
                                      <p:cBhvr>
                                        <p:cTn id="62"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8" presetClass="exit" presetSubtype="16" fill="hold" grpId="1" nodeType="clickEffect">
                                  <p:stCondLst>
                                    <p:cond delay="0"/>
                                  </p:stCondLst>
                                  <p:childTnLst>
                                    <p:animEffect transition="out" filter="diamond(in)">
                                      <p:cBhvr>
                                        <p:cTn id="66" dur="2000"/>
                                        <p:tgtEl>
                                          <p:spTgt spid="3">
                                            <p:txEl>
                                              <p:pRg st="3" end="3"/>
                                            </p:txEl>
                                          </p:spTgt>
                                        </p:tgtEl>
                                      </p:cBhvr>
                                    </p:animEffect>
                                    <p:set>
                                      <p:cBhvr>
                                        <p:cTn id="67"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8" presetClass="exit" presetSubtype="16" fill="hold" grpId="1" nodeType="clickEffect">
                                  <p:stCondLst>
                                    <p:cond delay="0"/>
                                  </p:stCondLst>
                                  <p:childTnLst>
                                    <p:animEffect transition="out" filter="diamond(in)">
                                      <p:cBhvr>
                                        <p:cTn id="71" dur="2000"/>
                                        <p:tgtEl>
                                          <p:spTgt spid="3">
                                            <p:txEl>
                                              <p:pRg st="4" end="4"/>
                                            </p:txEl>
                                          </p:spTgt>
                                        </p:tgtEl>
                                      </p:cBhvr>
                                    </p:animEffect>
                                    <p:set>
                                      <p:cBhvr>
                                        <p:cTn id="72"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8" presetClass="exit" presetSubtype="16" fill="hold" grpId="1" nodeType="clickEffect">
                                  <p:stCondLst>
                                    <p:cond delay="0"/>
                                  </p:stCondLst>
                                  <p:childTnLst>
                                    <p:animEffect transition="out" filter="diamond(in)">
                                      <p:cBhvr>
                                        <p:cTn id="76" dur="2000"/>
                                        <p:tgtEl>
                                          <p:spTgt spid="3">
                                            <p:txEl>
                                              <p:pRg st="5" end="5"/>
                                            </p:txEl>
                                          </p:spTgt>
                                        </p:tgtEl>
                                      </p:cBhvr>
                                    </p:animEffect>
                                    <p:set>
                                      <p:cBhvr>
                                        <p:cTn id="77"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8" presetClass="exit" presetSubtype="16" fill="hold" grpId="1" nodeType="clickEffect">
                                  <p:stCondLst>
                                    <p:cond delay="0"/>
                                  </p:stCondLst>
                                  <p:childTnLst>
                                    <p:animEffect transition="out" filter="diamond(in)">
                                      <p:cBhvr>
                                        <p:cTn id="81" dur="2000"/>
                                        <p:tgtEl>
                                          <p:spTgt spid="3">
                                            <p:txEl>
                                              <p:pRg st="6" end="6"/>
                                            </p:txEl>
                                          </p:spTgt>
                                        </p:tgtEl>
                                      </p:cBhvr>
                                    </p:animEffect>
                                    <p:set>
                                      <p:cBhvr>
                                        <p:cTn id="82" dur="1" fill="hold">
                                          <p:stCondLst>
                                            <p:cond delay="1999"/>
                                          </p:stCondLst>
                                        </p:cTn>
                                        <p:tgtEl>
                                          <p:spTgt spid="3">
                                            <p:txEl>
                                              <p:pRg st="6" end="6"/>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8" presetClass="exit" presetSubtype="16" fill="hold" grpId="1" nodeType="clickEffect">
                                  <p:stCondLst>
                                    <p:cond delay="0"/>
                                  </p:stCondLst>
                                  <p:childTnLst>
                                    <p:animEffect transition="out" filter="diamond(in)">
                                      <p:cBhvr>
                                        <p:cTn id="86" dur="2000"/>
                                        <p:tgtEl>
                                          <p:spTgt spid="3">
                                            <p:txEl>
                                              <p:pRg st="7" end="7"/>
                                            </p:txEl>
                                          </p:spTgt>
                                        </p:tgtEl>
                                      </p:cBhvr>
                                    </p:animEffect>
                                    <p:set>
                                      <p:cBhvr>
                                        <p:cTn id="87" dur="1" fill="hold">
                                          <p:stCondLst>
                                            <p:cond delay="1999"/>
                                          </p:stCondLst>
                                        </p:cTn>
                                        <p:tgtEl>
                                          <p:spTgt spid="3">
                                            <p:txEl>
                                              <p:pRg st="7" end="7"/>
                                            </p:txEl>
                                          </p:spTgt>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8" presetClass="exit" presetSubtype="16" fill="hold" grpId="1" nodeType="clickEffect">
                                  <p:stCondLst>
                                    <p:cond delay="0"/>
                                  </p:stCondLst>
                                  <p:childTnLst>
                                    <p:animEffect transition="out" filter="diamond(in)">
                                      <p:cBhvr>
                                        <p:cTn id="91" dur="2000"/>
                                        <p:tgtEl>
                                          <p:spTgt spid="3">
                                            <p:txEl>
                                              <p:pRg st="8" end="8"/>
                                            </p:txEl>
                                          </p:spTgt>
                                        </p:tgtEl>
                                      </p:cBhvr>
                                    </p:animEffect>
                                    <p:set>
                                      <p:cBhvr>
                                        <p:cTn id="92" dur="1" fill="hold">
                                          <p:stCondLst>
                                            <p:cond delay="1999"/>
                                          </p:stCondLst>
                                        </p:cTn>
                                        <p:tgtEl>
                                          <p:spTgt spid="3">
                                            <p:txEl>
                                              <p:pRg st="8" end="8"/>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0723"/>
                                        </p:tgtEl>
                                        <p:attrNameLst>
                                          <p:attrName>style.visibility</p:attrName>
                                        </p:attrNameLst>
                                      </p:cBhvr>
                                      <p:to>
                                        <p:strVal val="visible"/>
                                      </p:to>
                                    </p:set>
                                    <p:animEffect transition="in" filter="fade">
                                      <p:cBhvr>
                                        <p:cTn id="97" dur="2000"/>
                                        <p:tgtEl>
                                          <p:spTgt spid="30723"/>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6" fill="hold" nodeType="clickEffect">
                                  <p:stCondLst>
                                    <p:cond delay="0"/>
                                  </p:stCondLst>
                                  <p:childTnLst>
                                    <p:set>
                                      <p:cBhvr>
                                        <p:cTn id="101" dur="1" fill="hold">
                                          <p:stCondLst>
                                            <p:cond delay="0"/>
                                          </p:stCondLst>
                                        </p:cTn>
                                        <p:tgtEl>
                                          <p:spTgt spid="30722"/>
                                        </p:tgtEl>
                                        <p:attrNameLst>
                                          <p:attrName>style.visibility</p:attrName>
                                        </p:attrNameLst>
                                      </p:cBhvr>
                                      <p:to>
                                        <p:strVal val="visible"/>
                                      </p:to>
                                    </p:set>
                                    <p:animEffect transition="in" filter="barn(inHorizontal)">
                                      <p:cBhvr>
                                        <p:cTn id="102"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ELENA POZA LAGUNILLA</a:t>
            </a:r>
            <a:endParaRPr lang="es-ES" dirty="0"/>
          </a:p>
        </p:txBody>
      </p:sp>
      <p:sp>
        <p:nvSpPr>
          <p:cNvPr id="3" name="2 Marcador de contenido"/>
          <p:cNvSpPr>
            <a:spLocks noGrp="1"/>
          </p:cNvSpPr>
          <p:nvPr>
            <p:ph idx="1"/>
          </p:nvPr>
        </p:nvSpPr>
        <p:spPr>
          <a:xfrm>
            <a:off x="467544" y="980728"/>
            <a:ext cx="8229600" cy="4525963"/>
          </a:xfrm>
        </p:spPr>
        <p:txBody>
          <a:bodyPr>
            <a:noAutofit/>
          </a:bodyPr>
          <a:lstStyle/>
          <a:p>
            <a:pPr algn="ctr">
              <a:buNone/>
            </a:pPr>
            <a:r>
              <a:rPr lang="es-ES" sz="16600" dirty="0" smtClean="0">
                <a:solidFill>
                  <a:srgbClr val="00FFFF"/>
                </a:solidFill>
                <a:latin typeface="Arial Rounded MT Bold" pitchFamily="34" charset="0"/>
              </a:rPr>
              <a:t>THE END</a:t>
            </a:r>
            <a:endParaRPr lang="es-ES" sz="16600" dirty="0">
              <a:solidFill>
                <a:srgbClr val="00FFFF"/>
              </a:solidFill>
              <a:latin typeface="Arial Rounded MT Bold" pitchFamily="34" charset="0"/>
            </a:endParaRPr>
          </a:p>
        </p:txBody>
      </p:sp>
      <p:sp>
        <p:nvSpPr>
          <p:cNvPr id="31746" name="AutoShape 2" descr="Resultado de imagen de the e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1748" name="AutoShape 4" descr="Resultado de imagen de the e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1750" name="AutoShape 6" descr="https://d2v9y0dukr6mq2.cloudfront.net/video/thumbnail/HPOKFbR/the-end-title-on-tv-noise-background-ending-sequence-1920x1080-1080p-hd-footage_xyxdkzhu__F0000.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1752" name="AutoShape 8" descr="https://d2v9y0dukr6mq2.cloudfront.net/video/thumbnail/HPOKFbR/the-end-title-on-tv-noise-background-ending-sequence-1920x1080-1080p-hd-footage_xyxdkzhu__F0000.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8800" dirty="0" smtClean="0">
                <a:solidFill>
                  <a:srgbClr val="00FFFF"/>
                </a:solidFill>
                <a:latin typeface="Arial Rounded MT Bold" pitchFamily="34" charset="0"/>
              </a:rPr>
              <a:t>SUNDAY</a:t>
            </a:r>
            <a:endParaRPr lang="es-ES" sz="8800" dirty="0">
              <a:solidFill>
                <a:srgbClr val="00FFFF"/>
              </a:solidFill>
              <a:latin typeface="Arial Rounded MT Bold" pitchFamily="34" charset="0"/>
            </a:endParaRPr>
          </a:p>
        </p:txBody>
      </p:sp>
      <p:pic>
        <p:nvPicPr>
          <p:cNvPr id="13314" name="Picture 2" descr="Imagen relacionada"/>
          <p:cNvPicPr>
            <a:picLocks noChangeAspect="1" noChangeArrowheads="1"/>
          </p:cNvPicPr>
          <p:nvPr/>
        </p:nvPicPr>
        <p:blipFill>
          <a:blip r:embed="rId2" cstate="print"/>
          <a:srcRect/>
          <a:stretch>
            <a:fillRect/>
          </a:stretch>
        </p:blipFill>
        <p:spPr bwMode="auto">
          <a:xfrm>
            <a:off x="4355976" y="2780928"/>
            <a:ext cx="4536504" cy="3803886"/>
          </a:xfrm>
          <a:prstGeom prst="rect">
            <a:avLst/>
          </a:prstGeom>
          <a:noFill/>
        </p:spPr>
      </p:pic>
      <p:sp>
        <p:nvSpPr>
          <p:cNvPr id="3" name="2 Marcador de contenido"/>
          <p:cNvSpPr>
            <a:spLocks noGrp="1"/>
          </p:cNvSpPr>
          <p:nvPr>
            <p:ph idx="1"/>
          </p:nvPr>
        </p:nvSpPr>
        <p:spPr/>
        <p:txBody>
          <a:bodyPr/>
          <a:lstStyle/>
          <a:p>
            <a:r>
              <a:rPr lang="en-US" sz="1800" dirty="0">
                <a:latin typeface="Comic Sans MS" pitchFamily="66" charset="0"/>
              </a:rPr>
              <a:t>On Sunday </a:t>
            </a:r>
            <a:r>
              <a:rPr lang="en-US" sz="1800" dirty="0" smtClean="0">
                <a:latin typeface="Comic Sans MS" pitchFamily="66" charset="0"/>
              </a:rPr>
              <a:t>we went at 11:00 to the bus station</a:t>
            </a:r>
          </a:p>
          <a:p>
            <a:r>
              <a:rPr lang="en-US" sz="1800" dirty="0" smtClean="0">
                <a:latin typeface="Comic Sans MS" pitchFamily="66" charset="0"/>
              </a:rPr>
              <a:t> </a:t>
            </a:r>
            <a:r>
              <a:rPr lang="es-ES" sz="1800" dirty="0">
                <a:latin typeface="Comic Sans MS" pitchFamily="66" charset="0"/>
              </a:rPr>
              <a:t>I ate </a:t>
            </a:r>
            <a:r>
              <a:rPr lang="es-ES" sz="1800" dirty="0" err="1">
                <a:latin typeface="Comic Sans MS" pitchFamily="66" charset="0"/>
              </a:rPr>
              <a:t>the</a:t>
            </a:r>
            <a:r>
              <a:rPr lang="es-ES" sz="1800" dirty="0">
                <a:latin typeface="Comic Sans MS" pitchFamily="66" charset="0"/>
              </a:rPr>
              <a:t> </a:t>
            </a:r>
            <a:r>
              <a:rPr lang="es-ES" sz="1800" dirty="0" err="1">
                <a:latin typeface="Comic Sans MS" pitchFamily="66" charset="0"/>
              </a:rPr>
              <a:t>sandwich</a:t>
            </a:r>
            <a:endParaRPr lang="es-ES" sz="1800" dirty="0">
              <a:latin typeface="Comic Sans MS" pitchFamily="66" charset="0"/>
            </a:endParaRPr>
          </a:p>
          <a:p>
            <a:r>
              <a:rPr lang="en-US" sz="1800" dirty="0">
                <a:latin typeface="Comic Sans MS" pitchFamily="66" charset="0"/>
              </a:rPr>
              <a:t>W</a:t>
            </a:r>
            <a:r>
              <a:rPr lang="en-US" sz="1800" dirty="0" smtClean="0">
                <a:latin typeface="Comic Sans MS" pitchFamily="66" charset="0"/>
              </a:rPr>
              <a:t>e passed the controls and we waited</a:t>
            </a:r>
          </a:p>
          <a:p>
            <a:r>
              <a:rPr lang="es-ES" sz="1800" dirty="0" err="1">
                <a:latin typeface="Comic Sans MS" pitchFamily="66" charset="0"/>
              </a:rPr>
              <a:t>W</a:t>
            </a:r>
            <a:r>
              <a:rPr lang="es-ES" sz="1800" dirty="0" err="1" smtClean="0">
                <a:latin typeface="Comic Sans MS" pitchFamily="66" charset="0"/>
              </a:rPr>
              <a:t>e</a:t>
            </a:r>
            <a:r>
              <a:rPr lang="es-ES" sz="1800" dirty="0" smtClean="0">
                <a:latin typeface="Comic Sans MS" pitchFamily="66" charset="0"/>
              </a:rPr>
              <a:t> </a:t>
            </a:r>
            <a:r>
              <a:rPr lang="es-ES" sz="1800" dirty="0" err="1" smtClean="0">
                <a:latin typeface="Comic Sans MS" pitchFamily="66" charset="0"/>
              </a:rPr>
              <a:t>ride</a:t>
            </a:r>
            <a:r>
              <a:rPr lang="es-ES" sz="1800" dirty="0" smtClean="0">
                <a:latin typeface="Comic Sans MS" pitchFamily="66" charset="0"/>
              </a:rPr>
              <a:t> </a:t>
            </a:r>
            <a:r>
              <a:rPr lang="es-ES" sz="1800" dirty="0" err="1" smtClean="0">
                <a:latin typeface="Comic Sans MS" pitchFamily="66" charset="0"/>
              </a:rPr>
              <a:t>the</a:t>
            </a:r>
            <a:r>
              <a:rPr lang="es-ES" sz="1800" dirty="0" smtClean="0">
                <a:latin typeface="Comic Sans MS" pitchFamily="66" charset="0"/>
              </a:rPr>
              <a:t> </a:t>
            </a:r>
            <a:r>
              <a:rPr lang="es-ES" sz="1800" dirty="0" err="1" smtClean="0">
                <a:latin typeface="Comic Sans MS" pitchFamily="66" charset="0"/>
              </a:rPr>
              <a:t>plane</a:t>
            </a:r>
            <a:r>
              <a:rPr lang="es-ES" sz="1800" dirty="0" smtClean="0">
                <a:latin typeface="Comic Sans MS" pitchFamily="66" charset="0"/>
              </a:rPr>
              <a:t/>
            </a:r>
            <a:br>
              <a:rPr lang="es-ES" sz="1800" dirty="0" smtClean="0">
                <a:latin typeface="Comic Sans MS" pitchFamily="66" charset="0"/>
              </a:rPr>
            </a:br>
            <a:endParaRPr lang="en-US" sz="1800" dirty="0">
              <a:latin typeface="Comic Sans MS" pitchFamily="66" charset="0"/>
            </a:endParaRPr>
          </a:p>
          <a:p>
            <a:pPr>
              <a:buNone/>
            </a:pPr>
            <a:endParaRPr lang="es-ES" dirty="0"/>
          </a:p>
        </p:txBody>
      </p:sp>
      <p:pic>
        <p:nvPicPr>
          <p:cNvPr id="13315" name="Picture 3"/>
          <p:cNvPicPr>
            <a:picLocks noChangeAspect="1" noChangeArrowheads="1"/>
          </p:cNvPicPr>
          <p:nvPr/>
        </p:nvPicPr>
        <p:blipFill>
          <a:blip r:embed="rId3" cstate="print"/>
          <a:srcRect/>
          <a:stretch>
            <a:fillRect/>
          </a:stretch>
        </p:blipFill>
        <p:spPr bwMode="auto">
          <a:xfrm>
            <a:off x="3707904" y="3041576"/>
            <a:ext cx="5832648" cy="3816424"/>
          </a:xfrm>
          <a:prstGeom prst="rect">
            <a:avLst/>
          </a:prstGeom>
          <a:noFill/>
          <a:ln w="9525">
            <a:no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611560" y="3356992"/>
            <a:ext cx="4896544" cy="3501008"/>
          </a:xfrm>
          <a:prstGeom prst="rect">
            <a:avLst/>
          </a:prstGeom>
          <a:noFill/>
          <a:ln w="9525">
            <a:noFill/>
            <a:miter lim="800000"/>
            <a:headEnd/>
            <a:tailEnd/>
          </a:ln>
          <a:effectLst/>
        </p:spPr>
      </p:pic>
      <p:sp>
        <p:nvSpPr>
          <p:cNvPr id="8" name="7 CuadroTexto"/>
          <p:cNvSpPr txBox="1"/>
          <p:nvPr/>
        </p:nvSpPr>
        <p:spPr>
          <a:xfrm>
            <a:off x="395536" y="2924944"/>
            <a:ext cx="7056784" cy="1477328"/>
          </a:xfrm>
          <a:prstGeom prst="rect">
            <a:avLst/>
          </a:prstGeom>
          <a:noFill/>
        </p:spPr>
        <p:txBody>
          <a:bodyPr wrap="square" rtlCol="0">
            <a:spAutoFit/>
          </a:bodyPr>
          <a:lstStyle/>
          <a:p>
            <a:pPr>
              <a:buFont typeface="Arial" pitchFamily="34" charset="0"/>
              <a:buChar char="•"/>
            </a:pPr>
            <a:r>
              <a:rPr lang="es-ES" dirty="0" err="1">
                <a:latin typeface="Comic Sans MS" pitchFamily="66" charset="0"/>
              </a:rPr>
              <a:t>W</a:t>
            </a:r>
            <a:r>
              <a:rPr lang="es-ES" dirty="0" err="1" smtClean="0">
                <a:latin typeface="Comic Sans MS" pitchFamily="66" charset="0"/>
              </a:rPr>
              <a:t>e</a:t>
            </a:r>
            <a:r>
              <a:rPr lang="es-ES" dirty="0" smtClean="0">
                <a:latin typeface="Comic Sans MS" pitchFamily="66" charset="0"/>
              </a:rPr>
              <a:t> come </a:t>
            </a:r>
            <a:r>
              <a:rPr lang="es-ES" dirty="0" err="1" smtClean="0">
                <a:latin typeface="Comic Sans MS" pitchFamily="66" charset="0"/>
              </a:rPr>
              <a:t>to</a:t>
            </a:r>
            <a:r>
              <a:rPr lang="es-ES" dirty="0" smtClean="0">
                <a:latin typeface="Comic Sans MS" pitchFamily="66" charset="0"/>
              </a:rPr>
              <a:t> </a:t>
            </a:r>
            <a:r>
              <a:rPr lang="es-ES" dirty="0" err="1" smtClean="0">
                <a:latin typeface="Comic Sans MS" pitchFamily="66" charset="0"/>
              </a:rPr>
              <a:t>charleroi</a:t>
            </a:r>
            <a:r>
              <a:rPr lang="es-ES" dirty="0" smtClean="0">
                <a:latin typeface="Comic Sans MS" pitchFamily="66" charset="0"/>
              </a:rPr>
              <a:t> </a:t>
            </a:r>
          </a:p>
          <a:p>
            <a:pPr>
              <a:buFont typeface="Arial" pitchFamily="34" charset="0"/>
              <a:buChar char="•"/>
            </a:pPr>
            <a:r>
              <a:rPr lang="en-US" dirty="0" smtClean="0">
                <a:latin typeface="Comic Sans MS" pitchFamily="66" charset="0"/>
              </a:rPr>
              <a:t>and the Dutch were waiting for us and later we went by bus to </a:t>
            </a:r>
            <a:r>
              <a:rPr lang="en-US" dirty="0" err="1" smtClean="0">
                <a:latin typeface="Comic Sans MS" pitchFamily="66" charset="0"/>
              </a:rPr>
              <a:t>landgraaf</a:t>
            </a:r>
            <a:endParaRPr lang="en-US" dirty="0" smtClean="0">
              <a:latin typeface="Comic Sans MS" pitchFamily="66" charset="0"/>
            </a:endParaRPr>
          </a:p>
          <a:p>
            <a:pPr>
              <a:buFont typeface="Arial" pitchFamily="34" charset="0"/>
              <a:buChar char="•"/>
            </a:pPr>
            <a:r>
              <a:rPr lang="en-US" dirty="0" smtClean="0">
                <a:latin typeface="Comic Sans MS" pitchFamily="66" charset="0"/>
              </a:rPr>
              <a:t>I went for dinner, dinner, talk with the family and I went to bed</a:t>
            </a:r>
            <a:endParaRPr lang="es-ES" dirty="0">
              <a:latin typeface="Comic Sans MS" pitchFamily="66"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9"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1"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3314"/>
                                        </p:tgtEl>
                                        <p:attrNameLst>
                                          <p:attrName>style.visibility</p:attrName>
                                        </p:attrNameLst>
                                      </p:cBhvr>
                                      <p:to>
                                        <p:strVal val="visible"/>
                                      </p:to>
                                    </p:set>
                                    <p:animEffect transition="in" filter="dissolve">
                                      <p:cBhvr>
                                        <p:cTn id="60" dur="500"/>
                                        <p:tgtEl>
                                          <p:spTgt spid="13314"/>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xit" presetSubtype="0" fill="hold" nodeType="clickEffect">
                                  <p:stCondLst>
                                    <p:cond delay="0"/>
                                  </p:stCondLst>
                                  <p:childTnLst>
                                    <p:animEffect transition="out" filter="dissolve">
                                      <p:cBhvr>
                                        <p:cTn id="64" dur="500"/>
                                        <p:tgtEl>
                                          <p:spTgt spid="13314"/>
                                        </p:tgtEl>
                                      </p:cBhvr>
                                    </p:animEffect>
                                    <p:set>
                                      <p:cBhvr>
                                        <p:cTn id="65" dur="1" fill="hold">
                                          <p:stCondLst>
                                            <p:cond delay="499"/>
                                          </p:stCondLst>
                                        </p:cTn>
                                        <p:tgtEl>
                                          <p:spTgt spid="1331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nodeType="clickEffect">
                                  <p:stCondLst>
                                    <p:cond delay="0"/>
                                  </p:stCondLst>
                                  <p:childTnLst>
                                    <p:set>
                                      <p:cBhvr>
                                        <p:cTn id="69" dur="1" fill="hold">
                                          <p:stCondLst>
                                            <p:cond delay="0"/>
                                          </p:stCondLst>
                                        </p:cTn>
                                        <p:tgtEl>
                                          <p:spTgt spid="13315"/>
                                        </p:tgtEl>
                                        <p:attrNameLst>
                                          <p:attrName>style.visibility</p:attrName>
                                        </p:attrNameLst>
                                      </p:cBhvr>
                                      <p:to>
                                        <p:strVal val="visible"/>
                                      </p:to>
                                    </p:set>
                                    <p:anim calcmode="lin" valueType="num">
                                      <p:cBhvr>
                                        <p:cTn id="70" dur="500" fill="hold"/>
                                        <p:tgtEl>
                                          <p:spTgt spid="13315"/>
                                        </p:tgtEl>
                                        <p:attrNameLst>
                                          <p:attrName>ppt_w</p:attrName>
                                        </p:attrNameLst>
                                      </p:cBhvr>
                                      <p:tavLst>
                                        <p:tav tm="0">
                                          <p:val>
                                            <p:strVal val="#ppt_w*2.5"/>
                                          </p:val>
                                        </p:tav>
                                        <p:tav tm="100000">
                                          <p:val>
                                            <p:strVal val="#ppt_w"/>
                                          </p:val>
                                        </p:tav>
                                      </p:tavLst>
                                    </p:anim>
                                    <p:anim calcmode="lin" valueType="num">
                                      <p:cBhvr>
                                        <p:cTn id="71" dur="500" fill="hold"/>
                                        <p:tgtEl>
                                          <p:spTgt spid="13315"/>
                                        </p:tgtEl>
                                        <p:attrNameLst>
                                          <p:attrName>ppt_h</p:attrName>
                                        </p:attrNameLst>
                                      </p:cBhvr>
                                      <p:tavLst>
                                        <p:tav tm="0">
                                          <p:val>
                                            <p:strVal val="#ppt_h*0.01"/>
                                          </p:val>
                                        </p:tav>
                                        <p:tav tm="100000">
                                          <p:val>
                                            <p:strVal val="#ppt_h"/>
                                          </p:val>
                                        </p:tav>
                                      </p:tavLst>
                                    </p:anim>
                                    <p:anim calcmode="lin" valueType="num">
                                      <p:cBhvr>
                                        <p:cTn id="72" dur="500" fill="hold"/>
                                        <p:tgtEl>
                                          <p:spTgt spid="13315"/>
                                        </p:tgtEl>
                                        <p:attrNameLst>
                                          <p:attrName>ppt_x</p:attrName>
                                        </p:attrNameLst>
                                      </p:cBhvr>
                                      <p:tavLst>
                                        <p:tav tm="0">
                                          <p:val>
                                            <p:strVal val="#ppt_x"/>
                                          </p:val>
                                        </p:tav>
                                        <p:tav tm="100000">
                                          <p:val>
                                            <p:strVal val="#ppt_x"/>
                                          </p:val>
                                        </p:tav>
                                      </p:tavLst>
                                    </p:anim>
                                    <p:anim calcmode="lin" valueType="num">
                                      <p:cBhvr>
                                        <p:cTn id="73" dur="500" fill="hold"/>
                                        <p:tgtEl>
                                          <p:spTgt spid="13315"/>
                                        </p:tgtEl>
                                        <p:attrNameLst>
                                          <p:attrName>ppt_y</p:attrName>
                                        </p:attrNameLst>
                                      </p:cBhvr>
                                      <p:tavLst>
                                        <p:tav tm="0">
                                          <p:val>
                                            <p:strVal val="#ppt_h+1"/>
                                          </p:val>
                                        </p:tav>
                                        <p:tav tm="100000">
                                          <p:val>
                                            <p:strVal val="#ppt_y"/>
                                          </p:val>
                                        </p:tav>
                                      </p:tavLst>
                                    </p:anim>
                                    <p:animEffect transition="in" filter="fade">
                                      <p:cBhvr>
                                        <p:cTn id="74" dur="500"/>
                                        <p:tgtEl>
                                          <p:spTgt spid="13315"/>
                                        </p:tgtEl>
                                      </p:cBhvr>
                                    </p:animEffect>
                                  </p:childTnLst>
                                </p:cTn>
                              </p:par>
                            </p:childTnLst>
                          </p:cTn>
                        </p:par>
                      </p:childTnLst>
                    </p:cTn>
                  </p:par>
                  <p:par>
                    <p:cTn id="75" fill="hold">
                      <p:stCondLst>
                        <p:cond delay="indefinite"/>
                      </p:stCondLst>
                      <p:childTnLst>
                        <p:par>
                          <p:cTn id="76" fill="hold">
                            <p:stCondLst>
                              <p:cond delay="0"/>
                            </p:stCondLst>
                            <p:childTnLst>
                              <p:par>
                                <p:cTn id="77" presetID="47" presetClass="exit" presetSubtype="0" fill="hold" nodeType="clickEffect">
                                  <p:stCondLst>
                                    <p:cond delay="0"/>
                                  </p:stCondLst>
                                  <p:childTnLst>
                                    <p:animEffect transition="out" filter="fade">
                                      <p:cBhvr>
                                        <p:cTn id="78" dur="1000"/>
                                        <p:tgtEl>
                                          <p:spTgt spid="13315"/>
                                        </p:tgtEl>
                                      </p:cBhvr>
                                    </p:animEffect>
                                    <p:anim calcmode="lin" valueType="num">
                                      <p:cBhvr>
                                        <p:cTn id="79" dur="1000"/>
                                        <p:tgtEl>
                                          <p:spTgt spid="13315"/>
                                        </p:tgtEl>
                                        <p:attrNameLst>
                                          <p:attrName>ppt_x</p:attrName>
                                        </p:attrNameLst>
                                      </p:cBhvr>
                                      <p:tavLst>
                                        <p:tav tm="0">
                                          <p:val>
                                            <p:strVal val="ppt_x"/>
                                          </p:val>
                                        </p:tav>
                                        <p:tav tm="100000">
                                          <p:val>
                                            <p:strVal val="ppt_x"/>
                                          </p:val>
                                        </p:tav>
                                      </p:tavLst>
                                    </p:anim>
                                    <p:anim calcmode="lin" valueType="num">
                                      <p:cBhvr>
                                        <p:cTn id="80" dur="1000"/>
                                        <p:tgtEl>
                                          <p:spTgt spid="13315"/>
                                        </p:tgtEl>
                                        <p:attrNameLst>
                                          <p:attrName>ppt_y</p:attrName>
                                        </p:attrNameLst>
                                      </p:cBhvr>
                                      <p:tavLst>
                                        <p:tav tm="0">
                                          <p:val>
                                            <p:strVal val="ppt_y"/>
                                          </p:val>
                                        </p:tav>
                                        <p:tav tm="100000">
                                          <p:val>
                                            <p:strVal val="ppt_y-.1"/>
                                          </p:val>
                                        </p:tav>
                                      </p:tavLst>
                                    </p:anim>
                                    <p:set>
                                      <p:cBhvr>
                                        <p:cTn id="81" dur="1" fill="hold">
                                          <p:stCondLst>
                                            <p:cond delay="999"/>
                                          </p:stCondLst>
                                        </p:cTn>
                                        <p:tgtEl>
                                          <p:spTgt spid="1331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3" presetClass="entr" presetSubtype="16" fill="hold" nodeType="clickEffect">
                                  <p:stCondLst>
                                    <p:cond delay="0"/>
                                  </p:stCondLst>
                                  <p:childTnLst>
                                    <p:set>
                                      <p:cBhvr>
                                        <p:cTn id="85" dur="1" fill="hold">
                                          <p:stCondLst>
                                            <p:cond delay="0"/>
                                          </p:stCondLst>
                                        </p:cTn>
                                        <p:tgtEl>
                                          <p:spTgt spid="13317"/>
                                        </p:tgtEl>
                                        <p:attrNameLst>
                                          <p:attrName>style.visibility</p:attrName>
                                        </p:attrNameLst>
                                      </p:cBhvr>
                                      <p:to>
                                        <p:strVal val="visible"/>
                                      </p:to>
                                    </p:set>
                                    <p:anim calcmode="lin" valueType="num">
                                      <p:cBhvr>
                                        <p:cTn id="86" dur="500" fill="hold"/>
                                        <p:tgtEl>
                                          <p:spTgt spid="13317"/>
                                        </p:tgtEl>
                                        <p:attrNameLst>
                                          <p:attrName>ppt_w</p:attrName>
                                        </p:attrNameLst>
                                      </p:cBhvr>
                                      <p:tavLst>
                                        <p:tav tm="0">
                                          <p:val>
                                            <p:fltVal val="0"/>
                                          </p:val>
                                        </p:tav>
                                        <p:tav tm="100000">
                                          <p:val>
                                            <p:strVal val="#ppt_w"/>
                                          </p:val>
                                        </p:tav>
                                      </p:tavLst>
                                    </p:anim>
                                    <p:anim calcmode="lin" valueType="num">
                                      <p:cBhvr>
                                        <p:cTn id="87" dur="500" fill="hold"/>
                                        <p:tgtEl>
                                          <p:spTgt spid="13317"/>
                                        </p:tgtEl>
                                        <p:attrNameLst>
                                          <p:attrName>ppt_h</p:attrName>
                                        </p:attrNameLst>
                                      </p:cBhvr>
                                      <p:tavLst>
                                        <p:tav tm="0">
                                          <p:val>
                                            <p:fltVal val="0"/>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xit" presetSubtype="0" fill="hold" nodeType="clickEffect">
                                  <p:stCondLst>
                                    <p:cond delay="0"/>
                                  </p:stCondLst>
                                  <p:childTnLst>
                                    <p:anim calcmode="lin" valueType="num">
                                      <p:cBhvr>
                                        <p:cTn id="91" dur="500"/>
                                        <p:tgtEl>
                                          <p:spTgt spid="13317"/>
                                        </p:tgtEl>
                                        <p:attrNameLst>
                                          <p:attrName>ppt_w</p:attrName>
                                        </p:attrNameLst>
                                      </p:cBhvr>
                                      <p:tavLst>
                                        <p:tav tm="0">
                                          <p:val>
                                            <p:strVal val="ppt_w"/>
                                          </p:val>
                                        </p:tav>
                                        <p:tav tm="100000">
                                          <p:val>
                                            <p:fltVal val="0"/>
                                          </p:val>
                                        </p:tav>
                                      </p:tavLst>
                                    </p:anim>
                                    <p:anim calcmode="lin" valueType="num">
                                      <p:cBhvr>
                                        <p:cTn id="92" dur="500"/>
                                        <p:tgtEl>
                                          <p:spTgt spid="13317"/>
                                        </p:tgtEl>
                                        <p:attrNameLst>
                                          <p:attrName>ppt_h</p:attrName>
                                        </p:attrNameLst>
                                      </p:cBhvr>
                                      <p:tavLst>
                                        <p:tav tm="0">
                                          <p:val>
                                            <p:strVal val="ppt_h"/>
                                          </p:val>
                                        </p:tav>
                                        <p:tav tm="100000">
                                          <p:val>
                                            <p:fltVal val="0"/>
                                          </p:val>
                                        </p:tav>
                                      </p:tavLst>
                                    </p:anim>
                                    <p:animEffect transition="out" filter="fade">
                                      <p:cBhvr>
                                        <p:cTn id="93" dur="500"/>
                                        <p:tgtEl>
                                          <p:spTgt spid="13317"/>
                                        </p:tgtEl>
                                      </p:cBhvr>
                                    </p:animEffect>
                                    <p:set>
                                      <p:cBhvr>
                                        <p:cTn id="94" dur="1" fill="hold">
                                          <p:stCondLst>
                                            <p:cond delay="499"/>
                                          </p:stCondLst>
                                        </p:cTn>
                                        <p:tgtEl>
                                          <p:spTgt spid="1331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blinds(horizontal)">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4572000" y="2780928"/>
            <a:ext cx="4099992" cy="3888432"/>
          </a:xfrm>
          <a:prstGeom prst="rect">
            <a:avLst/>
          </a:prstGeom>
          <a:noFill/>
          <a:ln w="9525">
            <a:noFill/>
            <a:miter lim="800000"/>
            <a:headEnd/>
            <a:tailEnd/>
          </a:ln>
          <a:effectLst/>
        </p:spPr>
      </p:pic>
      <p:sp>
        <p:nvSpPr>
          <p:cNvPr id="2" name="1 Título"/>
          <p:cNvSpPr>
            <a:spLocks noGrp="1"/>
          </p:cNvSpPr>
          <p:nvPr>
            <p:ph type="title"/>
          </p:nvPr>
        </p:nvSpPr>
        <p:spPr/>
        <p:txBody>
          <a:bodyPr>
            <a:normAutofit fontScale="90000"/>
          </a:bodyPr>
          <a:lstStyle/>
          <a:p>
            <a:r>
              <a:rPr lang="es-ES" sz="9800" dirty="0" smtClean="0">
                <a:solidFill>
                  <a:srgbClr val="00FFFF"/>
                </a:solidFill>
                <a:latin typeface="Arial Rounded MT Bold" pitchFamily="34" charset="0"/>
              </a:rPr>
              <a:t>MONDAY</a:t>
            </a:r>
            <a:endParaRPr lang="es-ES" dirty="0">
              <a:solidFill>
                <a:srgbClr val="00FFFF"/>
              </a:solidFill>
              <a:latin typeface="Arial Rounded MT Bold" pitchFamily="34" charset="0"/>
            </a:endParaRPr>
          </a:p>
        </p:txBody>
      </p:sp>
      <p:sp>
        <p:nvSpPr>
          <p:cNvPr id="3" name="2 Marcador de contenido"/>
          <p:cNvSpPr>
            <a:spLocks noGrp="1"/>
          </p:cNvSpPr>
          <p:nvPr>
            <p:ph idx="1"/>
          </p:nvPr>
        </p:nvSpPr>
        <p:spPr>
          <a:xfrm>
            <a:off x="467544" y="1600201"/>
            <a:ext cx="8219256" cy="1756791"/>
          </a:xfrm>
        </p:spPr>
        <p:txBody>
          <a:bodyPr>
            <a:normAutofit/>
          </a:bodyPr>
          <a:lstStyle/>
          <a:p>
            <a:r>
              <a:rPr lang="es-ES" sz="1800" dirty="0" smtClean="0">
                <a:latin typeface="Comic Sans MS" pitchFamily="66" charset="0"/>
              </a:rPr>
              <a:t>I </a:t>
            </a:r>
            <a:r>
              <a:rPr lang="es-ES" sz="1800" dirty="0" err="1" smtClean="0">
                <a:latin typeface="Comic Sans MS" pitchFamily="66" charset="0"/>
              </a:rPr>
              <a:t>got</a:t>
            </a:r>
            <a:r>
              <a:rPr lang="es-ES" sz="1800" dirty="0" smtClean="0">
                <a:latin typeface="Comic Sans MS" pitchFamily="66" charset="0"/>
              </a:rPr>
              <a:t> </a:t>
            </a:r>
            <a:r>
              <a:rPr lang="es-ES" sz="1800" dirty="0" smtClean="0">
                <a:latin typeface="Comic Sans MS" pitchFamily="66" charset="0"/>
              </a:rPr>
              <a:t>up at </a:t>
            </a:r>
            <a:r>
              <a:rPr lang="es-ES" sz="1800" dirty="0" smtClean="0">
                <a:latin typeface="Comic Sans MS" pitchFamily="66" charset="0"/>
              </a:rPr>
              <a:t>7:00,had </a:t>
            </a:r>
            <a:r>
              <a:rPr lang="es-ES" sz="1800" dirty="0" err="1" smtClean="0">
                <a:latin typeface="Comic Sans MS" pitchFamily="66" charset="0"/>
              </a:rPr>
              <a:t>breakfast</a:t>
            </a:r>
            <a:r>
              <a:rPr lang="es-ES" sz="1800" dirty="0" smtClean="0">
                <a:latin typeface="Comic Sans MS" pitchFamily="66" charset="0"/>
              </a:rPr>
              <a:t> and </a:t>
            </a:r>
            <a:r>
              <a:rPr lang="es-ES" sz="1800" dirty="0" smtClean="0">
                <a:latin typeface="Comic Sans MS" pitchFamily="66" charset="0"/>
              </a:rPr>
              <a:t> </a:t>
            </a:r>
            <a:r>
              <a:rPr lang="es-ES" sz="1800" dirty="0" err="1" smtClean="0">
                <a:latin typeface="Comic Sans MS" pitchFamily="66" charset="0"/>
              </a:rPr>
              <a:t>went</a:t>
            </a:r>
            <a:r>
              <a:rPr lang="es-ES" sz="1800" dirty="0" smtClean="0">
                <a:latin typeface="Comic Sans MS" pitchFamily="66" charset="0"/>
              </a:rPr>
              <a:t> </a:t>
            </a:r>
            <a:r>
              <a:rPr lang="es-ES" sz="1800" dirty="0" err="1" smtClean="0">
                <a:latin typeface="Comic Sans MS" pitchFamily="66" charset="0"/>
              </a:rPr>
              <a:t>to</a:t>
            </a:r>
            <a:r>
              <a:rPr lang="es-ES" sz="1800" dirty="0" smtClean="0">
                <a:latin typeface="Comic Sans MS" pitchFamily="66" charset="0"/>
              </a:rPr>
              <a:t> </a:t>
            </a:r>
            <a:r>
              <a:rPr lang="es-ES" sz="1800" dirty="0" err="1" smtClean="0">
                <a:latin typeface="Comic Sans MS" pitchFamily="66" charset="0"/>
              </a:rPr>
              <a:t>school</a:t>
            </a:r>
            <a:r>
              <a:rPr lang="es-ES" sz="1800" dirty="0" smtClean="0">
                <a:latin typeface="Comic Sans MS" pitchFamily="66" charset="0"/>
              </a:rPr>
              <a:t> </a:t>
            </a:r>
            <a:r>
              <a:rPr lang="es-ES" sz="1800" dirty="0" err="1" smtClean="0">
                <a:latin typeface="Comic Sans MS" pitchFamily="66" charset="0"/>
              </a:rPr>
              <a:t>by</a:t>
            </a:r>
            <a:r>
              <a:rPr lang="es-ES" sz="1800" dirty="0" smtClean="0">
                <a:latin typeface="Comic Sans MS" pitchFamily="66" charset="0"/>
              </a:rPr>
              <a:t> </a:t>
            </a:r>
            <a:r>
              <a:rPr lang="es-ES" sz="1800" dirty="0" err="1" smtClean="0">
                <a:latin typeface="Comic Sans MS" pitchFamily="66" charset="0"/>
              </a:rPr>
              <a:t>bike</a:t>
            </a:r>
            <a:r>
              <a:rPr lang="es-ES" sz="1800" dirty="0" smtClean="0">
                <a:latin typeface="Comic Sans MS" pitchFamily="66" charset="0"/>
              </a:rPr>
              <a:t> </a:t>
            </a:r>
          </a:p>
          <a:p>
            <a:r>
              <a:rPr lang="en-US" sz="1800" dirty="0" smtClean="0">
                <a:latin typeface="Comic Sans MS" pitchFamily="66" charset="0"/>
              </a:rPr>
              <a:t>they gave us a welcome talk</a:t>
            </a:r>
          </a:p>
          <a:p>
            <a:r>
              <a:rPr lang="en-US" sz="1800" dirty="0" smtClean="0">
                <a:latin typeface="Comic Sans MS" pitchFamily="66" charset="0"/>
              </a:rPr>
              <a:t>Break</a:t>
            </a:r>
          </a:p>
          <a:p>
            <a:r>
              <a:rPr lang="en-US" sz="1800" dirty="0" smtClean="0">
                <a:latin typeface="Comic Sans MS" pitchFamily="66" charset="0"/>
              </a:rPr>
              <a:t>later, we went to the laboratory, where a professor gave us some experiments</a:t>
            </a:r>
          </a:p>
        </p:txBody>
      </p:sp>
      <p:sp>
        <p:nvSpPr>
          <p:cNvPr id="5" name="4 CuadroTexto"/>
          <p:cNvSpPr txBox="1"/>
          <p:nvPr/>
        </p:nvSpPr>
        <p:spPr>
          <a:xfrm>
            <a:off x="467544" y="3284984"/>
            <a:ext cx="8136904" cy="2031325"/>
          </a:xfrm>
          <a:prstGeom prst="rect">
            <a:avLst/>
          </a:prstGeom>
          <a:noFill/>
        </p:spPr>
        <p:txBody>
          <a:bodyPr wrap="square" rtlCol="0">
            <a:spAutoFit/>
          </a:bodyPr>
          <a:lstStyle/>
          <a:p>
            <a:pPr>
              <a:buFont typeface="Arial" pitchFamily="34" charset="0"/>
              <a:buChar char="•"/>
            </a:pPr>
            <a:r>
              <a:rPr lang="en-US" dirty="0" smtClean="0">
                <a:latin typeface="Comic Sans MS" pitchFamily="66" charset="0"/>
              </a:rPr>
              <a:t>later, we went to the laboratory, where a professor gave us some experiments</a:t>
            </a:r>
          </a:p>
          <a:p>
            <a:pPr>
              <a:buFont typeface="Arial" pitchFamily="34" charset="0"/>
              <a:buChar char="•"/>
            </a:pPr>
            <a:r>
              <a:rPr lang="en-US" dirty="0" smtClean="0">
                <a:latin typeface="Comic Sans MS" pitchFamily="66" charset="0"/>
              </a:rPr>
              <a:t>we went to the town hall , we saw a video of </a:t>
            </a:r>
            <a:r>
              <a:rPr lang="en-US" dirty="0" err="1" smtClean="0">
                <a:latin typeface="Comic Sans MS" pitchFamily="66" charset="0"/>
              </a:rPr>
              <a:t>landgraaf</a:t>
            </a:r>
            <a:r>
              <a:rPr lang="en-US" dirty="0" smtClean="0">
                <a:latin typeface="Comic Sans MS" pitchFamily="66" charset="0"/>
              </a:rPr>
              <a:t> and they gave us an appetizer</a:t>
            </a:r>
          </a:p>
          <a:p>
            <a:pPr>
              <a:buFont typeface="Arial" pitchFamily="34" charset="0"/>
              <a:buChar char="•"/>
            </a:pPr>
            <a:r>
              <a:rPr lang="en-US" dirty="0" smtClean="0">
                <a:latin typeface="Comic Sans MS" pitchFamily="66" charset="0"/>
              </a:rPr>
              <a:t>Break </a:t>
            </a:r>
          </a:p>
          <a:p>
            <a:pPr>
              <a:buFont typeface="Arial" pitchFamily="34" charset="0"/>
              <a:buChar char="•"/>
            </a:pPr>
            <a:endParaRPr lang="en-US" dirty="0" smtClean="0">
              <a:latin typeface="Comic Sans MS" pitchFamily="66" charset="0"/>
            </a:endParaRPr>
          </a:p>
          <a:p>
            <a:pPr>
              <a:buFont typeface="Arial" pitchFamily="34" charset="0"/>
              <a:buChar char="•"/>
            </a:pPr>
            <a:endParaRPr lang="es-ES" dirty="0">
              <a:latin typeface="Comic Sans MS" pitchFamily="66" charset="0"/>
            </a:endParaRPr>
          </a:p>
        </p:txBody>
      </p:sp>
      <p:pic>
        <p:nvPicPr>
          <p:cNvPr id="1028" name="Picture 4" descr="Resultado de imagen de ayuntamiento de landgraaf"/>
          <p:cNvPicPr>
            <a:picLocks noChangeAspect="1" noChangeArrowheads="1"/>
          </p:cNvPicPr>
          <p:nvPr/>
        </p:nvPicPr>
        <p:blipFill>
          <a:blip r:embed="rId3" cstate="print"/>
          <a:srcRect/>
          <a:stretch>
            <a:fillRect/>
          </a:stretch>
        </p:blipFill>
        <p:spPr bwMode="auto">
          <a:xfrm>
            <a:off x="4725144" y="4725144"/>
            <a:ext cx="4418856" cy="2132856"/>
          </a:xfrm>
          <a:prstGeom prst="rect">
            <a:avLst/>
          </a:prstGeom>
          <a:noFill/>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9"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1"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8" presetClass="entr" presetSubtype="0" accel="100000" fill="hold" nodeType="clickEffect">
                                  <p:stCondLst>
                                    <p:cond delay="0"/>
                                  </p:stCondLst>
                                  <p:childTnLst>
                                    <p:set>
                                      <p:cBhvr>
                                        <p:cTn id="59" dur="1" fill="hold">
                                          <p:stCondLst>
                                            <p:cond delay="0"/>
                                          </p:stCondLst>
                                        </p:cTn>
                                        <p:tgtEl>
                                          <p:spTgt spid="15362"/>
                                        </p:tgtEl>
                                        <p:attrNameLst>
                                          <p:attrName>style.visibility</p:attrName>
                                        </p:attrNameLst>
                                      </p:cBhvr>
                                      <p:to>
                                        <p:strVal val="visible"/>
                                      </p:to>
                                    </p:set>
                                    <p:anim calcmode="lin" valueType="num">
                                      <p:cBhvr>
                                        <p:cTn id="60" dur="500" fill="hold"/>
                                        <p:tgtEl>
                                          <p:spTgt spid="15362"/>
                                        </p:tgtEl>
                                        <p:attrNameLst>
                                          <p:attrName>ppt_w</p:attrName>
                                        </p:attrNameLst>
                                      </p:cBhvr>
                                      <p:tavLst>
                                        <p:tav tm="0">
                                          <p:val>
                                            <p:strVal val="#ppt_w*2.5"/>
                                          </p:val>
                                        </p:tav>
                                        <p:tav tm="100000">
                                          <p:val>
                                            <p:strVal val="#ppt_w"/>
                                          </p:val>
                                        </p:tav>
                                      </p:tavLst>
                                    </p:anim>
                                    <p:anim calcmode="lin" valueType="num">
                                      <p:cBhvr>
                                        <p:cTn id="61" dur="500" fill="hold"/>
                                        <p:tgtEl>
                                          <p:spTgt spid="15362"/>
                                        </p:tgtEl>
                                        <p:attrNameLst>
                                          <p:attrName>ppt_h</p:attrName>
                                        </p:attrNameLst>
                                      </p:cBhvr>
                                      <p:tavLst>
                                        <p:tav tm="0">
                                          <p:val>
                                            <p:strVal val="#ppt_h*0.01"/>
                                          </p:val>
                                        </p:tav>
                                        <p:tav tm="100000">
                                          <p:val>
                                            <p:strVal val="#ppt_h"/>
                                          </p:val>
                                        </p:tav>
                                      </p:tavLst>
                                    </p:anim>
                                    <p:anim calcmode="lin" valueType="num">
                                      <p:cBhvr>
                                        <p:cTn id="62" dur="500" fill="hold"/>
                                        <p:tgtEl>
                                          <p:spTgt spid="15362"/>
                                        </p:tgtEl>
                                        <p:attrNameLst>
                                          <p:attrName>ppt_x</p:attrName>
                                        </p:attrNameLst>
                                      </p:cBhvr>
                                      <p:tavLst>
                                        <p:tav tm="0">
                                          <p:val>
                                            <p:strVal val="#ppt_x"/>
                                          </p:val>
                                        </p:tav>
                                        <p:tav tm="100000">
                                          <p:val>
                                            <p:strVal val="#ppt_x"/>
                                          </p:val>
                                        </p:tav>
                                      </p:tavLst>
                                    </p:anim>
                                    <p:anim calcmode="lin" valueType="num">
                                      <p:cBhvr>
                                        <p:cTn id="63" dur="500" fill="hold"/>
                                        <p:tgtEl>
                                          <p:spTgt spid="15362"/>
                                        </p:tgtEl>
                                        <p:attrNameLst>
                                          <p:attrName>ppt_y</p:attrName>
                                        </p:attrNameLst>
                                      </p:cBhvr>
                                      <p:tavLst>
                                        <p:tav tm="0">
                                          <p:val>
                                            <p:strVal val="#ppt_h+1"/>
                                          </p:val>
                                        </p:tav>
                                        <p:tav tm="100000">
                                          <p:val>
                                            <p:strVal val="#ppt_y"/>
                                          </p:val>
                                        </p:tav>
                                      </p:tavLst>
                                    </p:anim>
                                    <p:animEffect transition="in" filter="fade">
                                      <p:cBhvr>
                                        <p:cTn id="64" dur="500"/>
                                        <p:tgtEl>
                                          <p:spTgt spid="15362"/>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xit" presetSubtype="0" fill="hold" nodeType="clickEffect">
                                  <p:stCondLst>
                                    <p:cond delay="0"/>
                                  </p:stCondLst>
                                  <p:childTnLst>
                                    <p:animEffect transition="out" filter="fade">
                                      <p:cBhvr>
                                        <p:cTn id="68" dur="1000"/>
                                        <p:tgtEl>
                                          <p:spTgt spid="15362"/>
                                        </p:tgtEl>
                                      </p:cBhvr>
                                    </p:animEffect>
                                    <p:anim calcmode="lin" valueType="num">
                                      <p:cBhvr>
                                        <p:cTn id="69" dur="1000"/>
                                        <p:tgtEl>
                                          <p:spTgt spid="15362"/>
                                        </p:tgtEl>
                                        <p:attrNameLst>
                                          <p:attrName>ppt_x</p:attrName>
                                        </p:attrNameLst>
                                      </p:cBhvr>
                                      <p:tavLst>
                                        <p:tav tm="0">
                                          <p:val>
                                            <p:strVal val="ppt_x"/>
                                          </p:val>
                                        </p:tav>
                                        <p:tav tm="100000">
                                          <p:val>
                                            <p:strVal val="ppt_x"/>
                                          </p:val>
                                        </p:tav>
                                      </p:tavLst>
                                    </p:anim>
                                    <p:anim calcmode="lin" valueType="num">
                                      <p:cBhvr>
                                        <p:cTn id="70" dur="1000"/>
                                        <p:tgtEl>
                                          <p:spTgt spid="15362"/>
                                        </p:tgtEl>
                                        <p:attrNameLst>
                                          <p:attrName>ppt_y</p:attrName>
                                        </p:attrNameLst>
                                      </p:cBhvr>
                                      <p:tavLst>
                                        <p:tav tm="0">
                                          <p:val>
                                            <p:strVal val="ppt_y"/>
                                          </p:val>
                                        </p:tav>
                                        <p:tav tm="100000">
                                          <p:val>
                                            <p:strVal val="ppt_y+.1"/>
                                          </p:val>
                                        </p:tav>
                                      </p:tavLst>
                                    </p:anim>
                                    <p:set>
                                      <p:cBhvr>
                                        <p:cTn id="71" dur="1" fill="hold">
                                          <p:stCondLst>
                                            <p:cond delay="999"/>
                                          </p:stCondLst>
                                        </p:cTn>
                                        <p:tgtEl>
                                          <p:spTgt spid="1536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nodeType="clickEffect">
                                  <p:stCondLst>
                                    <p:cond delay="0"/>
                                  </p:stCondLst>
                                  <p:childTnLst>
                                    <p:set>
                                      <p:cBhvr>
                                        <p:cTn id="81" dur="1" fill="hold">
                                          <p:stCondLst>
                                            <p:cond delay="0"/>
                                          </p:stCondLst>
                                        </p:cTn>
                                        <p:tgtEl>
                                          <p:spTgt spid="1028"/>
                                        </p:tgtEl>
                                        <p:attrNameLst>
                                          <p:attrName>style.visibility</p:attrName>
                                        </p:attrNameLst>
                                      </p:cBhvr>
                                      <p:to>
                                        <p:strVal val="visible"/>
                                      </p:to>
                                    </p:set>
                                    <p:animEffect transition="in" filter="diamond(in)">
                                      <p:cBhvr>
                                        <p:cTn id="82" dur="2000"/>
                                        <p:tgtEl>
                                          <p:spTgt spid="1028"/>
                                        </p:tgtEl>
                                      </p:cBhvr>
                                    </p:animEffect>
                                  </p:childTnLst>
                                </p:cTn>
                              </p:par>
                            </p:childTnLst>
                          </p:cTn>
                        </p:par>
                      </p:childTnLst>
                    </p:cTn>
                  </p:par>
                  <p:par>
                    <p:cTn id="83" fill="hold">
                      <p:stCondLst>
                        <p:cond delay="indefinite"/>
                      </p:stCondLst>
                      <p:childTnLst>
                        <p:par>
                          <p:cTn id="84" fill="hold">
                            <p:stCondLst>
                              <p:cond delay="0"/>
                            </p:stCondLst>
                            <p:childTnLst>
                              <p:par>
                                <p:cTn id="85" presetID="30" presetClass="exit" presetSubtype="0" fill="hold" nodeType="clickEffect">
                                  <p:stCondLst>
                                    <p:cond delay="0"/>
                                  </p:stCondLst>
                                  <p:childTnLst>
                                    <p:animEffect transition="out" filter="fade">
                                      <p:cBhvr>
                                        <p:cTn id="86" dur="800" accel="100000">
                                          <p:stCondLst>
                                            <p:cond delay="200"/>
                                          </p:stCondLst>
                                        </p:cTn>
                                        <p:tgtEl>
                                          <p:spTgt spid="1028"/>
                                        </p:tgtEl>
                                      </p:cBhvr>
                                    </p:animEffect>
                                    <p:anim calcmode="lin" valueType="num">
                                      <p:cBhvr>
                                        <p:cTn id="87" dur="800" accel="100000">
                                          <p:stCondLst>
                                            <p:cond delay="200"/>
                                          </p:stCondLst>
                                        </p:cTn>
                                        <p:tgtEl>
                                          <p:spTgt spid="1028"/>
                                        </p:tgtEl>
                                        <p:attrNameLst>
                                          <p:attrName>style.rotation</p:attrName>
                                        </p:attrNameLst>
                                      </p:cBhvr>
                                      <p:tavLst>
                                        <p:tav tm="0">
                                          <p:val>
                                            <p:fltVal val="0"/>
                                          </p:val>
                                        </p:tav>
                                        <p:tav tm="100000">
                                          <p:val>
                                            <p:fltVal val="-90"/>
                                          </p:val>
                                        </p:tav>
                                      </p:tavLst>
                                    </p:anim>
                                    <p:anim calcmode="lin" valueType="num">
                                      <p:cBhvr>
                                        <p:cTn id="88" dur="200" decel="100000"/>
                                        <p:tgtEl>
                                          <p:spTgt spid="1028"/>
                                        </p:tgtEl>
                                        <p:attrNameLst>
                                          <p:attrName>ppt_x</p:attrName>
                                        </p:attrNameLst>
                                      </p:cBhvr>
                                      <p:tavLst>
                                        <p:tav tm="0">
                                          <p:val>
                                            <p:strVal val="ppt_x"/>
                                          </p:val>
                                        </p:tav>
                                        <p:tav tm="100000">
                                          <p:val>
                                            <p:strVal val="ppt_x-0.05"/>
                                          </p:val>
                                        </p:tav>
                                      </p:tavLst>
                                    </p:anim>
                                    <p:anim calcmode="lin" valueType="num">
                                      <p:cBhvr>
                                        <p:cTn id="89" dur="200" decel="100000"/>
                                        <p:tgtEl>
                                          <p:spTgt spid="1028"/>
                                        </p:tgtEl>
                                        <p:attrNameLst>
                                          <p:attrName>ppt_y</p:attrName>
                                        </p:attrNameLst>
                                      </p:cBhvr>
                                      <p:tavLst>
                                        <p:tav tm="0">
                                          <p:val>
                                            <p:strVal val="ppt_y"/>
                                          </p:val>
                                        </p:tav>
                                        <p:tav tm="100000">
                                          <p:val>
                                            <p:strVal val="ppt_y+0.1"/>
                                          </p:val>
                                        </p:tav>
                                      </p:tavLst>
                                    </p:anim>
                                    <p:anim calcmode="lin" valueType="num">
                                      <p:cBhvr>
                                        <p:cTn id="90" dur="800" accel="100000">
                                          <p:stCondLst>
                                            <p:cond delay="200"/>
                                          </p:stCondLst>
                                        </p:cTn>
                                        <p:tgtEl>
                                          <p:spTgt spid="1028"/>
                                        </p:tgtEl>
                                        <p:attrNameLst>
                                          <p:attrName>ppt_x</p:attrName>
                                        </p:attrNameLst>
                                      </p:cBhvr>
                                      <p:tavLst>
                                        <p:tav tm="0">
                                          <p:val>
                                            <p:strVal val="ppt_x"/>
                                          </p:val>
                                        </p:tav>
                                        <p:tav tm="100000">
                                          <p:val>
                                            <p:strVal val="ppt_x+0.4+0.05"/>
                                          </p:val>
                                        </p:tav>
                                      </p:tavLst>
                                    </p:anim>
                                    <p:anim calcmode="lin" valueType="num">
                                      <p:cBhvr>
                                        <p:cTn id="91" dur="800" accel="100000">
                                          <p:stCondLst>
                                            <p:cond delay="200"/>
                                          </p:stCondLst>
                                        </p:cTn>
                                        <p:tgtEl>
                                          <p:spTgt spid="1028"/>
                                        </p:tgtEl>
                                        <p:attrNameLst>
                                          <p:attrName>ppt_y</p:attrName>
                                        </p:attrNameLst>
                                      </p:cBhvr>
                                      <p:tavLst>
                                        <p:tav tm="0">
                                          <p:val>
                                            <p:strVal val="ppt_y"/>
                                          </p:val>
                                        </p:tav>
                                        <p:tav tm="100000">
                                          <p:val>
                                            <p:strVal val="ppt_y-0.4-0.1"/>
                                          </p:val>
                                        </p:tav>
                                      </p:tavLst>
                                    </p:anim>
                                    <p:set>
                                      <p:cBhvr>
                                        <p:cTn id="92" dur="1" fill="hold">
                                          <p:stCondLst>
                                            <p:cond delay="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6" y="260648"/>
            <a:ext cx="4896544" cy="3416320"/>
          </a:xfrm>
          <a:prstGeom prst="rect">
            <a:avLst/>
          </a:prstGeom>
          <a:noFill/>
        </p:spPr>
        <p:txBody>
          <a:bodyPr wrap="square" rtlCol="0">
            <a:spAutoFit/>
          </a:bodyPr>
          <a:lstStyle/>
          <a:p>
            <a:pPr>
              <a:buFont typeface="Arial" pitchFamily="34" charset="0"/>
              <a:buChar char="•"/>
            </a:pPr>
            <a:r>
              <a:rPr lang="en-US" dirty="0" smtClean="0">
                <a:latin typeface="Comic Sans MS" pitchFamily="66" charset="0"/>
              </a:rPr>
              <a:t>Later we went by bus, we visited Brunssummerheide where we </a:t>
            </a:r>
            <a:r>
              <a:rPr lang="en-US" dirty="0" smtClean="0">
                <a:latin typeface="Comic Sans MS" pitchFamily="66" charset="0"/>
              </a:rPr>
              <a:t>went</a:t>
            </a:r>
            <a:r>
              <a:rPr lang="en-US" dirty="0" smtClean="0">
                <a:latin typeface="Comic Sans MS" pitchFamily="66" charset="0"/>
              </a:rPr>
              <a:t> orienteering </a:t>
            </a:r>
            <a:r>
              <a:rPr lang="en-US" dirty="0" smtClean="0">
                <a:latin typeface="Comic Sans MS" pitchFamily="66" charset="0"/>
              </a:rPr>
              <a:t>in groups of 8 people, the orientation race did not suit me much since they were six kilometers and the Dutch did almost everything, and when they got tired they gave it to us.</a:t>
            </a:r>
          </a:p>
          <a:p>
            <a:pPr>
              <a:buFont typeface="Arial" pitchFamily="34" charset="0"/>
              <a:buChar char="•"/>
            </a:pPr>
            <a:r>
              <a:rPr lang="en-US" dirty="0" smtClean="0">
                <a:latin typeface="Comic Sans MS" pitchFamily="66" charset="0"/>
              </a:rPr>
              <a:t>The landscape was very beautiful.</a:t>
            </a:r>
          </a:p>
          <a:p>
            <a:pPr>
              <a:buFont typeface="Arial" pitchFamily="34" charset="0"/>
              <a:buChar char="•"/>
            </a:pPr>
            <a:r>
              <a:rPr lang="en-US" dirty="0" smtClean="0">
                <a:latin typeface="Comic Sans MS" pitchFamily="66" charset="0"/>
              </a:rPr>
              <a:t>We went back and went home by bicycle, </a:t>
            </a:r>
            <a:r>
              <a:rPr lang="en-US" dirty="0" smtClean="0">
                <a:latin typeface="Comic Sans MS" pitchFamily="66" charset="0"/>
              </a:rPr>
              <a:t>I talked </a:t>
            </a:r>
            <a:r>
              <a:rPr lang="en-US" dirty="0" smtClean="0">
                <a:latin typeface="Comic Sans MS" pitchFamily="66" charset="0"/>
              </a:rPr>
              <a:t>to my friends and my family, I had a plate of typical Chinese rice that was very delicious.</a:t>
            </a:r>
          </a:p>
        </p:txBody>
      </p:sp>
      <p:sp>
        <p:nvSpPr>
          <p:cNvPr id="6" name="5 Rectángulo"/>
          <p:cNvSpPr/>
          <p:nvPr/>
        </p:nvSpPr>
        <p:spPr>
          <a:xfrm>
            <a:off x="755576" y="3573016"/>
            <a:ext cx="3888432" cy="3693319"/>
          </a:xfrm>
          <a:prstGeom prst="rect">
            <a:avLst/>
          </a:prstGeom>
        </p:spPr>
        <p:txBody>
          <a:bodyPr wrap="square">
            <a:spAutoFit/>
          </a:bodyPr>
          <a:lstStyle/>
          <a:p>
            <a:pPr>
              <a:buFont typeface="Arial" pitchFamily="34" charset="0"/>
              <a:buChar char="•"/>
            </a:pPr>
            <a:r>
              <a:rPr lang="en-US" dirty="0" smtClean="0">
                <a:latin typeface="Comic Sans MS" pitchFamily="66" charset="0"/>
              </a:rPr>
              <a:t>Then I went to the bowling alley, </a:t>
            </a:r>
            <a:r>
              <a:rPr lang="en-US" dirty="0" smtClean="0">
                <a:latin typeface="Comic Sans MS" pitchFamily="66" charset="0"/>
              </a:rPr>
              <a:t>there </a:t>
            </a:r>
            <a:r>
              <a:rPr lang="en-US" dirty="0" smtClean="0">
                <a:latin typeface="Comic Sans MS" pitchFamily="66" charset="0"/>
              </a:rPr>
              <a:t>were Emma, David Alonso, Pablo Guerrero, Ines, Cristina, Naiara and their Dutch there we had a great time the bad thing is that as we were divided into 2 Dutch groups by one and Spanish by another</a:t>
            </a:r>
          </a:p>
          <a:p>
            <a:pPr>
              <a:buFont typeface="Arial" pitchFamily="34" charset="0"/>
              <a:buChar char="•"/>
            </a:pPr>
            <a:r>
              <a:rPr lang="en-US" dirty="0" smtClean="0">
                <a:latin typeface="Comic Sans MS" pitchFamily="66" charset="0"/>
              </a:rPr>
              <a:t>Today, they barely gave me food </a:t>
            </a:r>
            <a:r>
              <a:rPr lang="en-US" dirty="0" smtClean="0">
                <a:latin typeface="Comic Sans MS" pitchFamily="66" charset="0"/>
              </a:rPr>
              <a:t>for </a:t>
            </a:r>
            <a:r>
              <a:rPr lang="en-US" dirty="0" smtClean="0">
                <a:latin typeface="Comic Sans MS" pitchFamily="66" charset="0"/>
              </a:rPr>
              <a:t>morning</a:t>
            </a:r>
          </a:p>
          <a:p>
            <a:pPr>
              <a:buFont typeface="Arial" pitchFamily="34" charset="0"/>
              <a:buChar char="•"/>
            </a:pPr>
            <a:r>
              <a:rPr lang="en-US" dirty="0" smtClean="0">
                <a:latin typeface="Comic Sans MS" pitchFamily="66" charset="0"/>
              </a:rPr>
              <a:t>I took a shower and talked with my parents and went to sleep</a:t>
            </a:r>
          </a:p>
          <a:p>
            <a:pPr>
              <a:buFont typeface="Arial" pitchFamily="34" charset="0"/>
              <a:buChar char="•"/>
            </a:pPr>
            <a:endParaRPr lang="es-ES" dirty="0">
              <a:latin typeface="Comic Sans MS" pitchFamily="66" charset="0"/>
            </a:endParaRPr>
          </a:p>
        </p:txBody>
      </p:sp>
      <p:pic>
        <p:nvPicPr>
          <p:cNvPr id="2049" name="Picture 1"/>
          <p:cNvPicPr>
            <a:picLocks noChangeAspect="1" noChangeArrowheads="1"/>
          </p:cNvPicPr>
          <p:nvPr/>
        </p:nvPicPr>
        <p:blipFill>
          <a:blip r:embed="rId2" cstate="print"/>
          <a:srcRect/>
          <a:stretch>
            <a:fillRect/>
          </a:stretch>
        </p:blipFill>
        <p:spPr bwMode="auto">
          <a:xfrm>
            <a:off x="5652120" y="1124744"/>
            <a:ext cx="3203848" cy="5088565"/>
          </a:xfrm>
          <a:prstGeom prst="rect">
            <a:avLst/>
          </a:prstGeom>
          <a:noFill/>
          <a:ln w="9525">
            <a:noFill/>
            <a:miter lim="800000"/>
            <a:headEnd/>
            <a:tailEnd/>
          </a:ln>
          <a:effectLst/>
        </p:spPr>
      </p:pic>
      <p:pic>
        <p:nvPicPr>
          <p:cNvPr id="3074" name="Picture 2" descr="C:\Users\Acer\Desktop\c537e9f4-3645-48b7-937b-fdee4244515b.jpg"/>
          <p:cNvPicPr>
            <a:picLocks noChangeAspect="1" noChangeArrowheads="1"/>
          </p:cNvPicPr>
          <p:nvPr/>
        </p:nvPicPr>
        <p:blipFill>
          <a:blip r:embed="rId3" cstate="print"/>
          <a:srcRect/>
          <a:stretch>
            <a:fillRect/>
          </a:stretch>
        </p:blipFill>
        <p:spPr bwMode="auto">
          <a:xfrm>
            <a:off x="5004048" y="3573016"/>
            <a:ext cx="3899925" cy="2924944"/>
          </a:xfrm>
          <a:prstGeom prst="rect">
            <a:avLst/>
          </a:prstGeom>
          <a:noFill/>
        </p:spPr>
      </p:pic>
      <p:pic>
        <p:nvPicPr>
          <p:cNvPr id="3075" name="Picture 3" descr="C:\Users\Acer\Desktop\PHOTO-2019-02-11-16-32-58.jpg"/>
          <p:cNvPicPr>
            <a:picLocks noChangeAspect="1" noChangeArrowheads="1"/>
          </p:cNvPicPr>
          <p:nvPr/>
        </p:nvPicPr>
        <p:blipFill>
          <a:blip r:embed="rId4" cstate="print"/>
          <a:srcRect/>
          <a:stretch>
            <a:fillRect/>
          </a:stretch>
        </p:blipFill>
        <p:spPr bwMode="auto">
          <a:xfrm>
            <a:off x="4572000" y="3617640"/>
            <a:ext cx="4320480" cy="3240360"/>
          </a:xfrm>
          <a:prstGeom prst="rect">
            <a:avLst/>
          </a:prstGeom>
          <a:noFill/>
        </p:spPr>
      </p:pic>
      <p:sp>
        <p:nvSpPr>
          <p:cNvPr id="9" name="8 Marcador de contenido"/>
          <p:cNvSpPr>
            <a:spLocks noGrp="1"/>
          </p:cNvSpPr>
          <p:nvPr>
            <p:ph idx="1"/>
          </p:nvPr>
        </p:nvSpPr>
        <p:spPr>
          <a:xfrm>
            <a:off x="7596336" y="5733256"/>
            <a:ext cx="1090464" cy="392907"/>
          </a:xfrm>
        </p:spPr>
        <p:txBody>
          <a:bodyPr>
            <a:normAutofit fontScale="70000" lnSpcReduction="20000"/>
          </a:bodyPr>
          <a:lstStyle/>
          <a:p>
            <a:endParaRPr lang="es-ES" dirty="0"/>
          </a:p>
        </p:txBody>
      </p:sp>
      <p:pic>
        <p:nvPicPr>
          <p:cNvPr id="10" name="Picture 2"/>
          <p:cNvPicPr>
            <a:picLocks noChangeAspect="1" noChangeArrowheads="1"/>
          </p:cNvPicPr>
          <p:nvPr/>
        </p:nvPicPr>
        <p:blipFill>
          <a:blip r:embed="rId5" cstate="print"/>
          <a:srcRect/>
          <a:stretch>
            <a:fillRect/>
          </a:stretch>
        </p:blipFill>
        <p:spPr bwMode="auto">
          <a:xfrm>
            <a:off x="6167336" y="476672"/>
            <a:ext cx="2976664" cy="5822107"/>
          </a:xfrm>
          <a:prstGeom prst="rect">
            <a:avLst/>
          </a:prstGeom>
          <a:noFill/>
          <a:ln w="9525">
            <a:noFill/>
            <a:miter lim="800000"/>
            <a:headEnd/>
            <a:tailEnd/>
          </a:ln>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arn(inHorizontal)">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xit" presetSubtype="0" fill="hold" nodeType="clickEffect">
                                  <p:stCondLst>
                                    <p:cond delay="0"/>
                                  </p:stCondLst>
                                  <p:childTnLst>
                                    <p:animEffect transition="out" filter="fade">
                                      <p:cBhvr>
                                        <p:cTn id="23" dur="2000"/>
                                        <p:tgtEl>
                                          <p:spTgt spid="3074"/>
                                        </p:tgtEl>
                                      </p:cBhvr>
                                    </p:animEffect>
                                    <p:anim calcmode="lin" valueType="num">
                                      <p:cBhvr>
                                        <p:cTn id="24" dur="2000"/>
                                        <p:tgtEl>
                                          <p:spTgt spid="3074"/>
                                        </p:tgtEl>
                                        <p:attrNameLst>
                                          <p:attrName>style.rotation</p:attrName>
                                        </p:attrNameLst>
                                      </p:cBhvr>
                                      <p:tavLst>
                                        <p:tav tm="0">
                                          <p:val>
                                            <p:fltVal val="0"/>
                                          </p:val>
                                        </p:tav>
                                        <p:tav tm="100000">
                                          <p:val>
                                            <p:fltVal val="720"/>
                                          </p:val>
                                        </p:tav>
                                      </p:tavLst>
                                    </p:anim>
                                    <p:anim calcmode="lin" valueType="num">
                                      <p:cBhvr>
                                        <p:cTn id="25" dur="2000"/>
                                        <p:tgtEl>
                                          <p:spTgt spid="3074"/>
                                        </p:tgtEl>
                                        <p:attrNameLst>
                                          <p:attrName>ppt_h</p:attrName>
                                        </p:attrNameLst>
                                      </p:cBhvr>
                                      <p:tavLst>
                                        <p:tav tm="0">
                                          <p:val>
                                            <p:strVal val="ppt_h"/>
                                          </p:val>
                                        </p:tav>
                                        <p:tav tm="100000">
                                          <p:val>
                                            <p:fltVal val="0"/>
                                          </p:val>
                                        </p:tav>
                                      </p:tavLst>
                                    </p:anim>
                                    <p:anim calcmode="lin" valueType="num">
                                      <p:cBhvr>
                                        <p:cTn id="26" dur="2000"/>
                                        <p:tgtEl>
                                          <p:spTgt spid="3074"/>
                                        </p:tgtEl>
                                        <p:attrNameLst>
                                          <p:attrName>ppt_w</p:attrName>
                                        </p:attrNameLst>
                                      </p:cBhvr>
                                      <p:tavLst>
                                        <p:tav tm="0">
                                          <p:val>
                                            <p:strVal val="ppt_w"/>
                                          </p:val>
                                        </p:tav>
                                        <p:tav tm="100000">
                                          <p:val>
                                            <p:fltVal val="0"/>
                                          </p:val>
                                        </p:tav>
                                      </p:tavLst>
                                    </p:anim>
                                    <p:set>
                                      <p:cBhvr>
                                        <p:cTn id="27" dur="1" fill="hold">
                                          <p:stCondLst>
                                            <p:cond delay="1999"/>
                                          </p:stCondLst>
                                        </p:cTn>
                                        <p:tgtEl>
                                          <p:spTgt spid="307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nodeType="clickEffect">
                                  <p:stCondLst>
                                    <p:cond delay="0"/>
                                  </p:stCondLst>
                                  <p:childTnLst>
                                    <p:animEffect transition="out" filter="diamond(in)">
                                      <p:cBhvr>
                                        <p:cTn id="36" dur="2000"/>
                                        <p:tgtEl>
                                          <p:spTgt spid="10"/>
                                        </p:tgtEl>
                                      </p:cBhvr>
                                    </p:animEffect>
                                    <p:set>
                                      <p:cBhvr>
                                        <p:cTn id="37" dur="1" fill="hold">
                                          <p:stCondLst>
                                            <p:cond delay="19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3075"/>
                                        </p:tgtEl>
                                        <p:attrNameLst>
                                          <p:attrName>style.visibility</p:attrName>
                                        </p:attrNameLst>
                                      </p:cBhvr>
                                      <p:to>
                                        <p:strVal val="visible"/>
                                      </p:to>
                                    </p:set>
                                    <p:animEffect transition="in" filter="barn(inHorizontal)">
                                      <p:cBhvr>
                                        <p:cTn id="42" dur="500"/>
                                        <p:tgtEl>
                                          <p:spTgt spid="3075"/>
                                        </p:tgtEl>
                                      </p:cBhvr>
                                    </p:animEffect>
                                  </p:childTnLst>
                                </p:cTn>
                              </p:par>
                            </p:childTnLst>
                          </p:cTn>
                        </p:par>
                      </p:childTnLst>
                    </p:cTn>
                  </p:par>
                  <p:par>
                    <p:cTn id="43" fill="hold">
                      <p:stCondLst>
                        <p:cond delay="indefinite"/>
                      </p:stCondLst>
                      <p:childTnLst>
                        <p:par>
                          <p:cTn id="44" fill="hold">
                            <p:stCondLst>
                              <p:cond delay="0"/>
                            </p:stCondLst>
                            <p:childTnLst>
                              <p:par>
                                <p:cTn id="45" presetID="35" presetClass="exit" presetSubtype="0" fill="hold" nodeType="clickEffect">
                                  <p:stCondLst>
                                    <p:cond delay="0"/>
                                  </p:stCondLst>
                                  <p:childTnLst>
                                    <p:animEffect transition="out" filter="fade">
                                      <p:cBhvr>
                                        <p:cTn id="46" dur="2000"/>
                                        <p:tgtEl>
                                          <p:spTgt spid="3075"/>
                                        </p:tgtEl>
                                      </p:cBhvr>
                                    </p:animEffect>
                                    <p:anim calcmode="lin" valueType="num">
                                      <p:cBhvr>
                                        <p:cTn id="47" dur="2000"/>
                                        <p:tgtEl>
                                          <p:spTgt spid="3075"/>
                                        </p:tgtEl>
                                        <p:attrNameLst>
                                          <p:attrName>style.rotation</p:attrName>
                                        </p:attrNameLst>
                                      </p:cBhvr>
                                      <p:tavLst>
                                        <p:tav tm="0">
                                          <p:val>
                                            <p:fltVal val="0"/>
                                          </p:val>
                                        </p:tav>
                                        <p:tav tm="100000">
                                          <p:val>
                                            <p:fltVal val="720"/>
                                          </p:val>
                                        </p:tav>
                                      </p:tavLst>
                                    </p:anim>
                                    <p:anim calcmode="lin" valueType="num">
                                      <p:cBhvr>
                                        <p:cTn id="48" dur="2000"/>
                                        <p:tgtEl>
                                          <p:spTgt spid="3075"/>
                                        </p:tgtEl>
                                        <p:attrNameLst>
                                          <p:attrName>ppt_h</p:attrName>
                                        </p:attrNameLst>
                                      </p:cBhvr>
                                      <p:tavLst>
                                        <p:tav tm="0">
                                          <p:val>
                                            <p:strVal val="ppt_h"/>
                                          </p:val>
                                        </p:tav>
                                        <p:tav tm="100000">
                                          <p:val>
                                            <p:fltVal val="0"/>
                                          </p:val>
                                        </p:tav>
                                      </p:tavLst>
                                    </p:anim>
                                    <p:anim calcmode="lin" valueType="num">
                                      <p:cBhvr>
                                        <p:cTn id="49" dur="2000"/>
                                        <p:tgtEl>
                                          <p:spTgt spid="3075"/>
                                        </p:tgtEl>
                                        <p:attrNameLst>
                                          <p:attrName>ppt_w</p:attrName>
                                        </p:attrNameLst>
                                      </p:cBhvr>
                                      <p:tavLst>
                                        <p:tav tm="0">
                                          <p:val>
                                            <p:strVal val="ppt_w"/>
                                          </p:val>
                                        </p:tav>
                                        <p:tav tm="100000">
                                          <p:val>
                                            <p:fltVal val="0"/>
                                          </p:val>
                                        </p:tav>
                                      </p:tavLst>
                                    </p:anim>
                                    <p:set>
                                      <p:cBhvr>
                                        <p:cTn id="50" dur="1" fill="hold">
                                          <p:stCondLst>
                                            <p:cond delay="1999"/>
                                          </p:stCondLst>
                                        </p:cTn>
                                        <p:tgtEl>
                                          <p:spTgt spid="307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xit" presetSubtype="0" fill="hold" grpId="1" nodeType="clickEffect">
                                  <p:stCondLst>
                                    <p:cond delay="0"/>
                                  </p:stCondLst>
                                  <p:childTnLst>
                                    <p:animEffect transition="out" filter="fade">
                                      <p:cBhvr>
                                        <p:cTn id="60" dur="800" accel="100000">
                                          <p:stCondLst>
                                            <p:cond delay="200"/>
                                          </p:stCondLst>
                                        </p:cTn>
                                        <p:tgtEl>
                                          <p:spTgt spid="5"/>
                                        </p:tgtEl>
                                      </p:cBhvr>
                                    </p:animEffect>
                                    <p:anim calcmode="lin" valueType="num">
                                      <p:cBhvr>
                                        <p:cTn id="61" dur="800" accel="100000">
                                          <p:stCondLst>
                                            <p:cond delay="200"/>
                                          </p:stCondLst>
                                        </p:cTn>
                                        <p:tgtEl>
                                          <p:spTgt spid="5"/>
                                        </p:tgtEl>
                                        <p:attrNameLst>
                                          <p:attrName>style.rotation</p:attrName>
                                        </p:attrNameLst>
                                      </p:cBhvr>
                                      <p:tavLst>
                                        <p:tav tm="0">
                                          <p:val>
                                            <p:fltVal val="0"/>
                                          </p:val>
                                        </p:tav>
                                        <p:tav tm="100000">
                                          <p:val>
                                            <p:fltVal val="-90"/>
                                          </p:val>
                                        </p:tav>
                                      </p:tavLst>
                                    </p:anim>
                                    <p:anim calcmode="lin" valueType="num">
                                      <p:cBhvr>
                                        <p:cTn id="62" dur="200" decel="100000"/>
                                        <p:tgtEl>
                                          <p:spTgt spid="5"/>
                                        </p:tgtEl>
                                        <p:attrNameLst>
                                          <p:attrName>ppt_x</p:attrName>
                                        </p:attrNameLst>
                                      </p:cBhvr>
                                      <p:tavLst>
                                        <p:tav tm="0">
                                          <p:val>
                                            <p:strVal val="ppt_x"/>
                                          </p:val>
                                        </p:tav>
                                        <p:tav tm="100000">
                                          <p:val>
                                            <p:strVal val="ppt_x-0.05"/>
                                          </p:val>
                                        </p:tav>
                                      </p:tavLst>
                                    </p:anim>
                                    <p:anim calcmode="lin" valueType="num">
                                      <p:cBhvr>
                                        <p:cTn id="63" dur="200" decel="100000"/>
                                        <p:tgtEl>
                                          <p:spTgt spid="5"/>
                                        </p:tgtEl>
                                        <p:attrNameLst>
                                          <p:attrName>ppt_y</p:attrName>
                                        </p:attrNameLst>
                                      </p:cBhvr>
                                      <p:tavLst>
                                        <p:tav tm="0">
                                          <p:val>
                                            <p:strVal val="ppt_y"/>
                                          </p:val>
                                        </p:tav>
                                        <p:tav tm="100000">
                                          <p:val>
                                            <p:strVal val="ppt_y+0.1"/>
                                          </p:val>
                                        </p:tav>
                                      </p:tavLst>
                                    </p:anim>
                                    <p:anim calcmode="lin" valueType="num">
                                      <p:cBhvr>
                                        <p:cTn id="64" dur="800" accel="100000">
                                          <p:stCondLst>
                                            <p:cond delay="200"/>
                                          </p:stCondLst>
                                        </p:cTn>
                                        <p:tgtEl>
                                          <p:spTgt spid="5"/>
                                        </p:tgtEl>
                                        <p:attrNameLst>
                                          <p:attrName>ppt_x</p:attrName>
                                        </p:attrNameLst>
                                      </p:cBhvr>
                                      <p:tavLst>
                                        <p:tav tm="0">
                                          <p:val>
                                            <p:strVal val="ppt_x"/>
                                          </p:val>
                                        </p:tav>
                                        <p:tav tm="100000">
                                          <p:val>
                                            <p:strVal val="ppt_x+0.4+0.05"/>
                                          </p:val>
                                        </p:tav>
                                      </p:tavLst>
                                    </p:anim>
                                    <p:anim calcmode="lin" valueType="num">
                                      <p:cBhvr>
                                        <p:cTn id="65" dur="800" accel="100000">
                                          <p:stCondLst>
                                            <p:cond delay="200"/>
                                          </p:stCondLst>
                                        </p:cTn>
                                        <p:tgtEl>
                                          <p:spTgt spid="5"/>
                                        </p:tgtEl>
                                        <p:attrNameLst>
                                          <p:attrName>ppt_y</p:attrName>
                                        </p:attrNameLst>
                                      </p:cBhvr>
                                      <p:tavLst>
                                        <p:tav tm="0">
                                          <p:val>
                                            <p:strVal val="ppt_y"/>
                                          </p:val>
                                        </p:tav>
                                        <p:tav tm="100000">
                                          <p:val>
                                            <p:strVal val="ppt_y-0.4-0.1"/>
                                          </p:val>
                                        </p:tav>
                                      </p:tavLst>
                                    </p:anim>
                                    <p:set>
                                      <p:cBhvr>
                                        <p:cTn id="66" dur="1" fill="hold">
                                          <p:stCondLst>
                                            <p:cond delay="999"/>
                                          </p:stCondLst>
                                        </p:cTn>
                                        <p:tgtEl>
                                          <p:spTgt spid="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6" presetClass="entr" presetSubtype="26" fill="hold" nodeType="clickEffect">
                                  <p:stCondLst>
                                    <p:cond delay="0"/>
                                  </p:stCondLst>
                                  <p:childTnLst>
                                    <p:set>
                                      <p:cBhvr>
                                        <p:cTn id="70" dur="1" fill="hold">
                                          <p:stCondLst>
                                            <p:cond delay="0"/>
                                          </p:stCondLst>
                                        </p:cTn>
                                        <p:tgtEl>
                                          <p:spTgt spid="2049"/>
                                        </p:tgtEl>
                                        <p:attrNameLst>
                                          <p:attrName>style.visibility</p:attrName>
                                        </p:attrNameLst>
                                      </p:cBhvr>
                                      <p:to>
                                        <p:strVal val="visible"/>
                                      </p:to>
                                    </p:set>
                                    <p:animEffect transition="in" filter="barn(inHorizontal)">
                                      <p:cBhvr>
                                        <p:cTn id="71" dur="500"/>
                                        <p:tgtEl>
                                          <p:spTgt spid="2049"/>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xit" presetSubtype="0" fill="hold" nodeType="clickEffect">
                                  <p:stCondLst>
                                    <p:cond delay="0"/>
                                  </p:stCondLst>
                                  <p:childTnLst>
                                    <p:animEffect transition="out" filter="fade">
                                      <p:cBhvr>
                                        <p:cTn id="75" dur="1000"/>
                                        <p:tgtEl>
                                          <p:spTgt spid="2049"/>
                                        </p:tgtEl>
                                      </p:cBhvr>
                                    </p:animEffect>
                                    <p:anim calcmode="lin" valueType="num">
                                      <p:cBhvr>
                                        <p:cTn id="76" dur="1000"/>
                                        <p:tgtEl>
                                          <p:spTgt spid="2049"/>
                                        </p:tgtEl>
                                        <p:attrNameLst>
                                          <p:attrName>ppt_x</p:attrName>
                                        </p:attrNameLst>
                                      </p:cBhvr>
                                      <p:tavLst>
                                        <p:tav tm="0">
                                          <p:val>
                                            <p:strVal val="ppt_x"/>
                                          </p:val>
                                        </p:tav>
                                        <p:tav tm="100000">
                                          <p:val>
                                            <p:strVal val="ppt_x"/>
                                          </p:val>
                                        </p:tav>
                                      </p:tavLst>
                                    </p:anim>
                                    <p:anim calcmode="lin" valueType="num">
                                      <p:cBhvr>
                                        <p:cTn id="77" dur="1000"/>
                                        <p:tgtEl>
                                          <p:spTgt spid="2049"/>
                                        </p:tgtEl>
                                        <p:attrNameLst>
                                          <p:attrName>ppt_y</p:attrName>
                                        </p:attrNameLst>
                                      </p:cBhvr>
                                      <p:tavLst>
                                        <p:tav tm="0">
                                          <p:val>
                                            <p:strVal val="ppt_y"/>
                                          </p:val>
                                        </p:tav>
                                        <p:tav tm="100000">
                                          <p:val>
                                            <p:strVal val="ppt_y+.1"/>
                                          </p:val>
                                        </p:tav>
                                      </p:tavLst>
                                    </p:anim>
                                    <p:set>
                                      <p:cBhvr>
                                        <p:cTn id="78" dur="1" fill="hold">
                                          <p:stCondLst>
                                            <p:cond delay="999"/>
                                          </p:stCondLst>
                                        </p:cTn>
                                        <p:tgtEl>
                                          <p:spTgt spid="20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s://www.eijkhagen.nl/sites/eijkhagen.nl/files/styles/token-image-full/public/content-images/52466034_975265659339342_3351671123497451520_n.jpg?itok=tQkv1g7F"/>
          <p:cNvPicPr>
            <a:picLocks noChangeAspect="1" noChangeArrowheads="1"/>
          </p:cNvPicPr>
          <p:nvPr/>
        </p:nvPicPr>
        <p:blipFill>
          <a:blip r:embed="rId3" cstate="print"/>
          <a:srcRect/>
          <a:stretch>
            <a:fillRect/>
          </a:stretch>
        </p:blipFill>
        <p:spPr bwMode="auto">
          <a:xfrm>
            <a:off x="1907704" y="3645023"/>
            <a:ext cx="4283968" cy="3212977"/>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6477116" y="2852936"/>
            <a:ext cx="2666884" cy="4005064"/>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3563888" y="3212976"/>
            <a:ext cx="2952328" cy="4848740"/>
          </a:xfrm>
          <a:prstGeom prst="rect">
            <a:avLst/>
          </a:prstGeom>
          <a:noFill/>
          <a:ln w="9525">
            <a:noFill/>
            <a:miter lim="800000"/>
            <a:headEnd/>
            <a:tailEnd/>
          </a:ln>
          <a:effectLst/>
        </p:spPr>
      </p:pic>
      <p:sp>
        <p:nvSpPr>
          <p:cNvPr id="2" name="1 Título"/>
          <p:cNvSpPr>
            <a:spLocks noGrp="1"/>
          </p:cNvSpPr>
          <p:nvPr>
            <p:ph type="title"/>
          </p:nvPr>
        </p:nvSpPr>
        <p:spPr/>
        <p:txBody>
          <a:bodyPr>
            <a:normAutofit fontScale="90000"/>
          </a:bodyPr>
          <a:lstStyle/>
          <a:p>
            <a:r>
              <a:rPr lang="es-ES" sz="9800" dirty="0" smtClean="0">
                <a:solidFill>
                  <a:srgbClr val="00FFFF"/>
                </a:solidFill>
                <a:latin typeface="Arial Rounded MT Bold" pitchFamily="34" charset="0"/>
              </a:rPr>
              <a:t>TUESDAY</a:t>
            </a:r>
            <a:endParaRPr lang="es-ES" dirty="0">
              <a:solidFill>
                <a:srgbClr val="00FFFF"/>
              </a:solidFill>
              <a:latin typeface="Arial Rounded MT Bold" pitchFamily="34" charset="0"/>
            </a:endParaRPr>
          </a:p>
        </p:txBody>
      </p:sp>
      <p:sp>
        <p:nvSpPr>
          <p:cNvPr id="3" name="2 Marcador de contenido"/>
          <p:cNvSpPr>
            <a:spLocks noGrp="1"/>
          </p:cNvSpPr>
          <p:nvPr>
            <p:ph idx="1"/>
          </p:nvPr>
        </p:nvSpPr>
        <p:spPr>
          <a:xfrm>
            <a:off x="395536" y="1484784"/>
            <a:ext cx="8229600" cy="2620888"/>
          </a:xfrm>
        </p:spPr>
        <p:txBody>
          <a:bodyPr>
            <a:normAutofit lnSpcReduction="10000"/>
          </a:bodyPr>
          <a:lstStyle/>
          <a:p>
            <a:r>
              <a:rPr lang="es-ES" sz="1800" dirty="0" smtClean="0">
                <a:latin typeface="Comic Sans MS" pitchFamily="66" charset="0"/>
              </a:rPr>
              <a:t>I </a:t>
            </a:r>
            <a:r>
              <a:rPr lang="es-ES" sz="1800" dirty="0" err="1" smtClean="0">
                <a:latin typeface="Comic Sans MS" pitchFamily="66" charset="0"/>
              </a:rPr>
              <a:t>got</a:t>
            </a:r>
            <a:r>
              <a:rPr lang="es-ES" sz="1800" dirty="0" smtClean="0">
                <a:latin typeface="Comic Sans MS" pitchFamily="66" charset="0"/>
              </a:rPr>
              <a:t> </a:t>
            </a:r>
            <a:r>
              <a:rPr lang="es-ES" sz="1800" dirty="0" smtClean="0">
                <a:latin typeface="Comic Sans MS" pitchFamily="66" charset="0"/>
              </a:rPr>
              <a:t>up at </a:t>
            </a:r>
            <a:r>
              <a:rPr lang="es-ES" sz="1800" dirty="0" smtClean="0">
                <a:latin typeface="Comic Sans MS" pitchFamily="66" charset="0"/>
              </a:rPr>
              <a:t>7:00,had </a:t>
            </a:r>
            <a:r>
              <a:rPr lang="es-ES" sz="1800" dirty="0" err="1" smtClean="0">
                <a:latin typeface="Comic Sans MS" pitchFamily="66" charset="0"/>
              </a:rPr>
              <a:t>breakfast</a:t>
            </a:r>
            <a:r>
              <a:rPr lang="es-ES" sz="1800" dirty="0" smtClean="0">
                <a:latin typeface="Comic Sans MS" pitchFamily="66" charset="0"/>
              </a:rPr>
              <a:t> and </a:t>
            </a:r>
            <a:r>
              <a:rPr lang="es-ES" sz="1800" dirty="0" err="1" smtClean="0">
                <a:latin typeface="Comic Sans MS" pitchFamily="66" charset="0"/>
              </a:rPr>
              <a:t>went</a:t>
            </a:r>
            <a:r>
              <a:rPr lang="es-ES" sz="1800" dirty="0" smtClean="0">
                <a:latin typeface="Comic Sans MS" pitchFamily="66" charset="0"/>
              </a:rPr>
              <a:t> </a:t>
            </a:r>
            <a:r>
              <a:rPr lang="es-ES" sz="1800" dirty="0" err="1" smtClean="0">
                <a:latin typeface="Comic Sans MS" pitchFamily="66" charset="0"/>
              </a:rPr>
              <a:t>to</a:t>
            </a:r>
            <a:r>
              <a:rPr lang="es-ES" sz="1800" dirty="0" smtClean="0">
                <a:latin typeface="Comic Sans MS" pitchFamily="66" charset="0"/>
              </a:rPr>
              <a:t> </a:t>
            </a:r>
            <a:r>
              <a:rPr lang="es-ES" sz="1800" dirty="0" err="1" smtClean="0">
                <a:latin typeface="Comic Sans MS" pitchFamily="66" charset="0"/>
              </a:rPr>
              <a:t>school</a:t>
            </a:r>
            <a:r>
              <a:rPr lang="es-ES" sz="1800" dirty="0" smtClean="0">
                <a:latin typeface="Comic Sans MS" pitchFamily="66" charset="0"/>
              </a:rPr>
              <a:t> </a:t>
            </a:r>
            <a:r>
              <a:rPr lang="es-ES" sz="1800" dirty="0" err="1" smtClean="0">
                <a:latin typeface="Comic Sans MS" pitchFamily="66" charset="0"/>
              </a:rPr>
              <a:t>by</a:t>
            </a:r>
            <a:r>
              <a:rPr lang="es-ES" sz="1800" dirty="0" smtClean="0">
                <a:latin typeface="Comic Sans MS" pitchFamily="66" charset="0"/>
              </a:rPr>
              <a:t> </a:t>
            </a:r>
            <a:r>
              <a:rPr lang="es-ES" sz="1800" dirty="0" err="1" smtClean="0">
                <a:latin typeface="Comic Sans MS" pitchFamily="66" charset="0"/>
              </a:rPr>
              <a:t>bike</a:t>
            </a:r>
            <a:r>
              <a:rPr lang="es-ES" sz="1800" dirty="0" smtClean="0">
                <a:latin typeface="Comic Sans MS" pitchFamily="66" charset="0"/>
              </a:rPr>
              <a:t> </a:t>
            </a:r>
            <a:endParaRPr lang="en-US" sz="1800" dirty="0" smtClean="0">
              <a:latin typeface="Comic Sans MS" pitchFamily="66" charset="0"/>
            </a:endParaRPr>
          </a:p>
          <a:p>
            <a:r>
              <a:rPr lang="en-US" sz="1800" dirty="0" smtClean="0">
                <a:latin typeface="Comic Sans MS" pitchFamily="66" charset="0"/>
              </a:rPr>
              <a:t>T</a:t>
            </a:r>
            <a:r>
              <a:rPr lang="en-US" sz="1800" dirty="0" smtClean="0">
                <a:latin typeface="Comic Sans MS" pitchFamily="66" charset="0"/>
              </a:rPr>
              <a:t>oday </a:t>
            </a:r>
            <a:r>
              <a:rPr lang="en-US" sz="1800" dirty="0" smtClean="0">
                <a:latin typeface="Comic Sans MS" pitchFamily="66" charset="0"/>
              </a:rPr>
              <a:t>we </a:t>
            </a:r>
            <a:r>
              <a:rPr lang="en-US" sz="1800" dirty="0" smtClean="0">
                <a:latin typeface="Comic Sans MS" pitchFamily="66" charset="0"/>
              </a:rPr>
              <a:t>went </a:t>
            </a:r>
            <a:r>
              <a:rPr lang="en-US" sz="1800" dirty="0" smtClean="0">
                <a:latin typeface="Comic Sans MS" pitchFamily="66" charset="0"/>
              </a:rPr>
              <a:t>ice skating by bus the track is called Laco Glanerbrook-Geleen...</a:t>
            </a:r>
          </a:p>
          <a:p>
            <a:r>
              <a:rPr lang="en-US" sz="1800" dirty="0" smtClean="0">
                <a:latin typeface="Comic Sans MS" pitchFamily="66" charset="0"/>
              </a:rPr>
              <a:t> We skated on ice for an hour with the teachers who played us, then we had one free hour to skate</a:t>
            </a:r>
          </a:p>
          <a:p>
            <a:r>
              <a:rPr lang="en-US" sz="1800" dirty="0" smtClean="0">
                <a:latin typeface="Comic Sans MS" pitchFamily="66" charset="0"/>
              </a:rPr>
              <a:t>Lunch </a:t>
            </a:r>
          </a:p>
          <a:p>
            <a:r>
              <a:rPr lang="en-US" sz="1800" dirty="0" smtClean="0">
                <a:latin typeface="Comic Sans MS" pitchFamily="66" charset="0"/>
              </a:rPr>
              <a:t>W</a:t>
            </a:r>
            <a:r>
              <a:rPr lang="en-US" sz="1800" dirty="0" smtClean="0">
                <a:latin typeface="Comic Sans MS" pitchFamily="66" charset="0"/>
              </a:rPr>
              <a:t>e </a:t>
            </a:r>
            <a:r>
              <a:rPr lang="en-US" sz="1800" dirty="0" smtClean="0">
                <a:latin typeface="Comic Sans MS" pitchFamily="66" charset="0"/>
              </a:rPr>
              <a:t>played the floorball the girls and the boys to the soccer many girls complained because they wanted to play soccer, at the end we did one hour soccer boys and another girls floorball, then we mixed</a:t>
            </a:r>
            <a:endParaRPr lang="es-ES" sz="1800" dirty="0">
              <a:latin typeface="Comic Sans MS" pitchFamily="66"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diamond(in)">
                                      <p:cBhvr>
                                        <p:cTn id="37" dur="20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diamond(in)">
                                      <p:cBhvr>
                                        <p:cTn id="42" dur="2000"/>
                                        <p:tgtEl>
                                          <p:spTgt spid="1027"/>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xit" presetSubtype="16" fill="hold" nodeType="clickEffect">
                                  <p:stCondLst>
                                    <p:cond delay="0"/>
                                  </p:stCondLst>
                                  <p:childTnLst>
                                    <p:animEffect transition="out" filter="diamond(in)">
                                      <p:cBhvr>
                                        <p:cTn id="46" dur="2000"/>
                                        <p:tgtEl>
                                          <p:spTgt spid="1026"/>
                                        </p:tgtEl>
                                      </p:cBhvr>
                                    </p:animEffect>
                                    <p:set>
                                      <p:cBhvr>
                                        <p:cTn id="47" dur="1" fill="hold">
                                          <p:stCondLst>
                                            <p:cond delay="1999"/>
                                          </p:stCondLst>
                                        </p:cTn>
                                        <p:tgtEl>
                                          <p:spTgt spid="102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8" presetClass="exit" presetSubtype="16" fill="hold" nodeType="clickEffect">
                                  <p:stCondLst>
                                    <p:cond delay="0"/>
                                  </p:stCondLst>
                                  <p:childTnLst>
                                    <p:animEffect transition="out" filter="diamond(in)">
                                      <p:cBhvr>
                                        <p:cTn id="51" dur="2000"/>
                                        <p:tgtEl>
                                          <p:spTgt spid="1027"/>
                                        </p:tgtEl>
                                      </p:cBhvr>
                                    </p:animEffect>
                                    <p:set>
                                      <p:cBhvr>
                                        <p:cTn id="52" dur="1" fill="hold">
                                          <p:stCondLst>
                                            <p:cond delay="1999"/>
                                          </p:stCondLst>
                                        </p:cTn>
                                        <p:tgtEl>
                                          <p:spTgt spid="102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029"/>
                                        </p:tgtEl>
                                        <p:attrNameLst>
                                          <p:attrName>style.visibility</p:attrName>
                                        </p:attrNameLst>
                                      </p:cBhvr>
                                      <p:to>
                                        <p:strVal val="visible"/>
                                      </p:to>
                                    </p:set>
                                    <p:animEffect transition="in" filter="dissolve">
                                      <p:cBhvr>
                                        <p:cTn id="5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48680"/>
            <a:ext cx="8147248" cy="4525963"/>
          </a:xfrm>
        </p:spPr>
        <p:txBody>
          <a:bodyPr>
            <a:normAutofit/>
          </a:bodyPr>
          <a:lstStyle/>
          <a:p>
            <a:r>
              <a:rPr lang="en-US" sz="1800" dirty="0" smtClean="0">
                <a:latin typeface="Comic Sans MS" pitchFamily="66" charset="0"/>
              </a:rPr>
              <a:t>We went to school and went home by bike with friends of the Dutch</a:t>
            </a:r>
          </a:p>
          <a:p>
            <a:r>
              <a:rPr lang="en-US" sz="1800" dirty="0" smtClean="0">
                <a:latin typeface="Comic Sans MS" pitchFamily="66" charset="0"/>
              </a:rPr>
              <a:t> talk to my friends and my family</a:t>
            </a:r>
          </a:p>
          <a:p>
            <a:r>
              <a:rPr lang="es-ES" sz="1800" dirty="0" err="1" smtClean="0">
                <a:latin typeface="Comic Sans MS" pitchFamily="66" charset="0"/>
              </a:rPr>
              <a:t>Dine</a:t>
            </a:r>
            <a:r>
              <a:rPr lang="es-ES" sz="1800" dirty="0" smtClean="0">
                <a:latin typeface="Comic Sans MS" pitchFamily="66" charset="0"/>
              </a:rPr>
              <a:t> a taco</a:t>
            </a:r>
          </a:p>
          <a:p>
            <a:r>
              <a:rPr lang="en-US" sz="1800" dirty="0" smtClean="0">
                <a:latin typeface="Comic Sans MS" pitchFamily="66" charset="0"/>
              </a:rPr>
              <a:t>later we went to SPACE JAM, I loved it, it was a place full of mats</a:t>
            </a:r>
          </a:p>
          <a:p>
            <a:r>
              <a:rPr lang="en-US" sz="1800" dirty="0" smtClean="0">
                <a:latin typeface="Comic Sans MS" pitchFamily="66" charset="0"/>
              </a:rPr>
              <a:t>I took a shower and talked with my parents and went to sleep</a:t>
            </a:r>
            <a:endParaRPr lang="es-ES" sz="1800" dirty="0">
              <a:latin typeface="Comic Sans MS" pitchFamily="66" charset="0"/>
            </a:endParaRPr>
          </a:p>
        </p:txBody>
      </p:sp>
      <p:graphicFrame>
        <p:nvGraphicFramePr>
          <p:cNvPr id="6146" name="Object 2"/>
          <p:cNvGraphicFramePr>
            <a:graphicFrameLocks noChangeAspect="1"/>
          </p:cNvGraphicFramePr>
          <p:nvPr/>
        </p:nvGraphicFramePr>
        <p:xfrm>
          <a:off x="5724128" y="5301208"/>
          <a:ext cx="2882900" cy="863600"/>
        </p:xfrm>
        <a:graphic>
          <a:graphicData uri="http://schemas.openxmlformats.org/presentationml/2006/ole">
            <p:oleObj spid="_x0000_s6146" name="Objeto empaquetador del shell" showAsIcon="1" r:id="rId3" imgW="2883600" imgH="863640" progId="Package">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cer\Pictures\elena\DCIM\Camera\IMG_20190213_123056.jpg"/>
          <p:cNvPicPr>
            <a:picLocks noChangeAspect="1" noChangeArrowheads="1"/>
          </p:cNvPicPr>
          <p:nvPr/>
        </p:nvPicPr>
        <p:blipFill>
          <a:blip r:embed="rId2" cstate="print"/>
          <a:srcRect/>
          <a:stretch>
            <a:fillRect/>
          </a:stretch>
        </p:blipFill>
        <p:spPr bwMode="auto">
          <a:xfrm>
            <a:off x="4463480" y="3356992"/>
            <a:ext cx="4680520" cy="3274143"/>
          </a:xfrm>
          <a:prstGeom prst="rect">
            <a:avLst/>
          </a:prstGeom>
          <a:noFill/>
        </p:spPr>
      </p:pic>
      <p:pic>
        <p:nvPicPr>
          <p:cNvPr id="21507" name="Picture 3" descr="C:\Users\Acer\Pictures\elena\DCIM\Camera\IMG_20190213_151156.jpg"/>
          <p:cNvPicPr>
            <a:picLocks noChangeAspect="1" noChangeArrowheads="1"/>
          </p:cNvPicPr>
          <p:nvPr/>
        </p:nvPicPr>
        <p:blipFill>
          <a:blip r:embed="rId3" cstate="print"/>
          <a:srcRect/>
          <a:stretch>
            <a:fillRect/>
          </a:stretch>
        </p:blipFill>
        <p:spPr bwMode="auto">
          <a:xfrm>
            <a:off x="1691680" y="3284984"/>
            <a:ext cx="2736304" cy="3334463"/>
          </a:xfrm>
          <a:prstGeom prst="rect">
            <a:avLst/>
          </a:prstGeom>
          <a:noFill/>
        </p:spPr>
      </p:pic>
      <p:sp>
        <p:nvSpPr>
          <p:cNvPr id="2" name="1 Título"/>
          <p:cNvSpPr>
            <a:spLocks noGrp="1"/>
          </p:cNvSpPr>
          <p:nvPr>
            <p:ph type="title"/>
          </p:nvPr>
        </p:nvSpPr>
        <p:spPr/>
        <p:txBody>
          <a:bodyPr>
            <a:noAutofit/>
          </a:bodyPr>
          <a:lstStyle/>
          <a:p>
            <a:r>
              <a:rPr lang="es-ES" sz="8800" dirty="0" smtClean="0">
                <a:solidFill>
                  <a:srgbClr val="00FFFF"/>
                </a:solidFill>
                <a:latin typeface="Arial Rounded MT Bold" pitchFamily="34" charset="0"/>
              </a:rPr>
              <a:t>WEDNESDAY</a:t>
            </a:r>
            <a:endParaRPr lang="es-ES" sz="8800" dirty="0">
              <a:solidFill>
                <a:srgbClr val="00FFFF"/>
              </a:solidFill>
              <a:latin typeface="Arial Rounded MT Bold" pitchFamily="34" charset="0"/>
            </a:endParaRPr>
          </a:p>
        </p:txBody>
      </p:sp>
      <p:sp>
        <p:nvSpPr>
          <p:cNvPr id="3" name="2 Marcador de contenido"/>
          <p:cNvSpPr>
            <a:spLocks noGrp="1"/>
          </p:cNvSpPr>
          <p:nvPr>
            <p:ph idx="1"/>
          </p:nvPr>
        </p:nvSpPr>
        <p:spPr>
          <a:xfrm>
            <a:off x="467544" y="1484784"/>
            <a:ext cx="8229600" cy="4525963"/>
          </a:xfrm>
        </p:spPr>
        <p:txBody>
          <a:bodyPr/>
          <a:lstStyle/>
          <a:p>
            <a:r>
              <a:rPr lang="es-ES" sz="1800" dirty="0" smtClean="0">
                <a:latin typeface="Comic Sans MS" pitchFamily="66" charset="0"/>
              </a:rPr>
              <a:t>I </a:t>
            </a:r>
            <a:r>
              <a:rPr lang="es-ES" sz="1800" dirty="0" err="1" smtClean="0">
                <a:latin typeface="Comic Sans MS" pitchFamily="66" charset="0"/>
              </a:rPr>
              <a:t>get</a:t>
            </a:r>
            <a:r>
              <a:rPr lang="es-ES" sz="1800" dirty="0" smtClean="0">
                <a:latin typeface="Comic Sans MS" pitchFamily="66" charset="0"/>
              </a:rPr>
              <a:t> up at 7:00,have </a:t>
            </a:r>
            <a:r>
              <a:rPr lang="es-ES" sz="1800" dirty="0" err="1" smtClean="0">
                <a:latin typeface="Comic Sans MS" pitchFamily="66" charset="0"/>
              </a:rPr>
              <a:t>breakfast</a:t>
            </a:r>
            <a:r>
              <a:rPr lang="es-ES" sz="1800" dirty="0" smtClean="0">
                <a:latin typeface="Comic Sans MS" pitchFamily="66" charset="0"/>
              </a:rPr>
              <a:t> and </a:t>
            </a:r>
            <a:r>
              <a:rPr lang="es-ES" sz="1800" dirty="0" err="1" smtClean="0">
                <a:latin typeface="Comic Sans MS" pitchFamily="66" charset="0"/>
              </a:rPr>
              <a:t>going</a:t>
            </a:r>
            <a:r>
              <a:rPr lang="es-ES" sz="1800" dirty="0" smtClean="0">
                <a:latin typeface="Comic Sans MS" pitchFamily="66" charset="0"/>
              </a:rPr>
              <a:t> </a:t>
            </a:r>
            <a:r>
              <a:rPr lang="es-ES" sz="1800" dirty="0" err="1" smtClean="0">
                <a:latin typeface="Comic Sans MS" pitchFamily="66" charset="0"/>
              </a:rPr>
              <a:t>to</a:t>
            </a:r>
            <a:r>
              <a:rPr lang="es-ES" sz="1800" dirty="0" smtClean="0">
                <a:latin typeface="Comic Sans MS" pitchFamily="66" charset="0"/>
              </a:rPr>
              <a:t> </a:t>
            </a:r>
            <a:r>
              <a:rPr lang="es-ES" sz="1800" dirty="0" err="1" smtClean="0">
                <a:latin typeface="Comic Sans MS" pitchFamily="66" charset="0"/>
              </a:rPr>
              <a:t>school</a:t>
            </a:r>
            <a:r>
              <a:rPr lang="es-ES" sz="1800" dirty="0" smtClean="0">
                <a:latin typeface="Comic Sans MS" pitchFamily="66" charset="0"/>
              </a:rPr>
              <a:t> </a:t>
            </a:r>
            <a:r>
              <a:rPr lang="es-ES" sz="1800" dirty="0" err="1" smtClean="0">
                <a:latin typeface="Comic Sans MS" pitchFamily="66" charset="0"/>
              </a:rPr>
              <a:t>ride</a:t>
            </a:r>
            <a:r>
              <a:rPr lang="es-ES" sz="1800" dirty="0" smtClean="0">
                <a:latin typeface="Comic Sans MS" pitchFamily="66" charset="0"/>
              </a:rPr>
              <a:t> a </a:t>
            </a:r>
            <a:r>
              <a:rPr lang="es-ES" sz="1800" dirty="0" err="1" smtClean="0">
                <a:latin typeface="Comic Sans MS" pitchFamily="66" charset="0"/>
              </a:rPr>
              <a:t>bike</a:t>
            </a:r>
            <a:r>
              <a:rPr lang="es-ES" sz="1800" dirty="0" smtClean="0">
                <a:latin typeface="Comic Sans MS" pitchFamily="66" charset="0"/>
              </a:rPr>
              <a:t> </a:t>
            </a:r>
          </a:p>
          <a:p>
            <a:r>
              <a:rPr lang="en-US" sz="1800" dirty="0" smtClean="0">
                <a:latin typeface="Comic Sans MS" pitchFamily="66" charset="0"/>
              </a:rPr>
              <a:t>they told us the story that a professor had in Salamanca when he was young</a:t>
            </a:r>
            <a:endParaRPr lang="es-ES" sz="1800" dirty="0" smtClean="0">
              <a:latin typeface="Comic Sans MS" pitchFamily="66" charset="0"/>
            </a:endParaRPr>
          </a:p>
          <a:p>
            <a:r>
              <a:rPr lang="en-US" sz="1800" dirty="0" smtClean="0">
                <a:latin typeface="Comic Sans MS" pitchFamily="66" charset="0"/>
              </a:rPr>
              <a:t>we went to Maastricht only Spanish students, We visited Maastricht, it is very beautiful and big</a:t>
            </a:r>
          </a:p>
          <a:p>
            <a:r>
              <a:rPr lang="en-US" sz="1800" dirty="0" smtClean="0">
                <a:latin typeface="Comic Sans MS" pitchFamily="66" charset="0"/>
              </a:rPr>
              <a:t>Free time went to shopping and ate in the burger king </a:t>
            </a:r>
            <a:endParaRPr lang="es-ES" sz="1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8" presetClass="entr" presetSubtype="0" accel="100000" fill="hold" nodeType="clickEffect">
                                  <p:stCondLst>
                                    <p:cond delay="0"/>
                                  </p:stCondLst>
                                  <p:childTnLst>
                                    <p:set>
                                      <p:cBhvr>
                                        <p:cTn id="39" dur="1" fill="hold">
                                          <p:stCondLst>
                                            <p:cond delay="0"/>
                                          </p:stCondLst>
                                        </p:cTn>
                                        <p:tgtEl>
                                          <p:spTgt spid="21507"/>
                                        </p:tgtEl>
                                        <p:attrNameLst>
                                          <p:attrName>style.visibility</p:attrName>
                                        </p:attrNameLst>
                                      </p:cBhvr>
                                      <p:to>
                                        <p:strVal val="visible"/>
                                      </p:to>
                                    </p:set>
                                    <p:anim calcmode="lin" valueType="num">
                                      <p:cBhvr>
                                        <p:cTn id="40" dur="500" fill="hold"/>
                                        <p:tgtEl>
                                          <p:spTgt spid="21507"/>
                                        </p:tgtEl>
                                        <p:attrNameLst>
                                          <p:attrName>ppt_w</p:attrName>
                                        </p:attrNameLst>
                                      </p:cBhvr>
                                      <p:tavLst>
                                        <p:tav tm="0">
                                          <p:val>
                                            <p:strVal val="#ppt_w*2.5"/>
                                          </p:val>
                                        </p:tav>
                                        <p:tav tm="100000">
                                          <p:val>
                                            <p:strVal val="#ppt_w"/>
                                          </p:val>
                                        </p:tav>
                                      </p:tavLst>
                                    </p:anim>
                                    <p:anim calcmode="lin" valueType="num">
                                      <p:cBhvr>
                                        <p:cTn id="41" dur="500" fill="hold"/>
                                        <p:tgtEl>
                                          <p:spTgt spid="21507"/>
                                        </p:tgtEl>
                                        <p:attrNameLst>
                                          <p:attrName>ppt_h</p:attrName>
                                        </p:attrNameLst>
                                      </p:cBhvr>
                                      <p:tavLst>
                                        <p:tav tm="0">
                                          <p:val>
                                            <p:strVal val="#ppt_h*0.01"/>
                                          </p:val>
                                        </p:tav>
                                        <p:tav tm="100000">
                                          <p:val>
                                            <p:strVal val="#ppt_h"/>
                                          </p:val>
                                        </p:tav>
                                      </p:tavLst>
                                    </p:anim>
                                    <p:anim calcmode="lin" valueType="num">
                                      <p:cBhvr>
                                        <p:cTn id="42" dur="500" fill="hold"/>
                                        <p:tgtEl>
                                          <p:spTgt spid="21507"/>
                                        </p:tgtEl>
                                        <p:attrNameLst>
                                          <p:attrName>ppt_x</p:attrName>
                                        </p:attrNameLst>
                                      </p:cBhvr>
                                      <p:tavLst>
                                        <p:tav tm="0">
                                          <p:val>
                                            <p:strVal val="#ppt_x"/>
                                          </p:val>
                                        </p:tav>
                                        <p:tav tm="100000">
                                          <p:val>
                                            <p:strVal val="#ppt_x"/>
                                          </p:val>
                                        </p:tav>
                                      </p:tavLst>
                                    </p:anim>
                                    <p:anim calcmode="lin" valueType="num">
                                      <p:cBhvr>
                                        <p:cTn id="43" dur="500" fill="hold"/>
                                        <p:tgtEl>
                                          <p:spTgt spid="21507"/>
                                        </p:tgtEl>
                                        <p:attrNameLst>
                                          <p:attrName>ppt_y</p:attrName>
                                        </p:attrNameLst>
                                      </p:cBhvr>
                                      <p:tavLst>
                                        <p:tav tm="0">
                                          <p:val>
                                            <p:strVal val="#ppt_h+1"/>
                                          </p:val>
                                        </p:tav>
                                        <p:tav tm="100000">
                                          <p:val>
                                            <p:strVal val="#ppt_y"/>
                                          </p:val>
                                        </p:tav>
                                      </p:tavLst>
                                    </p:anim>
                                    <p:animEffect transition="in" filter="fade">
                                      <p:cBhvr>
                                        <p:cTn id="44" dur="500"/>
                                        <p:tgtEl>
                                          <p:spTgt spid="2150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1506"/>
                                        </p:tgtEl>
                                        <p:attrNameLst>
                                          <p:attrName>style.visibility</p:attrName>
                                        </p:attrNameLst>
                                      </p:cBhvr>
                                      <p:to>
                                        <p:strVal val="visible"/>
                                      </p:to>
                                    </p:set>
                                    <p:animEffect transition="in" filter="blinds(horizontal)">
                                      <p:cBhvr>
                                        <p:cTn id="49" dur="500"/>
                                        <p:tgtEl>
                                          <p:spTgt spid="21506"/>
                                        </p:tgtEl>
                                      </p:cBhvr>
                                    </p:animEffect>
                                  </p:childTnLst>
                                </p:cTn>
                              </p:par>
                            </p:childTnLst>
                          </p:cTn>
                        </p:par>
                      </p:childTnLst>
                    </p:cTn>
                  </p:par>
                  <p:par>
                    <p:cTn id="50" fill="hold">
                      <p:stCondLst>
                        <p:cond delay="indefinite"/>
                      </p:stCondLst>
                      <p:childTnLst>
                        <p:par>
                          <p:cTn id="51" fill="hold">
                            <p:stCondLst>
                              <p:cond delay="0"/>
                            </p:stCondLst>
                            <p:childTnLst>
                              <p:par>
                                <p:cTn id="52" presetID="35" presetClass="exit" presetSubtype="0" fill="hold" nodeType="clickEffect">
                                  <p:stCondLst>
                                    <p:cond delay="0"/>
                                  </p:stCondLst>
                                  <p:childTnLst>
                                    <p:animEffect transition="out" filter="fade">
                                      <p:cBhvr>
                                        <p:cTn id="53" dur="2000"/>
                                        <p:tgtEl>
                                          <p:spTgt spid="21506"/>
                                        </p:tgtEl>
                                      </p:cBhvr>
                                    </p:animEffect>
                                    <p:anim calcmode="lin" valueType="num">
                                      <p:cBhvr>
                                        <p:cTn id="54" dur="2000"/>
                                        <p:tgtEl>
                                          <p:spTgt spid="21506"/>
                                        </p:tgtEl>
                                        <p:attrNameLst>
                                          <p:attrName>style.rotation</p:attrName>
                                        </p:attrNameLst>
                                      </p:cBhvr>
                                      <p:tavLst>
                                        <p:tav tm="0">
                                          <p:val>
                                            <p:fltVal val="0"/>
                                          </p:val>
                                        </p:tav>
                                        <p:tav tm="100000">
                                          <p:val>
                                            <p:fltVal val="720"/>
                                          </p:val>
                                        </p:tav>
                                      </p:tavLst>
                                    </p:anim>
                                    <p:anim calcmode="lin" valueType="num">
                                      <p:cBhvr>
                                        <p:cTn id="55" dur="2000"/>
                                        <p:tgtEl>
                                          <p:spTgt spid="21506"/>
                                        </p:tgtEl>
                                        <p:attrNameLst>
                                          <p:attrName>ppt_h</p:attrName>
                                        </p:attrNameLst>
                                      </p:cBhvr>
                                      <p:tavLst>
                                        <p:tav tm="0">
                                          <p:val>
                                            <p:strVal val="ppt_h"/>
                                          </p:val>
                                        </p:tav>
                                        <p:tav tm="100000">
                                          <p:val>
                                            <p:fltVal val="0"/>
                                          </p:val>
                                        </p:tav>
                                      </p:tavLst>
                                    </p:anim>
                                    <p:anim calcmode="lin" valueType="num">
                                      <p:cBhvr>
                                        <p:cTn id="56" dur="2000"/>
                                        <p:tgtEl>
                                          <p:spTgt spid="21506"/>
                                        </p:tgtEl>
                                        <p:attrNameLst>
                                          <p:attrName>ppt_w</p:attrName>
                                        </p:attrNameLst>
                                      </p:cBhvr>
                                      <p:tavLst>
                                        <p:tav tm="0">
                                          <p:val>
                                            <p:strVal val="ppt_w"/>
                                          </p:val>
                                        </p:tav>
                                        <p:tav tm="100000">
                                          <p:val>
                                            <p:fltVal val="0"/>
                                          </p:val>
                                        </p:tav>
                                      </p:tavLst>
                                    </p:anim>
                                    <p:set>
                                      <p:cBhvr>
                                        <p:cTn id="57" dur="1" fill="hold">
                                          <p:stCondLst>
                                            <p:cond delay="1999"/>
                                          </p:stCondLst>
                                        </p:cTn>
                                        <p:tgtEl>
                                          <p:spTgt spid="2150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0" presetClass="exit" presetSubtype="0" fill="hold" nodeType="clickEffect">
                                  <p:stCondLst>
                                    <p:cond delay="0"/>
                                  </p:stCondLst>
                                  <p:childTnLst>
                                    <p:animEffect transition="out" filter="fade">
                                      <p:cBhvr>
                                        <p:cTn id="61" dur="800" accel="100000">
                                          <p:stCondLst>
                                            <p:cond delay="200"/>
                                          </p:stCondLst>
                                        </p:cTn>
                                        <p:tgtEl>
                                          <p:spTgt spid="21507"/>
                                        </p:tgtEl>
                                      </p:cBhvr>
                                    </p:animEffect>
                                    <p:anim calcmode="lin" valueType="num">
                                      <p:cBhvr>
                                        <p:cTn id="62" dur="800" accel="100000">
                                          <p:stCondLst>
                                            <p:cond delay="200"/>
                                          </p:stCondLst>
                                        </p:cTn>
                                        <p:tgtEl>
                                          <p:spTgt spid="21507"/>
                                        </p:tgtEl>
                                        <p:attrNameLst>
                                          <p:attrName>style.rotation</p:attrName>
                                        </p:attrNameLst>
                                      </p:cBhvr>
                                      <p:tavLst>
                                        <p:tav tm="0">
                                          <p:val>
                                            <p:fltVal val="0"/>
                                          </p:val>
                                        </p:tav>
                                        <p:tav tm="100000">
                                          <p:val>
                                            <p:fltVal val="-90"/>
                                          </p:val>
                                        </p:tav>
                                      </p:tavLst>
                                    </p:anim>
                                    <p:anim calcmode="lin" valueType="num">
                                      <p:cBhvr>
                                        <p:cTn id="63" dur="200" decel="100000"/>
                                        <p:tgtEl>
                                          <p:spTgt spid="21507"/>
                                        </p:tgtEl>
                                        <p:attrNameLst>
                                          <p:attrName>ppt_x</p:attrName>
                                        </p:attrNameLst>
                                      </p:cBhvr>
                                      <p:tavLst>
                                        <p:tav tm="0">
                                          <p:val>
                                            <p:strVal val="ppt_x"/>
                                          </p:val>
                                        </p:tav>
                                        <p:tav tm="100000">
                                          <p:val>
                                            <p:strVal val="ppt_x-0.05"/>
                                          </p:val>
                                        </p:tav>
                                      </p:tavLst>
                                    </p:anim>
                                    <p:anim calcmode="lin" valueType="num">
                                      <p:cBhvr>
                                        <p:cTn id="64" dur="200" decel="100000"/>
                                        <p:tgtEl>
                                          <p:spTgt spid="21507"/>
                                        </p:tgtEl>
                                        <p:attrNameLst>
                                          <p:attrName>ppt_y</p:attrName>
                                        </p:attrNameLst>
                                      </p:cBhvr>
                                      <p:tavLst>
                                        <p:tav tm="0">
                                          <p:val>
                                            <p:strVal val="ppt_y"/>
                                          </p:val>
                                        </p:tav>
                                        <p:tav tm="100000">
                                          <p:val>
                                            <p:strVal val="ppt_y+0.1"/>
                                          </p:val>
                                        </p:tav>
                                      </p:tavLst>
                                    </p:anim>
                                    <p:anim calcmode="lin" valueType="num">
                                      <p:cBhvr>
                                        <p:cTn id="65" dur="800" accel="100000">
                                          <p:stCondLst>
                                            <p:cond delay="200"/>
                                          </p:stCondLst>
                                        </p:cTn>
                                        <p:tgtEl>
                                          <p:spTgt spid="21507"/>
                                        </p:tgtEl>
                                        <p:attrNameLst>
                                          <p:attrName>ppt_x</p:attrName>
                                        </p:attrNameLst>
                                      </p:cBhvr>
                                      <p:tavLst>
                                        <p:tav tm="0">
                                          <p:val>
                                            <p:strVal val="ppt_x"/>
                                          </p:val>
                                        </p:tav>
                                        <p:tav tm="100000">
                                          <p:val>
                                            <p:strVal val="ppt_x+0.4+0.05"/>
                                          </p:val>
                                        </p:tav>
                                      </p:tavLst>
                                    </p:anim>
                                    <p:anim calcmode="lin" valueType="num">
                                      <p:cBhvr>
                                        <p:cTn id="66" dur="800" accel="100000">
                                          <p:stCondLst>
                                            <p:cond delay="200"/>
                                          </p:stCondLst>
                                        </p:cTn>
                                        <p:tgtEl>
                                          <p:spTgt spid="21507"/>
                                        </p:tgtEl>
                                        <p:attrNameLst>
                                          <p:attrName>ppt_y</p:attrName>
                                        </p:attrNameLst>
                                      </p:cBhvr>
                                      <p:tavLst>
                                        <p:tav tm="0">
                                          <p:val>
                                            <p:strVal val="ppt_y"/>
                                          </p:val>
                                        </p:tav>
                                        <p:tav tm="100000">
                                          <p:val>
                                            <p:strVal val="ppt_y-0.4-0.1"/>
                                          </p:val>
                                        </p:tav>
                                      </p:tavLst>
                                    </p:anim>
                                    <p:set>
                                      <p:cBhvr>
                                        <p:cTn id="67" dur="1" fill="hold">
                                          <p:stCondLst>
                                            <p:cond delay="999"/>
                                          </p:stCondLst>
                                        </p:cTn>
                                        <p:tgtEl>
                                          <p:spTgt spid="215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229600" cy="4525963"/>
          </a:xfrm>
        </p:spPr>
        <p:txBody>
          <a:bodyPr>
            <a:normAutofit/>
          </a:bodyPr>
          <a:lstStyle/>
          <a:p>
            <a:r>
              <a:rPr lang="en-US" sz="1800" dirty="0" smtClean="0">
                <a:latin typeface="Comic Sans MS" pitchFamily="66" charset="0"/>
              </a:rPr>
              <a:t>W</a:t>
            </a:r>
            <a:r>
              <a:rPr lang="en-US" sz="1800" dirty="0" smtClean="0">
                <a:latin typeface="Comic Sans MS" pitchFamily="66" charset="0"/>
              </a:rPr>
              <a:t>e </a:t>
            </a:r>
            <a:r>
              <a:rPr lang="en-US" sz="1800" dirty="0" smtClean="0">
                <a:latin typeface="Comic Sans MS" pitchFamily="66" charset="0"/>
              </a:rPr>
              <a:t>went to school and the Dutch were waiting for us, we went by bike to home, Pablo, Naiara, Ines and his Dutch came to my house and we ate some pizzas. </a:t>
            </a:r>
            <a:r>
              <a:rPr lang="en-US" sz="1800" dirty="0" smtClean="0">
                <a:latin typeface="Comic Sans MS" pitchFamily="66" charset="0"/>
              </a:rPr>
              <a:t>I talked </a:t>
            </a:r>
            <a:r>
              <a:rPr lang="en-US" sz="1800" dirty="0" smtClean="0">
                <a:latin typeface="Comic Sans MS" pitchFamily="66" charset="0"/>
              </a:rPr>
              <a:t>to my friends and my family</a:t>
            </a:r>
          </a:p>
          <a:p>
            <a:r>
              <a:rPr lang="en-US" sz="1800" dirty="0" smtClean="0">
                <a:latin typeface="Comic Sans MS" pitchFamily="66" charset="0"/>
              </a:rPr>
              <a:t>We cycled home and came </a:t>
            </a:r>
            <a:r>
              <a:rPr lang="en-US" sz="1800" dirty="0" err="1" smtClean="0">
                <a:latin typeface="Comic Sans MS" pitchFamily="66" charset="0"/>
              </a:rPr>
              <a:t>Naiara</a:t>
            </a:r>
            <a:r>
              <a:rPr lang="en-US" sz="1800" dirty="0" smtClean="0">
                <a:latin typeface="Comic Sans MS" pitchFamily="66" charset="0"/>
              </a:rPr>
              <a:t>, Pablo, Ines to my house with his Dutch, we ate pizza </a:t>
            </a:r>
          </a:p>
          <a:p>
            <a:r>
              <a:rPr lang="en-US" sz="1800" dirty="0" smtClean="0">
                <a:latin typeface="Comic Sans MS" pitchFamily="66" charset="0"/>
              </a:rPr>
              <a:t>talk to my friends and my family</a:t>
            </a:r>
          </a:p>
          <a:p>
            <a:r>
              <a:rPr lang="en-US" sz="1800" dirty="0" smtClean="0">
                <a:latin typeface="Comic Sans MS" pitchFamily="66" charset="0"/>
              </a:rPr>
              <a:t>About half past seven I went to the home of Paul's Dutch (Luc), also Cristina, Ines, </a:t>
            </a:r>
            <a:r>
              <a:rPr lang="en-US" sz="1800" dirty="0" err="1" smtClean="0">
                <a:latin typeface="Comic Sans MS" pitchFamily="66" charset="0"/>
              </a:rPr>
              <a:t>Naiara</a:t>
            </a:r>
            <a:r>
              <a:rPr lang="en-US" sz="1800" dirty="0" smtClean="0">
                <a:latin typeface="Comic Sans MS" pitchFamily="66" charset="0"/>
              </a:rPr>
              <a:t>. There was also the twin brother of </a:t>
            </a:r>
            <a:r>
              <a:rPr lang="en-US" sz="1800" dirty="0" err="1" smtClean="0">
                <a:latin typeface="Comic Sans MS" pitchFamily="66" charset="0"/>
              </a:rPr>
              <a:t>luc</a:t>
            </a:r>
            <a:r>
              <a:rPr lang="en-US" sz="1800" dirty="0" smtClean="0">
                <a:latin typeface="Comic Sans MS" pitchFamily="66" charset="0"/>
              </a:rPr>
              <a:t>, we were playing cards.</a:t>
            </a:r>
          </a:p>
          <a:p>
            <a:r>
              <a:rPr lang="en-US" sz="1800" dirty="0" smtClean="0">
                <a:latin typeface="Comic Sans MS" pitchFamily="66" charset="0"/>
              </a:rPr>
              <a:t>We left about ten</a:t>
            </a:r>
          </a:p>
          <a:p>
            <a:r>
              <a:rPr lang="en-US" sz="1800" dirty="0" smtClean="0">
                <a:latin typeface="Comic Sans MS" pitchFamily="66" charset="0"/>
              </a:rPr>
              <a:t>I took a shower, I braided myself while talking with my parents and my brother, I dried my hair and went to bed very late.</a:t>
            </a:r>
          </a:p>
          <a:p>
            <a:endParaRPr lang="en-US" sz="1800" dirty="0" smtClean="0">
              <a:latin typeface="Comic Sans MS" pitchFamily="66" charset="0"/>
            </a:endParaRPr>
          </a:p>
          <a:p>
            <a:endParaRPr lang="en-US" sz="1800" dirty="0" smtClean="0">
              <a:latin typeface="Comic Sans MS" pitchFamily="66" charset="0"/>
            </a:endParaRPr>
          </a:p>
          <a:p>
            <a:endParaRPr lang="es-ES" sz="1800" dirty="0">
              <a:latin typeface="Comic Sans MS" pitchFamily="66"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1"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1"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1"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1"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1"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www.eijkhagen.nl/sites/eijkhagen.nl/files/styles/token-image-full/public/content-images/F1_14.jpg?itok=-FPDfCBf"/>
          <p:cNvPicPr>
            <a:picLocks noChangeAspect="1" noChangeArrowheads="1"/>
          </p:cNvPicPr>
          <p:nvPr/>
        </p:nvPicPr>
        <p:blipFill>
          <a:blip r:embed="rId2" cstate="print"/>
          <a:srcRect/>
          <a:stretch>
            <a:fillRect/>
          </a:stretch>
        </p:blipFill>
        <p:spPr bwMode="auto">
          <a:xfrm>
            <a:off x="4513312" y="1484784"/>
            <a:ext cx="4630688" cy="3518546"/>
          </a:xfrm>
          <a:prstGeom prst="rect">
            <a:avLst/>
          </a:prstGeom>
          <a:noFill/>
        </p:spPr>
      </p:pic>
      <p:sp>
        <p:nvSpPr>
          <p:cNvPr id="2" name="1 Título"/>
          <p:cNvSpPr>
            <a:spLocks noGrp="1"/>
          </p:cNvSpPr>
          <p:nvPr>
            <p:ph type="title"/>
          </p:nvPr>
        </p:nvSpPr>
        <p:spPr/>
        <p:txBody>
          <a:bodyPr>
            <a:normAutofit fontScale="90000"/>
          </a:bodyPr>
          <a:lstStyle/>
          <a:p>
            <a:r>
              <a:rPr lang="es-ES" sz="9800" dirty="0" smtClean="0">
                <a:solidFill>
                  <a:srgbClr val="00FFFF"/>
                </a:solidFill>
                <a:latin typeface="Arial Rounded MT Bold" pitchFamily="34" charset="0"/>
              </a:rPr>
              <a:t>THURSDAY</a:t>
            </a:r>
            <a:endParaRPr lang="es-ES" dirty="0">
              <a:solidFill>
                <a:srgbClr val="00FFFF"/>
              </a:solidFill>
              <a:latin typeface="Arial Rounded MT Bold" pitchFamily="34" charset="0"/>
            </a:endParaRPr>
          </a:p>
        </p:txBody>
      </p:sp>
      <p:sp>
        <p:nvSpPr>
          <p:cNvPr id="3" name="2 Marcador de contenido"/>
          <p:cNvSpPr>
            <a:spLocks noGrp="1"/>
          </p:cNvSpPr>
          <p:nvPr>
            <p:ph idx="1"/>
          </p:nvPr>
        </p:nvSpPr>
        <p:spPr>
          <a:xfrm>
            <a:off x="457200" y="1600200"/>
            <a:ext cx="8291264" cy="4421088"/>
          </a:xfrm>
        </p:spPr>
        <p:txBody>
          <a:bodyPr>
            <a:normAutofit lnSpcReduction="10000"/>
          </a:bodyPr>
          <a:lstStyle/>
          <a:p>
            <a:r>
              <a:rPr lang="es-ES" sz="1800" dirty="0" smtClean="0">
                <a:latin typeface="Comic Sans MS" pitchFamily="66" charset="0"/>
              </a:rPr>
              <a:t>I </a:t>
            </a:r>
            <a:r>
              <a:rPr lang="es-ES" sz="1800" dirty="0" err="1" smtClean="0">
                <a:latin typeface="Comic Sans MS" pitchFamily="66" charset="0"/>
              </a:rPr>
              <a:t>get</a:t>
            </a:r>
            <a:r>
              <a:rPr lang="es-ES" sz="1800" dirty="0" smtClean="0">
                <a:latin typeface="Comic Sans MS" pitchFamily="66" charset="0"/>
              </a:rPr>
              <a:t> up at 7:00,have </a:t>
            </a:r>
            <a:r>
              <a:rPr lang="es-ES" sz="1800" dirty="0" err="1" smtClean="0">
                <a:latin typeface="Comic Sans MS" pitchFamily="66" charset="0"/>
              </a:rPr>
              <a:t>breakfast</a:t>
            </a:r>
            <a:r>
              <a:rPr lang="es-ES" sz="1800" dirty="0" smtClean="0">
                <a:latin typeface="Comic Sans MS" pitchFamily="66" charset="0"/>
              </a:rPr>
              <a:t> and </a:t>
            </a:r>
            <a:r>
              <a:rPr lang="es-ES" sz="1800" dirty="0" err="1" smtClean="0">
                <a:latin typeface="Comic Sans MS" pitchFamily="66" charset="0"/>
              </a:rPr>
              <a:t>going</a:t>
            </a:r>
            <a:r>
              <a:rPr lang="es-ES" sz="1800" dirty="0" smtClean="0">
                <a:latin typeface="Comic Sans MS" pitchFamily="66" charset="0"/>
              </a:rPr>
              <a:t> </a:t>
            </a:r>
            <a:r>
              <a:rPr lang="es-ES" sz="1800" dirty="0" err="1" smtClean="0">
                <a:latin typeface="Comic Sans MS" pitchFamily="66" charset="0"/>
              </a:rPr>
              <a:t>to</a:t>
            </a:r>
            <a:r>
              <a:rPr lang="es-ES" sz="1800" dirty="0" smtClean="0">
                <a:latin typeface="Comic Sans MS" pitchFamily="66" charset="0"/>
              </a:rPr>
              <a:t> </a:t>
            </a:r>
            <a:r>
              <a:rPr lang="es-ES" sz="1800" dirty="0" err="1" smtClean="0">
                <a:latin typeface="Comic Sans MS" pitchFamily="66" charset="0"/>
              </a:rPr>
              <a:t>school</a:t>
            </a:r>
            <a:r>
              <a:rPr lang="es-ES" sz="1800" dirty="0" smtClean="0">
                <a:latin typeface="Comic Sans MS" pitchFamily="66" charset="0"/>
              </a:rPr>
              <a:t> </a:t>
            </a:r>
            <a:r>
              <a:rPr lang="es-ES" sz="1800" dirty="0" err="1" smtClean="0">
                <a:latin typeface="Comic Sans MS" pitchFamily="66" charset="0"/>
              </a:rPr>
              <a:t>ride</a:t>
            </a:r>
            <a:r>
              <a:rPr lang="es-ES" sz="1800" dirty="0" smtClean="0">
                <a:latin typeface="Comic Sans MS" pitchFamily="66" charset="0"/>
              </a:rPr>
              <a:t> a </a:t>
            </a:r>
            <a:r>
              <a:rPr lang="es-ES" sz="1800" dirty="0" err="1" smtClean="0">
                <a:latin typeface="Comic Sans MS" pitchFamily="66" charset="0"/>
              </a:rPr>
              <a:t>bike</a:t>
            </a:r>
            <a:r>
              <a:rPr lang="es-ES" sz="1800" dirty="0" smtClean="0">
                <a:latin typeface="Comic Sans MS" pitchFamily="66" charset="0"/>
              </a:rPr>
              <a:t> </a:t>
            </a:r>
          </a:p>
          <a:p>
            <a:r>
              <a:rPr lang="en-US" sz="1800" dirty="0" smtClean="0">
                <a:latin typeface="Comic Sans MS" pitchFamily="66" charset="0"/>
              </a:rPr>
              <a:t>a teacher gave us a talk about a clown</a:t>
            </a:r>
          </a:p>
          <a:p>
            <a:r>
              <a:rPr lang="en-US" sz="1800" dirty="0" smtClean="0">
                <a:latin typeface="Comic Sans MS" pitchFamily="66" charset="0"/>
              </a:rPr>
              <a:t>we went to a sports center to do korfball with two men from the Dutch korfball team</a:t>
            </a:r>
          </a:p>
          <a:p>
            <a:r>
              <a:rPr lang="en-US" sz="1800" dirty="0" smtClean="0">
                <a:latin typeface="Comic Sans MS" pitchFamily="66" charset="0"/>
              </a:rPr>
              <a:t>Lunch</a:t>
            </a:r>
          </a:p>
          <a:p>
            <a:r>
              <a:rPr lang="en-US" sz="1800" dirty="0" smtClean="0">
                <a:latin typeface="Comic Sans MS" pitchFamily="66" charset="0"/>
              </a:rPr>
              <a:t>we work in small groups on the korfball</a:t>
            </a:r>
          </a:p>
          <a:p>
            <a:r>
              <a:rPr lang="en-US" sz="1800" dirty="0" smtClean="0">
                <a:latin typeface="Comic Sans MS" pitchFamily="66" charset="0"/>
              </a:rPr>
              <a:t>We visited the Three Country Points</a:t>
            </a:r>
          </a:p>
          <a:p>
            <a:r>
              <a:rPr lang="en-US" sz="1800" dirty="0" smtClean="0">
                <a:latin typeface="Comic Sans MS" pitchFamily="66" charset="0"/>
              </a:rPr>
              <a:t>We went to school and went home by bike with friends of the Dutch</a:t>
            </a:r>
          </a:p>
          <a:p>
            <a:r>
              <a:rPr lang="en-US" sz="1800" dirty="0" smtClean="0">
                <a:latin typeface="Comic Sans MS" pitchFamily="66" charset="0"/>
              </a:rPr>
              <a:t> talk to my friends and my family</a:t>
            </a:r>
          </a:p>
          <a:p>
            <a:r>
              <a:rPr lang="en-US" sz="1800" dirty="0" smtClean="0">
                <a:latin typeface="Comic Sans MS" pitchFamily="66" charset="0"/>
              </a:rPr>
              <a:t>Dine  Spaghetti Bolognese</a:t>
            </a:r>
          </a:p>
          <a:p>
            <a:r>
              <a:rPr lang="en-US" sz="1800" dirty="0" smtClean="0">
                <a:latin typeface="Comic Sans MS" pitchFamily="66" charset="0"/>
              </a:rPr>
              <a:t>We went to the home of </a:t>
            </a:r>
            <a:r>
              <a:rPr lang="en-US" sz="1800" dirty="0" err="1" smtClean="0">
                <a:latin typeface="Comic Sans MS" pitchFamily="66" charset="0"/>
              </a:rPr>
              <a:t>Demi</a:t>
            </a:r>
            <a:r>
              <a:rPr lang="en-US" sz="1800" dirty="0" smtClean="0">
                <a:latin typeface="Comic Sans MS" pitchFamily="66" charset="0"/>
              </a:rPr>
              <a:t> the Dutchman from Cristina where they had a party, where we danced, played a bottle, listened to a lot of music and ate some hamburgers</a:t>
            </a:r>
          </a:p>
          <a:p>
            <a:r>
              <a:rPr lang="en-US" sz="1800" dirty="0" smtClean="0">
                <a:latin typeface="Comic Sans MS" pitchFamily="66" charset="0"/>
              </a:rPr>
              <a:t>I took a shower and talked with my parents and went to sleep</a:t>
            </a:r>
            <a:endParaRPr lang="es-ES" sz="1800" dirty="0" smtClean="0">
              <a:latin typeface="Comic Sans MS" pitchFamily="66" charset="0"/>
            </a:endParaRPr>
          </a:p>
          <a:p>
            <a:endParaRPr lang="en-US" sz="1800" dirty="0" smtClean="0">
              <a:latin typeface="Comic Sans MS" pitchFamily="66" charset="0"/>
            </a:endParaRPr>
          </a:p>
          <a:p>
            <a:endParaRPr lang="en-US" sz="1800" dirty="0" smtClean="0">
              <a:latin typeface="Comic Sans MS" pitchFamily="66" charset="0"/>
            </a:endParaRPr>
          </a:p>
          <a:p>
            <a:endParaRPr lang="en-US" sz="1800" dirty="0" smtClean="0">
              <a:latin typeface="Comic Sans MS" pitchFamily="66" charset="0"/>
            </a:endParaRPr>
          </a:p>
          <a:p>
            <a:endParaRPr lang="en-US" sz="1800" dirty="0" smtClean="0">
              <a:latin typeface="Comic Sans MS" pitchFamily="66" charset="0"/>
            </a:endParaRPr>
          </a:p>
          <a:p>
            <a:endParaRPr lang="en-US" sz="1800" dirty="0" smtClean="0">
              <a:latin typeface="Comic Sans MS" pitchFamily="66" charset="0"/>
            </a:endParaRPr>
          </a:p>
          <a:p>
            <a:endParaRPr lang="en-US" sz="1800" dirty="0" smtClean="0">
              <a:latin typeface="Comic Sans MS" pitchFamily="66" charset="0"/>
            </a:endParaRPr>
          </a:p>
          <a:p>
            <a:endParaRPr lang="es-ES" sz="1800" dirty="0">
              <a:latin typeface="Comic Sans MS" pitchFamily="66" charset="0"/>
            </a:endParaRPr>
          </a:p>
        </p:txBody>
      </p:sp>
      <p:pic>
        <p:nvPicPr>
          <p:cNvPr id="27651" name="Picture 3" descr="C:\Users\Acer\Pictures\elena\DCIM\Camera\IMG_20190214_152317.jpg"/>
          <p:cNvPicPr>
            <a:picLocks noChangeAspect="1" noChangeArrowheads="1"/>
          </p:cNvPicPr>
          <p:nvPr/>
        </p:nvPicPr>
        <p:blipFill>
          <a:blip r:embed="rId3" cstate="print"/>
          <a:srcRect/>
          <a:stretch>
            <a:fillRect/>
          </a:stretch>
        </p:blipFill>
        <p:spPr bwMode="auto">
          <a:xfrm>
            <a:off x="323528" y="1484784"/>
            <a:ext cx="4139952" cy="29969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8" presetClass="entr" presetSubtype="0" accel="10000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20"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8" presetClass="entr" presetSubtype="0" accel="10000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9"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3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8" presetClass="entr" presetSubtype="0" accel="10000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8"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8" presetClass="entr" presetSubtype="0" accel="10000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7"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50" dur="5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8" presetClass="entr" presetSubtype="0" accel="10000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6"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9" dur="500"/>
                                        <p:tgtEl>
                                          <p:spTgt spid="3">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8" presetClass="entr" presetSubtype="0" accel="100000" fill="hold" grpId="0"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 calcmode="lin" valueType="num">
                                      <p:cBhvr>
                                        <p:cTn id="64"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65"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6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7"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68" dur="500"/>
                                        <p:tgtEl>
                                          <p:spTgt spid="3">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8" presetClass="entr" presetSubtype="0" accel="100000" fill="hold" grpId="0"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 calcmode="lin" valueType="num">
                                      <p:cBhvr>
                                        <p:cTn id="73"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74"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7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6"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77" dur="500"/>
                                        <p:tgtEl>
                                          <p:spTgt spid="3">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8" presetClass="entr" presetSubtype="0" accel="100000" fill="hold" grpId="0" nodeType="clickEffect">
                                  <p:stCondLst>
                                    <p:cond delay="0"/>
                                  </p:stCondLst>
                                  <p:childTnLst>
                                    <p:set>
                                      <p:cBhvr>
                                        <p:cTn id="81" dur="1" fill="hold">
                                          <p:stCondLst>
                                            <p:cond delay="0"/>
                                          </p:stCondLst>
                                        </p:cTn>
                                        <p:tgtEl>
                                          <p:spTgt spid="3">
                                            <p:txEl>
                                              <p:pRg st="7" end="7"/>
                                            </p:txEl>
                                          </p:spTgt>
                                        </p:tgtEl>
                                        <p:attrNameLst>
                                          <p:attrName>style.visibility</p:attrName>
                                        </p:attrNameLst>
                                      </p:cBhvr>
                                      <p:to>
                                        <p:strVal val="visible"/>
                                      </p:to>
                                    </p:set>
                                    <p:anim calcmode="lin" valueType="num">
                                      <p:cBhvr>
                                        <p:cTn id="82"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83"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8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5"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86" dur="500"/>
                                        <p:tgtEl>
                                          <p:spTgt spid="3">
                                            <p:txEl>
                                              <p:pRg st="7" end="7"/>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8" presetClass="entr" presetSubtype="0" accel="100000" fill="hold" grpId="0" nodeType="clickEffect">
                                  <p:stCondLst>
                                    <p:cond delay="0"/>
                                  </p:stCondLst>
                                  <p:childTnLst>
                                    <p:set>
                                      <p:cBhvr>
                                        <p:cTn id="90" dur="1" fill="hold">
                                          <p:stCondLst>
                                            <p:cond delay="0"/>
                                          </p:stCondLst>
                                        </p:cTn>
                                        <p:tgtEl>
                                          <p:spTgt spid="3">
                                            <p:txEl>
                                              <p:pRg st="8" end="8"/>
                                            </p:txEl>
                                          </p:spTgt>
                                        </p:tgtEl>
                                        <p:attrNameLst>
                                          <p:attrName>style.visibility</p:attrName>
                                        </p:attrNameLst>
                                      </p:cBhvr>
                                      <p:to>
                                        <p:strVal val="visible"/>
                                      </p:to>
                                    </p:set>
                                    <p:anim calcmode="lin" valueType="num">
                                      <p:cBhvr>
                                        <p:cTn id="91" dur="5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92" dur="5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9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4" dur="5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95" dur="500"/>
                                        <p:tgtEl>
                                          <p:spTgt spid="3">
                                            <p:txEl>
                                              <p:pRg st="8" end="8"/>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58" presetClass="entr" presetSubtype="0" accel="100000" fill="hold" grpId="0" nodeType="clickEffect">
                                  <p:stCondLst>
                                    <p:cond delay="0"/>
                                  </p:stCondLst>
                                  <p:childTnLst>
                                    <p:set>
                                      <p:cBhvr>
                                        <p:cTn id="99" dur="1" fill="hold">
                                          <p:stCondLst>
                                            <p:cond delay="0"/>
                                          </p:stCondLst>
                                        </p:cTn>
                                        <p:tgtEl>
                                          <p:spTgt spid="3">
                                            <p:txEl>
                                              <p:pRg st="9" end="9"/>
                                            </p:txEl>
                                          </p:spTgt>
                                        </p:tgtEl>
                                        <p:attrNameLst>
                                          <p:attrName>style.visibility</p:attrName>
                                        </p:attrNameLst>
                                      </p:cBhvr>
                                      <p:to>
                                        <p:strVal val="visible"/>
                                      </p:to>
                                    </p:set>
                                    <p:anim calcmode="lin" valueType="num">
                                      <p:cBhvr>
                                        <p:cTn id="100"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101"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10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03"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104" dur="500"/>
                                        <p:tgtEl>
                                          <p:spTgt spid="3">
                                            <p:txEl>
                                              <p:pRg st="9" end="9"/>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8" presetClass="entr" presetSubtype="0" accel="100000" fill="hold" grpId="0" nodeType="clickEffect">
                                  <p:stCondLst>
                                    <p:cond delay="0"/>
                                  </p:stCondLst>
                                  <p:childTnLst>
                                    <p:set>
                                      <p:cBhvr>
                                        <p:cTn id="108" dur="1" fill="hold">
                                          <p:stCondLst>
                                            <p:cond delay="0"/>
                                          </p:stCondLst>
                                        </p:cTn>
                                        <p:tgtEl>
                                          <p:spTgt spid="3">
                                            <p:txEl>
                                              <p:pRg st="10" end="10"/>
                                            </p:txEl>
                                          </p:spTgt>
                                        </p:tgtEl>
                                        <p:attrNameLst>
                                          <p:attrName>style.visibility</p:attrName>
                                        </p:attrNameLst>
                                      </p:cBhvr>
                                      <p:to>
                                        <p:strVal val="visible"/>
                                      </p:to>
                                    </p:set>
                                    <p:anim calcmode="lin" valueType="num">
                                      <p:cBhvr>
                                        <p:cTn id="109"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110"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1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12"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113" dur="500"/>
                                        <p:tgtEl>
                                          <p:spTgt spid="3">
                                            <p:txEl>
                                              <p:pRg st="10" end="1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xit" presetSubtype="26" fill="hold" grpId="1" nodeType="clickEffect">
                                  <p:stCondLst>
                                    <p:cond delay="0"/>
                                  </p:stCondLst>
                                  <p:childTnLst>
                                    <p:animEffect transition="out" filter="barn(inHorizontal)">
                                      <p:cBhvr>
                                        <p:cTn id="117" dur="500"/>
                                        <p:tgtEl>
                                          <p:spTgt spid="3">
                                            <p:txEl>
                                              <p:pRg st="0" end="0"/>
                                            </p:txEl>
                                          </p:spTgt>
                                        </p:tgtEl>
                                      </p:cBhvr>
                                    </p:animEffect>
                                    <p:set>
                                      <p:cBhvr>
                                        <p:cTn id="11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6" presetClass="exit" presetSubtype="26" fill="hold" grpId="1" nodeType="clickEffect">
                                  <p:stCondLst>
                                    <p:cond delay="0"/>
                                  </p:stCondLst>
                                  <p:childTnLst>
                                    <p:animEffect transition="out" filter="barn(inHorizontal)">
                                      <p:cBhvr>
                                        <p:cTn id="122" dur="500"/>
                                        <p:tgtEl>
                                          <p:spTgt spid="3">
                                            <p:txEl>
                                              <p:pRg st="1" end="1"/>
                                            </p:txEl>
                                          </p:spTgt>
                                        </p:tgtEl>
                                      </p:cBhvr>
                                    </p:animEffect>
                                    <p:set>
                                      <p:cBhvr>
                                        <p:cTn id="12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6" presetClass="exit" presetSubtype="26" fill="hold" grpId="1" nodeType="clickEffect">
                                  <p:stCondLst>
                                    <p:cond delay="0"/>
                                  </p:stCondLst>
                                  <p:childTnLst>
                                    <p:animEffect transition="out" filter="barn(inHorizontal)">
                                      <p:cBhvr>
                                        <p:cTn id="127" dur="500"/>
                                        <p:tgtEl>
                                          <p:spTgt spid="3">
                                            <p:txEl>
                                              <p:pRg st="2" end="2"/>
                                            </p:txEl>
                                          </p:spTgt>
                                        </p:tgtEl>
                                      </p:cBhvr>
                                    </p:animEffect>
                                    <p:set>
                                      <p:cBhvr>
                                        <p:cTn id="12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6" presetClass="exit" presetSubtype="26" fill="hold" grpId="1" nodeType="clickEffect">
                                  <p:stCondLst>
                                    <p:cond delay="0"/>
                                  </p:stCondLst>
                                  <p:childTnLst>
                                    <p:animEffect transition="out" filter="barn(inHorizontal)">
                                      <p:cBhvr>
                                        <p:cTn id="132" dur="500"/>
                                        <p:tgtEl>
                                          <p:spTgt spid="3">
                                            <p:txEl>
                                              <p:pRg st="3" end="3"/>
                                            </p:txEl>
                                          </p:spTgt>
                                        </p:tgtEl>
                                      </p:cBhvr>
                                    </p:animEffect>
                                    <p:set>
                                      <p:cBhvr>
                                        <p:cTn id="13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6" presetClass="exit" presetSubtype="26" fill="hold" grpId="1" nodeType="clickEffect">
                                  <p:stCondLst>
                                    <p:cond delay="0"/>
                                  </p:stCondLst>
                                  <p:childTnLst>
                                    <p:animEffect transition="out" filter="barn(inHorizontal)">
                                      <p:cBhvr>
                                        <p:cTn id="137" dur="500"/>
                                        <p:tgtEl>
                                          <p:spTgt spid="3">
                                            <p:txEl>
                                              <p:pRg st="4" end="4"/>
                                            </p:txEl>
                                          </p:spTgt>
                                        </p:tgtEl>
                                      </p:cBhvr>
                                    </p:animEffect>
                                    <p:set>
                                      <p:cBhvr>
                                        <p:cTn id="138"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6" presetClass="exit" presetSubtype="26" fill="hold" grpId="1" nodeType="clickEffect">
                                  <p:stCondLst>
                                    <p:cond delay="0"/>
                                  </p:stCondLst>
                                  <p:childTnLst>
                                    <p:animEffect transition="out" filter="barn(inHorizontal)">
                                      <p:cBhvr>
                                        <p:cTn id="142" dur="500"/>
                                        <p:tgtEl>
                                          <p:spTgt spid="3">
                                            <p:txEl>
                                              <p:pRg st="5" end="5"/>
                                            </p:txEl>
                                          </p:spTgt>
                                        </p:tgtEl>
                                      </p:cBhvr>
                                    </p:animEffect>
                                    <p:set>
                                      <p:cBhvr>
                                        <p:cTn id="143"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6" presetClass="exit" presetSubtype="26" fill="hold" grpId="1" nodeType="clickEffect">
                                  <p:stCondLst>
                                    <p:cond delay="0"/>
                                  </p:stCondLst>
                                  <p:childTnLst>
                                    <p:animEffect transition="out" filter="barn(inHorizontal)">
                                      <p:cBhvr>
                                        <p:cTn id="147" dur="500"/>
                                        <p:tgtEl>
                                          <p:spTgt spid="3">
                                            <p:txEl>
                                              <p:pRg st="6" end="6"/>
                                            </p:txEl>
                                          </p:spTgt>
                                        </p:tgtEl>
                                      </p:cBhvr>
                                    </p:animEffect>
                                    <p:set>
                                      <p:cBhvr>
                                        <p:cTn id="148"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6" presetClass="exit" presetSubtype="26" fill="hold" grpId="1" nodeType="clickEffect">
                                  <p:stCondLst>
                                    <p:cond delay="0"/>
                                  </p:stCondLst>
                                  <p:childTnLst>
                                    <p:animEffect transition="out" filter="barn(inHorizontal)">
                                      <p:cBhvr>
                                        <p:cTn id="152" dur="500"/>
                                        <p:tgtEl>
                                          <p:spTgt spid="3">
                                            <p:txEl>
                                              <p:pRg st="7" end="7"/>
                                            </p:txEl>
                                          </p:spTgt>
                                        </p:tgtEl>
                                      </p:cBhvr>
                                    </p:animEffect>
                                    <p:set>
                                      <p:cBhvr>
                                        <p:cTn id="153"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16" presetClass="exit" presetSubtype="26" fill="hold" grpId="1" nodeType="clickEffect">
                                  <p:stCondLst>
                                    <p:cond delay="0"/>
                                  </p:stCondLst>
                                  <p:childTnLst>
                                    <p:animEffect transition="out" filter="barn(inHorizontal)">
                                      <p:cBhvr>
                                        <p:cTn id="157" dur="500"/>
                                        <p:tgtEl>
                                          <p:spTgt spid="3">
                                            <p:txEl>
                                              <p:pRg st="8" end="8"/>
                                            </p:txEl>
                                          </p:spTgt>
                                        </p:tgtEl>
                                      </p:cBhvr>
                                    </p:animEffect>
                                    <p:set>
                                      <p:cBhvr>
                                        <p:cTn id="158"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6" presetClass="exit" presetSubtype="26" fill="hold" grpId="1" nodeType="clickEffect">
                                  <p:stCondLst>
                                    <p:cond delay="0"/>
                                  </p:stCondLst>
                                  <p:childTnLst>
                                    <p:animEffect transition="out" filter="barn(inHorizontal)">
                                      <p:cBhvr>
                                        <p:cTn id="162" dur="500"/>
                                        <p:tgtEl>
                                          <p:spTgt spid="3">
                                            <p:txEl>
                                              <p:pRg st="9" end="9"/>
                                            </p:txEl>
                                          </p:spTgt>
                                        </p:tgtEl>
                                      </p:cBhvr>
                                    </p:animEffect>
                                    <p:set>
                                      <p:cBhvr>
                                        <p:cTn id="163" dur="1" fill="hold">
                                          <p:stCondLst>
                                            <p:cond delay="499"/>
                                          </p:stCondLst>
                                        </p:cTn>
                                        <p:tgtEl>
                                          <p:spTgt spid="3">
                                            <p:txEl>
                                              <p:pRg st="9" end="9"/>
                                            </p:txEl>
                                          </p:spTgt>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16" presetClass="exit" presetSubtype="26" fill="hold" grpId="1" nodeType="clickEffect">
                                  <p:stCondLst>
                                    <p:cond delay="0"/>
                                  </p:stCondLst>
                                  <p:childTnLst>
                                    <p:animEffect transition="out" filter="barn(inHorizontal)">
                                      <p:cBhvr>
                                        <p:cTn id="167" dur="500"/>
                                        <p:tgtEl>
                                          <p:spTgt spid="3">
                                            <p:txEl>
                                              <p:pRg st="10" end="10"/>
                                            </p:txEl>
                                          </p:spTgt>
                                        </p:tgtEl>
                                      </p:cBhvr>
                                    </p:animEffect>
                                    <p:set>
                                      <p:cBhvr>
                                        <p:cTn id="168" dur="1" fill="hold">
                                          <p:stCondLst>
                                            <p:cond delay="499"/>
                                          </p:stCondLst>
                                        </p:cTn>
                                        <p:tgtEl>
                                          <p:spTgt spid="3">
                                            <p:txEl>
                                              <p:pRg st="10" end="10"/>
                                            </p:txEl>
                                          </p:spTgt>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9" presetClass="entr" presetSubtype="0" fill="hold" nodeType="clickEffect">
                                  <p:stCondLst>
                                    <p:cond delay="0"/>
                                  </p:stCondLst>
                                  <p:childTnLst>
                                    <p:set>
                                      <p:cBhvr>
                                        <p:cTn id="172" dur="1" fill="hold">
                                          <p:stCondLst>
                                            <p:cond delay="0"/>
                                          </p:stCondLst>
                                        </p:cTn>
                                        <p:tgtEl>
                                          <p:spTgt spid="27651"/>
                                        </p:tgtEl>
                                        <p:attrNameLst>
                                          <p:attrName>style.visibility</p:attrName>
                                        </p:attrNameLst>
                                      </p:cBhvr>
                                      <p:to>
                                        <p:strVal val="visible"/>
                                      </p:to>
                                    </p:set>
                                    <p:animEffect transition="in" filter="dissolve">
                                      <p:cBhvr>
                                        <p:cTn id="173" dur="500"/>
                                        <p:tgtEl>
                                          <p:spTgt spid="27651"/>
                                        </p:tgtEl>
                                      </p:cBhvr>
                                    </p:animEffect>
                                  </p:childTnLst>
                                </p:cTn>
                              </p:par>
                            </p:childTnLst>
                          </p:cTn>
                        </p:par>
                      </p:childTnLst>
                    </p:cTn>
                  </p:par>
                  <p:par>
                    <p:cTn id="174" fill="hold">
                      <p:stCondLst>
                        <p:cond delay="indefinite"/>
                      </p:stCondLst>
                      <p:childTnLst>
                        <p:par>
                          <p:cTn id="175" fill="hold">
                            <p:stCondLst>
                              <p:cond delay="0"/>
                            </p:stCondLst>
                            <p:childTnLst>
                              <p:par>
                                <p:cTn id="176" presetID="58" presetClass="entr" presetSubtype="0" accel="100000" fill="hold" nodeType="clickEffect">
                                  <p:stCondLst>
                                    <p:cond delay="0"/>
                                  </p:stCondLst>
                                  <p:childTnLst>
                                    <p:set>
                                      <p:cBhvr>
                                        <p:cTn id="177" dur="1" fill="hold">
                                          <p:stCondLst>
                                            <p:cond delay="0"/>
                                          </p:stCondLst>
                                        </p:cTn>
                                        <p:tgtEl>
                                          <p:spTgt spid="27650"/>
                                        </p:tgtEl>
                                        <p:attrNameLst>
                                          <p:attrName>style.visibility</p:attrName>
                                        </p:attrNameLst>
                                      </p:cBhvr>
                                      <p:to>
                                        <p:strVal val="visible"/>
                                      </p:to>
                                    </p:set>
                                    <p:anim calcmode="lin" valueType="num">
                                      <p:cBhvr>
                                        <p:cTn id="178" dur="500" fill="hold"/>
                                        <p:tgtEl>
                                          <p:spTgt spid="27650"/>
                                        </p:tgtEl>
                                        <p:attrNameLst>
                                          <p:attrName>ppt_w</p:attrName>
                                        </p:attrNameLst>
                                      </p:cBhvr>
                                      <p:tavLst>
                                        <p:tav tm="0">
                                          <p:val>
                                            <p:strVal val="#ppt_w*2.5"/>
                                          </p:val>
                                        </p:tav>
                                        <p:tav tm="100000">
                                          <p:val>
                                            <p:strVal val="#ppt_w"/>
                                          </p:val>
                                        </p:tav>
                                      </p:tavLst>
                                    </p:anim>
                                    <p:anim calcmode="lin" valueType="num">
                                      <p:cBhvr>
                                        <p:cTn id="179" dur="500" fill="hold"/>
                                        <p:tgtEl>
                                          <p:spTgt spid="27650"/>
                                        </p:tgtEl>
                                        <p:attrNameLst>
                                          <p:attrName>ppt_h</p:attrName>
                                        </p:attrNameLst>
                                      </p:cBhvr>
                                      <p:tavLst>
                                        <p:tav tm="0">
                                          <p:val>
                                            <p:strVal val="#ppt_h*0.01"/>
                                          </p:val>
                                        </p:tav>
                                        <p:tav tm="100000">
                                          <p:val>
                                            <p:strVal val="#ppt_h"/>
                                          </p:val>
                                        </p:tav>
                                      </p:tavLst>
                                    </p:anim>
                                    <p:anim calcmode="lin" valueType="num">
                                      <p:cBhvr>
                                        <p:cTn id="180" dur="500" fill="hold"/>
                                        <p:tgtEl>
                                          <p:spTgt spid="27650"/>
                                        </p:tgtEl>
                                        <p:attrNameLst>
                                          <p:attrName>ppt_x</p:attrName>
                                        </p:attrNameLst>
                                      </p:cBhvr>
                                      <p:tavLst>
                                        <p:tav tm="0">
                                          <p:val>
                                            <p:strVal val="#ppt_x"/>
                                          </p:val>
                                        </p:tav>
                                        <p:tav tm="100000">
                                          <p:val>
                                            <p:strVal val="#ppt_x"/>
                                          </p:val>
                                        </p:tav>
                                      </p:tavLst>
                                    </p:anim>
                                    <p:anim calcmode="lin" valueType="num">
                                      <p:cBhvr>
                                        <p:cTn id="181" dur="500" fill="hold"/>
                                        <p:tgtEl>
                                          <p:spTgt spid="27650"/>
                                        </p:tgtEl>
                                        <p:attrNameLst>
                                          <p:attrName>ppt_y</p:attrName>
                                        </p:attrNameLst>
                                      </p:cBhvr>
                                      <p:tavLst>
                                        <p:tav tm="0">
                                          <p:val>
                                            <p:strVal val="#ppt_h+1"/>
                                          </p:val>
                                        </p:tav>
                                        <p:tav tm="100000">
                                          <p:val>
                                            <p:strVal val="#ppt_y"/>
                                          </p:val>
                                        </p:tav>
                                      </p:tavLst>
                                    </p:anim>
                                    <p:animEffect transition="in" filter="fade">
                                      <p:cBhvr>
                                        <p:cTn id="182"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TotalTime>
  <Words>962</Words>
  <Application>Microsoft Office PowerPoint</Application>
  <PresentationFormat>Presentación en pantalla (4:3)</PresentationFormat>
  <Paragraphs>79</Paragraphs>
  <Slides>12</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12</vt:i4>
      </vt:variant>
    </vt:vector>
  </HeadingPairs>
  <TitlesOfParts>
    <vt:vector size="14" baseType="lpstr">
      <vt:lpstr>Tema de Office</vt:lpstr>
      <vt:lpstr>Objeto empaquetador del shell</vt:lpstr>
      <vt:lpstr>Diapositiva 1</vt:lpstr>
      <vt:lpstr>SUNDAY</vt:lpstr>
      <vt:lpstr>MONDAY</vt:lpstr>
      <vt:lpstr>Diapositiva 4</vt:lpstr>
      <vt:lpstr>TUESDAY</vt:lpstr>
      <vt:lpstr>Diapositiva 6</vt:lpstr>
      <vt:lpstr>WEDNESDAY</vt:lpstr>
      <vt:lpstr>Diapositiva 8</vt:lpstr>
      <vt:lpstr>THURSDAY</vt:lpstr>
      <vt:lpstr>FRIDAY</vt:lpstr>
      <vt:lpstr>Diapositiva 11</vt:lpstr>
      <vt:lpstr>ELENA POZA LAGUNILLA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Acer</dc:creator>
  <cp:lastModifiedBy>Profesor</cp:lastModifiedBy>
  <cp:revision>38</cp:revision>
  <dcterms:created xsi:type="dcterms:W3CDTF">2019-02-25T17:22:59Z</dcterms:created>
  <dcterms:modified xsi:type="dcterms:W3CDTF">2019-03-27T11:34:32Z</dcterms:modified>
</cp:coreProperties>
</file>