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8" r:id="rId7"/>
    <p:sldId id="261" r:id="rId8"/>
    <p:sldId id="267" r:id="rId9"/>
    <p:sldId id="27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8" d="100"/>
          <a:sy n="78" d="100"/>
        </p:scale>
        <p:origin x="15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ZjiUDBCeDQ&amp;feature=youtu.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en-US" sz="4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Madlen</a:t>
            </a:r>
            <a:r>
              <a:rPr lang="en-US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Mladenova</a:t>
            </a:r>
            <a:br>
              <a:rPr lang="en-US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Hitter/ Opposite Hitter</a:t>
            </a:r>
            <a:endParaRPr lang="bg-BG" sz="28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00800" cy="514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93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provides all the basic information for the student-athlete. More details and video can be provided if needed. Contact us. </a:t>
            </a: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4" y="1219200"/>
            <a:ext cx="2998787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36" y="1219200"/>
            <a:ext cx="3109913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61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04800"/>
            <a:ext cx="4038600" cy="5825836"/>
          </a:xfrm>
        </p:spPr>
        <p:txBody>
          <a:bodyPr>
            <a:normAutofit/>
          </a:bodyPr>
          <a:lstStyle/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pPr lvl="0">
              <a:buClr>
                <a:srgbClr val="DC9E1F"/>
              </a:buClr>
            </a:pPr>
            <a:endParaRPr lang="en-US" sz="2000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</a:p>
          <a:p>
            <a:pPr lvl="0">
              <a:buClr>
                <a:srgbClr val="DC9E1F"/>
              </a:buClr>
            </a:pPr>
            <a:endParaRPr lang="en-US" sz="2000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Position: </a:t>
            </a:r>
            <a:r>
              <a:rPr lang="en-US" sz="2000" b="1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Hitter/ Opposite</a:t>
            </a:r>
            <a:endParaRPr lang="en-US" sz="2000" i="1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DC9E1F"/>
              </a:buClr>
              <a:buNone/>
            </a:pPr>
            <a:endParaRPr lang="en-US" sz="2000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12.05.2004</a:t>
            </a:r>
          </a:p>
          <a:p>
            <a:pPr lvl="0">
              <a:buClr>
                <a:srgbClr val="DC9E1F"/>
              </a:buClr>
            </a:pPr>
            <a:endParaRPr lang="en-US" sz="2000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 date</a:t>
            </a:r>
            <a:r>
              <a:rPr lang="en-US" sz="2000" b="1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June, 2023</a:t>
            </a:r>
          </a:p>
          <a:p>
            <a:pPr lvl="0">
              <a:buClr>
                <a:srgbClr val="DC9E1F"/>
              </a:buClr>
            </a:pPr>
            <a:endParaRPr lang="en-US" sz="2000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Club team: </a:t>
            </a:r>
            <a:r>
              <a:rPr lang="en-US" sz="2000" i="1" dirty="0" err="1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Levski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Sofia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National Team u19</a:t>
            </a:r>
            <a:endParaRPr lang="bg-BG" i="1" dirty="0"/>
          </a:p>
        </p:txBody>
      </p:sp>
      <p:pic>
        <p:nvPicPr>
          <p:cNvPr id="5" name="Picture 4" descr="A picture containing person, clothing&#10;&#10;Description automatically generated">
            <a:extLst>
              <a:ext uri="{FF2B5EF4-FFF2-40B4-BE49-F238E27FC236}">
                <a16:creationId xmlns:a16="http://schemas.microsoft.com/office/drawing/2014/main" id="{CC6A0FA8-E88F-8469-E4E0-A9813239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0"/>
            <a:ext cx="4953000" cy="58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3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91200" cy="868362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219200"/>
            <a:ext cx="8915400" cy="4572000"/>
          </a:xfrm>
        </p:spPr>
        <p:txBody>
          <a:bodyPr/>
          <a:lstStyle/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1800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75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Reach: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238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high jump: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 block jump</a:t>
            </a:r>
            <a:r>
              <a:rPr lang="en-US" sz="1800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school: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 Sports High School “Vasil </a:t>
            </a:r>
            <a:r>
              <a:rPr lang="en-US" sz="1800" i="1" dirty="0" err="1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Levski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Bulgarian, English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 degree: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Kinesiology, Exercise Science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grade/date: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TBA     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18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TOEFL grade/date: </a:t>
            </a:r>
            <a:r>
              <a:rPr lang="en-US" sz="18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TBA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130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0" y="228600"/>
            <a:ext cx="43434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 Achievements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High school tournament 2</a:t>
            </a:r>
            <a:r>
              <a:rPr lang="en-US" sz="1900" i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place - MVP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National volleyball team training camp u16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National volleyball team training camp u17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Pleven cup tournament -  1</a:t>
            </a:r>
            <a:r>
              <a:rPr lang="en-US" sz="1900" i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Bulgarian republic championship -  5</a:t>
            </a:r>
            <a:r>
              <a:rPr lang="en-US" sz="1900" i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place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National volleyball team training camp u18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Bulgarian republic championship -  5</a:t>
            </a:r>
            <a:r>
              <a:rPr lang="en-US" sz="1900" i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place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National volleyball team training camp u19</a:t>
            </a:r>
          </a:p>
          <a:p>
            <a:pPr marL="0" indent="0">
              <a:buNone/>
            </a:pPr>
            <a:endParaRPr lang="en-US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person, clothing&#10;&#10;Description automatically generated">
            <a:extLst>
              <a:ext uri="{FF2B5EF4-FFF2-40B4-BE49-F238E27FC236}">
                <a16:creationId xmlns:a16="http://schemas.microsoft.com/office/drawing/2014/main" id="{E307B9D5-79E3-D704-CE5F-D263C46C7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09" y="264695"/>
            <a:ext cx="459450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group of women playing volleyball&#10;&#10;Description automatically generated with medium confidence">
            <a:extLst>
              <a:ext uri="{FF2B5EF4-FFF2-40B4-BE49-F238E27FC236}">
                <a16:creationId xmlns:a16="http://schemas.microsoft.com/office/drawing/2014/main" id="{AAD30D81-B246-DBED-CA88-C1554634581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982" y="58666"/>
            <a:ext cx="6399872" cy="6799334"/>
          </a:xfrm>
        </p:spPr>
      </p:pic>
    </p:spTree>
    <p:extLst>
      <p:ext uri="{BB962C8B-B14F-4D97-AF65-F5344CB8AC3E}">
        <p14:creationId xmlns:p14="http://schemas.microsoft.com/office/powerpoint/2010/main" val="70464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Analysis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 Video: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https://www.youtube.com/watch?v=6ZjiUDBCeDQ&amp;feature=youtu.be</a:t>
            </a:r>
            <a:endParaRPr lang="en-US" sz="20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C9E1F"/>
              </a:buClr>
              <a:buNone/>
            </a:pPr>
            <a:endParaRPr lang="en-US" sz="2000" b="1" i="1" dirty="0">
              <a:solidFill>
                <a:srgbClr val="DC9E1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90" y="-304800"/>
            <a:ext cx="7924800" cy="1143000"/>
          </a:xfrm>
        </p:spPr>
        <p:txBody>
          <a:bodyPr/>
          <a:lstStyle/>
          <a:p>
            <a:r>
              <a:rPr lang="en-US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questions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906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bg-BG" sz="1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yourself with a few sentences: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60000"/>
              </a:lnSpc>
              <a:buNone/>
            </a:pPr>
            <a:r>
              <a:rPr lang="en-US" sz="15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read a good number of books when I have free time and I'm always supporting and being there for my friends. I will always ask for help when needed, but mostly I like working things out on my own. I’m consistent of what I do, and my motto is to work step by step and never live without goals, because goals are what keep us motivated to get better every day. I like receiving constructive feedback because it helps me grow to being a better person and an athlete. I’m always working on improving my volleyball skills, as well as my knowledge. My main goal is my hobby to be my career (to be a pro volleyball player) when I’m done studying and improving in the USA and when I’m retired from the sport, I can find my second favorite thing to do and have a career with it. That’s why I know going to the USA will be one of the best choices I make, because it will allow me to balance education and sport the best way.</a:t>
            </a:r>
            <a:endParaRPr lang="en-US" sz="15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bg-BG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19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	</a:t>
            </a:r>
            <a:endParaRPr lang="en-US" sz="18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bg-BG" sz="1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5474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3AB53707-5B99-E9F5-02C4-FD4954D7155E}"/>
              </a:ext>
            </a:extLst>
          </p:cNvPr>
          <p:cNvSpPr txBox="1"/>
          <p:nvPr/>
        </p:nvSpPr>
        <p:spPr>
          <a:xfrm>
            <a:off x="152400" y="533400"/>
            <a:ext cx="8686800" cy="5444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volleyball mean to you? 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 is being part of my life for a very long time now. It helps me be more hardworking, focused, driven and most importantly – happy. It is an opportunity to meet a lot of people and make contacts around the country and even the world. I love playing, because I feel motivated to do better than the day before and I’m always working toward progressing my game every season.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education mean to you? 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education is as important to me as is the sport. It helps the development of mental activity, which in turn contributes to playing smarter. My education is like a plan B in life, because when you are retired from the sport, you can work on building a career of your choice. You can always learn more and more because knowledge and health are the most valuable things a person can have.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8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3AB53707-5B99-E9F5-02C4-FD4954D7155E}"/>
              </a:ext>
            </a:extLst>
          </p:cNvPr>
          <p:cNvSpPr txBox="1"/>
          <p:nvPr/>
        </p:nvSpPr>
        <p:spPr>
          <a:xfrm>
            <a:off x="152400" y="533400"/>
            <a:ext cx="8686800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main goals as a student-athlete in the USA? 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first goal is to improve in volleyball as much as I can, to push myself to the limits and always stay positive through the end. My second goal is to have the best education and the most knowledge I can receive, so I can have choices of what to do in the future.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4706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1672</TotalTime>
  <Words>666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Times New Roman</vt:lpstr>
      <vt:lpstr>Horizon</vt:lpstr>
      <vt:lpstr>Madlen Mladenova Outside Hitter/ Opposite Hitter</vt:lpstr>
      <vt:lpstr>PowerPoint Presentation</vt:lpstr>
      <vt:lpstr>Additional information</vt:lpstr>
      <vt:lpstr>PowerPoint Presentation</vt:lpstr>
      <vt:lpstr>PowerPoint Presentation</vt:lpstr>
      <vt:lpstr>Video Analysis</vt:lpstr>
      <vt:lpstr>Interview questions</vt:lpstr>
      <vt:lpstr>PowerPoint Presentation</vt:lpstr>
      <vt:lpstr>PowerPoint Presentation</vt:lpstr>
      <vt:lpstr>The presentation provides all the basic information for the student-athlete. More details and video can be provided if needed. Contact us.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Siana Dobreva </dc:title>
  <dc:creator>Radoslav Popov</dc:creator>
  <cp:lastModifiedBy>raddypopov94@outlook.com</cp:lastModifiedBy>
  <cp:revision>29</cp:revision>
  <dcterms:created xsi:type="dcterms:W3CDTF">2006-08-16T00:00:00Z</dcterms:created>
  <dcterms:modified xsi:type="dcterms:W3CDTF">2023-02-22T19:46:25Z</dcterms:modified>
</cp:coreProperties>
</file>