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273" r:id="rId4"/>
    <p:sldId id="259" r:id="rId5"/>
    <p:sldId id="274" r:id="rId6"/>
    <p:sldId id="260" r:id="rId7"/>
    <p:sldId id="277" r:id="rId8"/>
    <p:sldId id="257" r:id="rId9"/>
    <p:sldId id="271" r:id="rId10"/>
    <p:sldId id="275" r:id="rId11"/>
    <p:sldId id="265" r:id="rId12"/>
    <p:sldId id="276" r:id="rId13"/>
    <p:sldId id="270" r:id="rId14"/>
    <p:sldId id="263" r:id="rId15"/>
  </p:sldIdLst>
  <p:sldSz cx="12192000" cy="6858000"/>
  <p:notesSz cx="6858000" cy="9144000"/>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9241"/>
    <a:srgbClr val="E89E1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6" d="100"/>
          <a:sy n="76" d="100"/>
        </p:scale>
        <p:origin x="62" y="10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21909-68AC-5EC1-42C5-5DF4E8D723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bg-BG"/>
          </a:p>
        </p:txBody>
      </p:sp>
      <p:sp>
        <p:nvSpPr>
          <p:cNvPr id="3" name="Subtitle 2">
            <a:extLst>
              <a:ext uri="{FF2B5EF4-FFF2-40B4-BE49-F238E27FC236}">
                <a16:creationId xmlns:a16="http://schemas.microsoft.com/office/drawing/2014/main" id="{543010CA-885F-4A6A-540B-A27BE07C7B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bg-BG"/>
          </a:p>
        </p:txBody>
      </p:sp>
      <p:sp>
        <p:nvSpPr>
          <p:cNvPr id="4" name="Date Placeholder 3">
            <a:extLst>
              <a:ext uri="{FF2B5EF4-FFF2-40B4-BE49-F238E27FC236}">
                <a16:creationId xmlns:a16="http://schemas.microsoft.com/office/drawing/2014/main" id="{70F1731B-5D96-D082-BA58-897D0DB23923}"/>
              </a:ext>
            </a:extLst>
          </p:cNvPr>
          <p:cNvSpPr>
            <a:spLocks noGrp="1"/>
          </p:cNvSpPr>
          <p:nvPr>
            <p:ph type="dt" sz="half" idx="10"/>
          </p:nvPr>
        </p:nvSpPr>
        <p:spPr/>
        <p:txBody>
          <a:bodyPr/>
          <a:lstStyle/>
          <a:p>
            <a:fld id="{3FEF3DAD-A55F-48B8-A042-C536AE14A0C4}" type="datetimeFigureOut">
              <a:rPr lang="bg-BG" smtClean="0"/>
              <a:t>31.10.2024 г.</a:t>
            </a:fld>
            <a:endParaRPr lang="bg-BG"/>
          </a:p>
        </p:txBody>
      </p:sp>
      <p:sp>
        <p:nvSpPr>
          <p:cNvPr id="5" name="Footer Placeholder 4">
            <a:extLst>
              <a:ext uri="{FF2B5EF4-FFF2-40B4-BE49-F238E27FC236}">
                <a16:creationId xmlns:a16="http://schemas.microsoft.com/office/drawing/2014/main" id="{A60E1C1F-5A2D-56F5-9C16-8E60748F26BF}"/>
              </a:ext>
            </a:extLst>
          </p:cNvPr>
          <p:cNvSpPr>
            <a:spLocks noGrp="1"/>
          </p:cNvSpPr>
          <p:nvPr>
            <p:ph type="ftr" sz="quarter" idx="11"/>
          </p:nvPr>
        </p:nvSpPr>
        <p:spPr/>
        <p:txBody>
          <a:bodyPr/>
          <a:lstStyle/>
          <a:p>
            <a:endParaRPr lang="bg-BG"/>
          </a:p>
        </p:txBody>
      </p:sp>
      <p:sp>
        <p:nvSpPr>
          <p:cNvPr id="6" name="Slide Number Placeholder 5">
            <a:extLst>
              <a:ext uri="{FF2B5EF4-FFF2-40B4-BE49-F238E27FC236}">
                <a16:creationId xmlns:a16="http://schemas.microsoft.com/office/drawing/2014/main" id="{82CF5EE6-2964-F5FA-7B1E-F95CA4C78834}"/>
              </a:ext>
            </a:extLst>
          </p:cNvPr>
          <p:cNvSpPr>
            <a:spLocks noGrp="1"/>
          </p:cNvSpPr>
          <p:nvPr>
            <p:ph type="sldNum" sz="quarter" idx="12"/>
          </p:nvPr>
        </p:nvSpPr>
        <p:spPr/>
        <p:txBody>
          <a:bodyPr/>
          <a:lstStyle/>
          <a:p>
            <a:fld id="{F84DC4A4-6360-4566-89B2-59750B0DF059}" type="slidenum">
              <a:rPr lang="bg-BG" smtClean="0"/>
              <a:t>‹#›</a:t>
            </a:fld>
            <a:endParaRPr lang="bg-BG"/>
          </a:p>
        </p:txBody>
      </p:sp>
    </p:spTree>
    <p:extLst>
      <p:ext uri="{BB962C8B-B14F-4D97-AF65-F5344CB8AC3E}">
        <p14:creationId xmlns:p14="http://schemas.microsoft.com/office/powerpoint/2010/main" val="2068753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C0269-2E9B-8A34-E8BC-7E8CC62457AD}"/>
              </a:ext>
            </a:extLst>
          </p:cNvPr>
          <p:cNvSpPr>
            <a:spLocks noGrp="1"/>
          </p:cNvSpPr>
          <p:nvPr>
            <p:ph type="title"/>
          </p:nvPr>
        </p:nvSpPr>
        <p:spPr/>
        <p:txBody>
          <a:bodyPr/>
          <a:lstStyle/>
          <a:p>
            <a:r>
              <a:rPr lang="en-US"/>
              <a:t>Click to edit Master title style</a:t>
            </a:r>
            <a:endParaRPr lang="bg-BG"/>
          </a:p>
        </p:txBody>
      </p:sp>
      <p:sp>
        <p:nvSpPr>
          <p:cNvPr id="3" name="Vertical Text Placeholder 2">
            <a:extLst>
              <a:ext uri="{FF2B5EF4-FFF2-40B4-BE49-F238E27FC236}">
                <a16:creationId xmlns:a16="http://schemas.microsoft.com/office/drawing/2014/main" id="{1AEEE72C-0CAC-A774-0C26-C462886B1D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a:extLst>
              <a:ext uri="{FF2B5EF4-FFF2-40B4-BE49-F238E27FC236}">
                <a16:creationId xmlns:a16="http://schemas.microsoft.com/office/drawing/2014/main" id="{E3FD4DAC-639F-1C8F-FA4F-A93B0EC6A1BF}"/>
              </a:ext>
            </a:extLst>
          </p:cNvPr>
          <p:cNvSpPr>
            <a:spLocks noGrp="1"/>
          </p:cNvSpPr>
          <p:nvPr>
            <p:ph type="dt" sz="half" idx="10"/>
          </p:nvPr>
        </p:nvSpPr>
        <p:spPr/>
        <p:txBody>
          <a:bodyPr/>
          <a:lstStyle/>
          <a:p>
            <a:fld id="{3FEF3DAD-A55F-48B8-A042-C536AE14A0C4}" type="datetimeFigureOut">
              <a:rPr lang="bg-BG" smtClean="0"/>
              <a:t>31.10.2024 г.</a:t>
            </a:fld>
            <a:endParaRPr lang="bg-BG"/>
          </a:p>
        </p:txBody>
      </p:sp>
      <p:sp>
        <p:nvSpPr>
          <p:cNvPr id="5" name="Footer Placeholder 4">
            <a:extLst>
              <a:ext uri="{FF2B5EF4-FFF2-40B4-BE49-F238E27FC236}">
                <a16:creationId xmlns:a16="http://schemas.microsoft.com/office/drawing/2014/main" id="{10B99144-F645-B5A9-760E-8B7BACB07198}"/>
              </a:ext>
            </a:extLst>
          </p:cNvPr>
          <p:cNvSpPr>
            <a:spLocks noGrp="1"/>
          </p:cNvSpPr>
          <p:nvPr>
            <p:ph type="ftr" sz="quarter" idx="11"/>
          </p:nvPr>
        </p:nvSpPr>
        <p:spPr/>
        <p:txBody>
          <a:bodyPr/>
          <a:lstStyle/>
          <a:p>
            <a:endParaRPr lang="bg-BG"/>
          </a:p>
        </p:txBody>
      </p:sp>
      <p:sp>
        <p:nvSpPr>
          <p:cNvPr id="6" name="Slide Number Placeholder 5">
            <a:extLst>
              <a:ext uri="{FF2B5EF4-FFF2-40B4-BE49-F238E27FC236}">
                <a16:creationId xmlns:a16="http://schemas.microsoft.com/office/drawing/2014/main" id="{D453D7AD-DBE2-07C3-85C4-59BD24E0D1F4}"/>
              </a:ext>
            </a:extLst>
          </p:cNvPr>
          <p:cNvSpPr>
            <a:spLocks noGrp="1"/>
          </p:cNvSpPr>
          <p:nvPr>
            <p:ph type="sldNum" sz="quarter" idx="12"/>
          </p:nvPr>
        </p:nvSpPr>
        <p:spPr/>
        <p:txBody>
          <a:bodyPr/>
          <a:lstStyle/>
          <a:p>
            <a:fld id="{F84DC4A4-6360-4566-89B2-59750B0DF059}" type="slidenum">
              <a:rPr lang="bg-BG" smtClean="0"/>
              <a:t>‹#›</a:t>
            </a:fld>
            <a:endParaRPr lang="bg-BG"/>
          </a:p>
        </p:txBody>
      </p:sp>
    </p:spTree>
    <p:extLst>
      <p:ext uri="{BB962C8B-B14F-4D97-AF65-F5344CB8AC3E}">
        <p14:creationId xmlns:p14="http://schemas.microsoft.com/office/powerpoint/2010/main" val="3856919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60CBFE-8191-38C6-EEAD-877BDBD64FF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bg-BG"/>
          </a:p>
        </p:txBody>
      </p:sp>
      <p:sp>
        <p:nvSpPr>
          <p:cNvPr id="3" name="Vertical Text Placeholder 2">
            <a:extLst>
              <a:ext uri="{FF2B5EF4-FFF2-40B4-BE49-F238E27FC236}">
                <a16:creationId xmlns:a16="http://schemas.microsoft.com/office/drawing/2014/main" id="{EED97B84-EEED-B933-F07C-349DA605041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a:extLst>
              <a:ext uri="{FF2B5EF4-FFF2-40B4-BE49-F238E27FC236}">
                <a16:creationId xmlns:a16="http://schemas.microsoft.com/office/drawing/2014/main" id="{477AC087-D3A0-CC4C-62FB-CDFA42B7DB00}"/>
              </a:ext>
            </a:extLst>
          </p:cNvPr>
          <p:cNvSpPr>
            <a:spLocks noGrp="1"/>
          </p:cNvSpPr>
          <p:nvPr>
            <p:ph type="dt" sz="half" idx="10"/>
          </p:nvPr>
        </p:nvSpPr>
        <p:spPr/>
        <p:txBody>
          <a:bodyPr/>
          <a:lstStyle/>
          <a:p>
            <a:fld id="{3FEF3DAD-A55F-48B8-A042-C536AE14A0C4}" type="datetimeFigureOut">
              <a:rPr lang="bg-BG" smtClean="0"/>
              <a:t>31.10.2024 г.</a:t>
            </a:fld>
            <a:endParaRPr lang="bg-BG"/>
          </a:p>
        </p:txBody>
      </p:sp>
      <p:sp>
        <p:nvSpPr>
          <p:cNvPr id="5" name="Footer Placeholder 4">
            <a:extLst>
              <a:ext uri="{FF2B5EF4-FFF2-40B4-BE49-F238E27FC236}">
                <a16:creationId xmlns:a16="http://schemas.microsoft.com/office/drawing/2014/main" id="{EF00A5DA-0F17-E13D-4788-30B5C88C5735}"/>
              </a:ext>
            </a:extLst>
          </p:cNvPr>
          <p:cNvSpPr>
            <a:spLocks noGrp="1"/>
          </p:cNvSpPr>
          <p:nvPr>
            <p:ph type="ftr" sz="quarter" idx="11"/>
          </p:nvPr>
        </p:nvSpPr>
        <p:spPr/>
        <p:txBody>
          <a:bodyPr/>
          <a:lstStyle/>
          <a:p>
            <a:endParaRPr lang="bg-BG"/>
          </a:p>
        </p:txBody>
      </p:sp>
      <p:sp>
        <p:nvSpPr>
          <p:cNvPr id="6" name="Slide Number Placeholder 5">
            <a:extLst>
              <a:ext uri="{FF2B5EF4-FFF2-40B4-BE49-F238E27FC236}">
                <a16:creationId xmlns:a16="http://schemas.microsoft.com/office/drawing/2014/main" id="{536E67C9-2D1E-3CC5-DBB7-3F7A2C2D97AF}"/>
              </a:ext>
            </a:extLst>
          </p:cNvPr>
          <p:cNvSpPr>
            <a:spLocks noGrp="1"/>
          </p:cNvSpPr>
          <p:nvPr>
            <p:ph type="sldNum" sz="quarter" idx="12"/>
          </p:nvPr>
        </p:nvSpPr>
        <p:spPr/>
        <p:txBody>
          <a:bodyPr/>
          <a:lstStyle/>
          <a:p>
            <a:fld id="{F84DC4A4-6360-4566-89B2-59750B0DF059}" type="slidenum">
              <a:rPr lang="bg-BG" smtClean="0"/>
              <a:t>‹#›</a:t>
            </a:fld>
            <a:endParaRPr lang="bg-BG"/>
          </a:p>
        </p:txBody>
      </p:sp>
    </p:spTree>
    <p:extLst>
      <p:ext uri="{BB962C8B-B14F-4D97-AF65-F5344CB8AC3E}">
        <p14:creationId xmlns:p14="http://schemas.microsoft.com/office/powerpoint/2010/main" val="1343988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44018-631C-4EB1-25B1-6F8AE3A4A563}"/>
              </a:ext>
            </a:extLst>
          </p:cNvPr>
          <p:cNvSpPr>
            <a:spLocks noGrp="1"/>
          </p:cNvSpPr>
          <p:nvPr>
            <p:ph type="title"/>
          </p:nvPr>
        </p:nvSpPr>
        <p:spPr/>
        <p:txBody>
          <a:bodyPr/>
          <a:lstStyle/>
          <a:p>
            <a:r>
              <a:rPr lang="en-US"/>
              <a:t>Click to edit Master title style</a:t>
            </a:r>
            <a:endParaRPr lang="bg-BG"/>
          </a:p>
        </p:txBody>
      </p:sp>
      <p:sp>
        <p:nvSpPr>
          <p:cNvPr id="3" name="Content Placeholder 2">
            <a:extLst>
              <a:ext uri="{FF2B5EF4-FFF2-40B4-BE49-F238E27FC236}">
                <a16:creationId xmlns:a16="http://schemas.microsoft.com/office/drawing/2014/main" id="{D8B5CA7C-13EF-0974-3E68-635BC2855E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a:extLst>
              <a:ext uri="{FF2B5EF4-FFF2-40B4-BE49-F238E27FC236}">
                <a16:creationId xmlns:a16="http://schemas.microsoft.com/office/drawing/2014/main" id="{295E0BE1-D946-893A-9067-611BB2055082}"/>
              </a:ext>
            </a:extLst>
          </p:cNvPr>
          <p:cNvSpPr>
            <a:spLocks noGrp="1"/>
          </p:cNvSpPr>
          <p:nvPr>
            <p:ph type="dt" sz="half" idx="10"/>
          </p:nvPr>
        </p:nvSpPr>
        <p:spPr/>
        <p:txBody>
          <a:bodyPr/>
          <a:lstStyle/>
          <a:p>
            <a:fld id="{3FEF3DAD-A55F-48B8-A042-C536AE14A0C4}" type="datetimeFigureOut">
              <a:rPr lang="bg-BG" smtClean="0"/>
              <a:t>31.10.2024 г.</a:t>
            </a:fld>
            <a:endParaRPr lang="bg-BG"/>
          </a:p>
        </p:txBody>
      </p:sp>
      <p:sp>
        <p:nvSpPr>
          <p:cNvPr id="5" name="Footer Placeholder 4">
            <a:extLst>
              <a:ext uri="{FF2B5EF4-FFF2-40B4-BE49-F238E27FC236}">
                <a16:creationId xmlns:a16="http://schemas.microsoft.com/office/drawing/2014/main" id="{CCBE01EA-3891-7173-C9A7-39C2C6BFD017}"/>
              </a:ext>
            </a:extLst>
          </p:cNvPr>
          <p:cNvSpPr>
            <a:spLocks noGrp="1"/>
          </p:cNvSpPr>
          <p:nvPr>
            <p:ph type="ftr" sz="quarter" idx="11"/>
          </p:nvPr>
        </p:nvSpPr>
        <p:spPr/>
        <p:txBody>
          <a:bodyPr/>
          <a:lstStyle/>
          <a:p>
            <a:endParaRPr lang="bg-BG"/>
          </a:p>
        </p:txBody>
      </p:sp>
      <p:sp>
        <p:nvSpPr>
          <p:cNvPr id="6" name="Slide Number Placeholder 5">
            <a:extLst>
              <a:ext uri="{FF2B5EF4-FFF2-40B4-BE49-F238E27FC236}">
                <a16:creationId xmlns:a16="http://schemas.microsoft.com/office/drawing/2014/main" id="{DFEA8B57-F900-E890-CBBB-5DBFDBBA332D}"/>
              </a:ext>
            </a:extLst>
          </p:cNvPr>
          <p:cNvSpPr>
            <a:spLocks noGrp="1"/>
          </p:cNvSpPr>
          <p:nvPr>
            <p:ph type="sldNum" sz="quarter" idx="12"/>
          </p:nvPr>
        </p:nvSpPr>
        <p:spPr/>
        <p:txBody>
          <a:bodyPr/>
          <a:lstStyle/>
          <a:p>
            <a:fld id="{F84DC4A4-6360-4566-89B2-59750B0DF059}" type="slidenum">
              <a:rPr lang="bg-BG" smtClean="0"/>
              <a:t>‹#›</a:t>
            </a:fld>
            <a:endParaRPr lang="bg-BG"/>
          </a:p>
        </p:txBody>
      </p:sp>
    </p:spTree>
    <p:extLst>
      <p:ext uri="{BB962C8B-B14F-4D97-AF65-F5344CB8AC3E}">
        <p14:creationId xmlns:p14="http://schemas.microsoft.com/office/powerpoint/2010/main" val="1713219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4726A-9887-7F9E-9042-6ED07EA0102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bg-BG"/>
          </a:p>
        </p:txBody>
      </p:sp>
      <p:sp>
        <p:nvSpPr>
          <p:cNvPr id="3" name="Text Placeholder 2">
            <a:extLst>
              <a:ext uri="{FF2B5EF4-FFF2-40B4-BE49-F238E27FC236}">
                <a16:creationId xmlns:a16="http://schemas.microsoft.com/office/drawing/2014/main" id="{4772F396-CBE4-43E9-3764-09D0CFEDF22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DEFD414-0EE1-C6C0-652B-2C69E91B3F0F}"/>
              </a:ext>
            </a:extLst>
          </p:cNvPr>
          <p:cNvSpPr>
            <a:spLocks noGrp="1"/>
          </p:cNvSpPr>
          <p:nvPr>
            <p:ph type="dt" sz="half" idx="10"/>
          </p:nvPr>
        </p:nvSpPr>
        <p:spPr/>
        <p:txBody>
          <a:bodyPr/>
          <a:lstStyle/>
          <a:p>
            <a:fld id="{3FEF3DAD-A55F-48B8-A042-C536AE14A0C4}" type="datetimeFigureOut">
              <a:rPr lang="bg-BG" smtClean="0"/>
              <a:t>31.10.2024 г.</a:t>
            </a:fld>
            <a:endParaRPr lang="bg-BG"/>
          </a:p>
        </p:txBody>
      </p:sp>
      <p:sp>
        <p:nvSpPr>
          <p:cNvPr id="5" name="Footer Placeholder 4">
            <a:extLst>
              <a:ext uri="{FF2B5EF4-FFF2-40B4-BE49-F238E27FC236}">
                <a16:creationId xmlns:a16="http://schemas.microsoft.com/office/drawing/2014/main" id="{1B434031-19A7-9639-0728-607817199924}"/>
              </a:ext>
            </a:extLst>
          </p:cNvPr>
          <p:cNvSpPr>
            <a:spLocks noGrp="1"/>
          </p:cNvSpPr>
          <p:nvPr>
            <p:ph type="ftr" sz="quarter" idx="11"/>
          </p:nvPr>
        </p:nvSpPr>
        <p:spPr/>
        <p:txBody>
          <a:bodyPr/>
          <a:lstStyle/>
          <a:p>
            <a:endParaRPr lang="bg-BG"/>
          </a:p>
        </p:txBody>
      </p:sp>
      <p:sp>
        <p:nvSpPr>
          <p:cNvPr id="6" name="Slide Number Placeholder 5">
            <a:extLst>
              <a:ext uri="{FF2B5EF4-FFF2-40B4-BE49-F238E27FC236}">
                <a16:creationId xmlns:a16="http://schemas.microsoft.com/office/drawing/2014/main" id="{8856A444-CBCA-071B-66DB-BA0DE3C23B3B}"/>
              </a:ext>
            </a:extLst>
          </p:cNvPr>
          <p:cNvSpPr>
            <a:spLocks noGrp="1"/>
          </p:cNvSpPr>
          <p:nvPr>
            <p:ph type="sldNum" sz="quarter" idx="12"/>
          </p:nvPr>
        </p:nvSpPr>
        <p:spPr/>
        <p:txBody>
          <a:bodyPr/>
          <a:lstStyle/>
          <a:p>
            <a:fld id="{F84DC4A4-6360-4566-89B2-59750B0DF059}" type="slidenum">
              <a:rPr lang="bg-BG" smtClean="0"/>
              <a:t>‹#›</a:t>
            </a:fld>
            <a:endParaRPr lang="bg-BG"/>
          </a:p>
        </p:txBody>
      </p:sp>
    </p:spTree>
    <p:extLst>
      <p:ext uri="{BB962C8B-B14F-4D97-AF65-F5344CB8AC3E}">
        <p14:creationId xmlns:p14="http://schemas.microsoft.com/office/powerpoint/2010/main" val="3860470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CE618-C075-9846-69B9-AF7688ACA176}"/>
              </a:ext>
            </a:extLst>
          </p:cNvPr>
          <p:cNvSpPr>
            <a:spLocks noGrp="1"/>
          </p:cNvSpPr>
          <p:nvPr>
            <p:ph type="title"/>
          </p:nvPr>
        </p:nvSpPr>
        <p:spPr/>
        <p:txBody>
          <a:bodyPr/>
          <a:lstStyle/>
          <a:p>
            <a:r>
              <a:rPr lang="en-US"/>
              <a:t>Click to edit Master title style</a:t>
            </a:r>
            <a:endParaRPr lang="bg-BG"/>
          </a:p>
        </p:txBody>
      </p:sp>
      <p:sp>
        <p:nvSpPr>
          <p:cNvPr id="3" name="Content Placeholder 2">
            <a:extLst>
              <a:ext uri="{FF2B5EF4-FFF2-40B4-BE49-F238E27FC236}">
                <a16:creationId xmlns:a16="http://schemas.microsoft.com/office/drawing/2014/main" id="{D65A3705-5081-3ADE-4FD6-3AE654146F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Content Placeholder 3">
            <a:extLst>
              <a:ext uri="{FF2B5EF4-FFF2-40B4-BE49-F238E27FC236}">
                <a16:creationId xmlns:a16="http://schemas.microsoft.com/office/drawing/2014/main" id="{7551BA19-9341-9802-BABE-D582CD3267D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5" name="Date Placeholder 4">
            <a:extLst>
              <a:ext uri="{FF2B5EF4-FFF2-40B4-BE49-F238E27FC236}">
                <a16:creationId xmlns:a16="http://schemas.microsoft.com/office/drawing/2014/main" id="{62AD09B8-7F82-010F-B200-6B634A22CC5F}"/>
              </a:ext>
            </a:extLst>
          </p:cNvPr>
          <p:cNvSpPr>
            <a:spLocks noGrp="1"/>
          </p:cNvSpPr>
          <p:nvPr>
            <p:ph type="dt" sz="half" idx="10"/>
          </p:nvPr>
        </p:nvSpPr>
        <p:spPr/>
        <p:txBody>
          <a:bodyPr/>
          <a:lstStyle/>
          <a:p>
            <a:fld id="{3FEF3DAD-A55F-48B8-A042-C536AE14A0C4}" type="datetimeFigureOut">
              <a:rPr lang="bg-BG" smtClean="0"/>
              <a:t>31.10.2024 г.</a:t>
            </a:fld>
            <a:endParaRPr lang="bg-BG"/>
          </a:p>
        </p:txBody>
      </p:sp>
      <p:sp>
        <p:nvSpPr>
          <p:cNvPr id="6" name="Footer Placeholder 5">
            <a:extLst>
              <a:ext uri="{FF2B5EF4-FFF2-40B4-BE49-F238E27FC236}">
                <a16:creationId xmlns:a16="http://schemas.microsoft.com/office/drawing/2014/main" id="{AD190AF4-3091-F2D2-813F-756D3697B582}"/>
              </a:ext>
            </a:extLst>
          </p:cNvPr>
          <p:cNvSpPr>
            <a:spLocks noGrp="1"/>
          </p:cNvSpPr>
          <p:nvPr>
            <p:ph type="ftr" sz="quarter" idx="11"/>
          </p:nvPr>
        </p:nvSpPr>
        <p:spPr/>
        <p:txBody>
          <a:bodyPr/>
          <a:lstStyle/>
          <a:p>
            <a:endParaRPr lang="bg-BG"/>
          </a:p>
        </p:txBody>
      </p:sp>
      <p:sp>
        <p:nvSpPr>
          <p:cNvPr id="7" name="Slide Number Placeholder 6">
            <a:extLst>
              <a:ext uri="{FF2B5EF4-FFF2-40B4-BE49-F238E27FC236}">
                <a16:creationId xmlns:a16="http://schemas.microsoft.com/office/drawing/2014/main" id="{1482BD66-6F10-635D-4D5F-69A66A24A5AB}"/>
              </a:ext>
            </a:extLst>
          </p:cNvPr>
          <p:cNvSpPr>
            <a:spLocks noGrp="1"/>
          </p:cNvSpPr>
          <p:nvPr>
            <p:ph type="sldNum" sz="quarter" idx="12"/>
          </p:nvPr>
        </p:nvSpPr>
        <p:spPr/>
        <p:txBody>
          <a:bodyPr/>
          <a:lstStyle/>
          <a:p>
            <a:fld id="{F84DC4A4-6360-4566-89B2-59750B0DF059}" type="slidenum">
              <a:rPr lang="bg-BG" smtClean="0"/>
              <a:t>‹#›</a:t>
            </a:fld>
            <a:endParaRPr lang="bg-BG"/>
          </a:p>
        </p:txBody>
      </p:sp>
    </p:spTree>
    <p:extLst>
      <p:ext uri="{BB962C8B-B14F-4D97-AF65-F5344CB8AC3E}">
        <p14:creationId xmlns:p14="http://schemas.microsoft.com/office/powerpoint/2010/main" val="2424101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C09EE-7184-2190-BD00-966F4AACEBD6}"/>
              </a:ext>
            </a:extLst>
          </p:cNvPr>
          <p:cNvSpPr>
            <a:spLocks noGrp="1"/>
          </p:cNvSpPr>
          <p:nvPr>
            <p:ph type="title"/>
          </p:nvPr>
        </p:nvSpPr>
        <p:spPr>
          <a:xfrm>
            <a:off x="839788" y="365125"/>
            <a:ext cx="10515600" cy="1325563"/>
          </a:xfrm>
        </p:spPr>
        <p:txBody>
          <a:bodyPr/>
          <a:lstStyle/>
          <a:p>
            <a:r>
              <a:rPr lang="en-US"/>
              <a:t>Click to edit Master title style</a:t>
            </a:r>
            <a:endParaRPr lang="bg-BG"/>
          </a:p>
        </p:txBody>
      </p:sp>
      <p:sp>
        <p:nvSpPr>
          <p:cNvPr id="3" name="Text Placeholder 2">
            <a:extLst>
              <a:ext uri="{FF2B5EF4-FFF2-40B4-BE49-F238E27FC236}">
                <a16:creationId xmlns:a16="http://schemas.microsoft.com/office/drawing/2014/main" id="{FD9C4B17-3F97-1C2A-FDC0-DB80031FA3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3DA623-3826-F537-9546-8A1E9488AA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5" name="Text Placeholder 4">
            <a:extLst>
              <a:ext uri="{FF2B5EF4-FFF2-40B4-BE49-F238E27FC236}">
                <a16:creationId xmlns:a16="http://schemas.microsoft.com/office/drawing/2014/main" id="{F97E6748-ECEB-7D25-51D8-5F52DC1D67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1470F7A-A220-65DC-A41F-9226B4410EC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7" name="Date Placeholder 6">
            <a:extLst>
              <a:ext uri="{FF2B5EF4-FFF2-40B4-BE49-F238E27FC236}">
                <a16:creationId xmlns:a16="http://schemas.microsoft.com/office/drawing/2014/main" id="{C6657A7D-F98C-F312-A1F0-4E9D6918F023}"/>
              </a:ext>
            </a:extLst>
          </p:cNvPr>
          <p:cNvSpPr>
            <a:spLocks noGrp="1"/>
          </p:cNvSpPr>
          <p:nvPr>
            <p:ph type="dt" sz="half" idx="10"/>
          </p:nvPr>
        </p:nvSpPr>
        <p:spPr/>
        <p:txBody>
          <a:bodyPr/>
          <a:lstStyle/>
          <a:p>
            <a:fld id="{3FEF3DAD-A55F-48B8-A042-C536AE14A0C4}" type="datetimeFigureOut">
              <a:rPr lang="bg-BG" smtClean="0"/>
              <a:t>31.10.2024 г.</a:t>
            </a:fld>
            <a:endParaRPr lang="bg-BG"/>
          </a:p>
        </p:txBody>
      </p:sp>
      <p:sp>
        <p:nvSpPr>
          <p:cNvPr id="8" name="Footer Placeholder 7">
            <a:extLst>
              <a:ext uri="{FF2B5EF4-FFF2-40B4-BE49-F238E27FC236}">
                <a16:creationId xmlns:a16="http://schemas.microsoft.com/office/drawing/2014/main" id="{DD104649-2356-B904-CB6B-68FFC0BC0D06}"/>
              </a:ext>
            </a:extLst>
          </p:cNvPr>
          <p:cNvSpPr>
            <a:spLocks noGrp="1"/>
          </p:cNvSpPr>
          <p:nvPr>
            <p:ph type="ftr" sz="quarter" idx="11"/>
          </p:nvPr>
        </p:nvSpPr>
        <p:spPr/>
        <p:txBody>
          <a:bodyPr/>
          <a:lstStyle/>
          <a:p>
            <a:endParaRPr lang="bg-BG"/>
          </a:p>
        </p:txBody>
      </p:sp>
      <p:sp>
        <p:nvSpPr>
          <p:cNvPr id="9" name="Slide Number Placeholder 8">
            <a:extLst>
              <a:ext uri="{FF2B5EF4-FFF2-40B4-BE49-F238E27FC236}">
                <a16:creationId xmlns:a16="http://schemas.microsoft.com/office/drawing/2014/main" id="{1451B2B5-146B-703F-E182-7E3F4551AA8C}"/>
              </a:ext>
            </a:extLst>
          </p:cNvPr>
          <p:cNvSpPr>
            <a:spLocks noGrp="1"/>
          </p:cNvSpPr>
          <p:nvPr>
            <p:ph type="sldNum" sz="quarter" idx="12"/>
          </p:nvPr>
        </p:nvSpPr>
        <p:spPr/>
        <p:txBody>
          <a:bodyPr/>
          <a:lstStyle/>
          <a:p>
            <a:fld id="{F84DC4A4-6360-4566-89B2-59750B0DF059}" type="slidenum">
              <a:rPr lang="bg-BG" smtClean="0"/>
              <a:t>‹#›</a:t>
            </a:fld>
            <a:endParaRPr lang="bg-BG"/>
          </a:p>
        </p:txBody>
      </p:sp>
    </p:spTree>
    <p:extLst>
      <p:ext uri="{BB962C8B-B14F-4D97-AF65-F5344CB8AC3E}">
        <p14:creationId xmlns:p14="http://schemas.microsoft.com/office/powerpoint/2010/main" val="591720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542EF-CAB0-D8EF-2BF4-DBF223D1DD78}"/>
              </a:ext>
            </a:extLst>
          </p:cNvPr>
          <p:cNvSpPr>
            <a:spLocks noGrp="1"/>
          </p:cNvSpPr>
          <p:nvPr>
            <p:ph type="title"/>
          </p:nvPr>
        </p:nvSpPr>
        <p:spPr/>
        <p:txBody>
          <a:bodyPr/>
          <a:lstStyle/>
          <a:p>
            <a:r>
              <a:rPr lang="en-US"/>
              <a:t>Click to edit Master title style</a:t>
            </a:r>
            <a:endParaRPr lang="bg-BG"/>
          </a:p>
        </p:txBody>
      </p:sp>
      <p:sp>
        <p:nvSpPr>
          <p:cNvPr id="3" name="Date Placeholder 2">
            <a:extLst>
              <a:ext uri="{FF2B5EF4-FFF2-40B4-BE49-F238E27FC236}">
                <a16:creationId xmlns:a16="http://schemas.microsoft.com/office/drawing/2014/main" id="{99E33AFF-033A-3B08-C8DB-B3D14E624349}"/>
              </a:ext>
            </a:extLst>
          </p:cNvPr>
          <p:cNvSpPr>
            <a:spLocks noGrp="1"/>
          </p:cNvSpPr>
          <p:nvPr>
            <p:ph type="dt" sz="half" idx="10"/>
          </p:nvPr>
        </p:nvSpPr>
        <p:spPr/>
        <p:txBody>
          <a:bodyPr/>
          <a:lstStyle/>
          <a:p>
            <a:fld id="{3FEF3DAD-A55F-48B8-A042-C536AE14A0C4}" type="datetimeFigureOut">
              <a:rPr lang="bg-BG" smtClean="0"/>
              <a:t>31.10.2024 г.</a:t>
            </a:fld>
            <a:endParaRPr lang="bg-BG"/>
          </a:p>
        </p:txBody>
      </p:sp>
      <p:sp>
        <p:nvSpPr>
          <p:cNvPr id="4" name="Footer Placeholder 3">
            <a:extLst>
              <a:ext uri="{FF2B5EF4-FFF2-40B4-BE49-F238E27FC236}">
                <a16:creationId xmlns:a16="http://schemas.microsoft.com/office/drawing/2014/main" id="{C9B2AC35-E9F3-FB9D-6E63-0E6D6D8E7164}"/>
              </a:ext>
            </a:extLst>
          </p:cNvPr>
          <p:cNvSpPr>
            <a:spLocks noGrp="1"/>
          </p:cNvSpPr>
          <p:nvPr>
            <p:ph type="ftr" sz="quarter" idx="11"/>
          </p:nvPr>
        </p:nvSpPr>
        <p:spPr/>
        <p:txBody>
          <a:bodyPr/>
          <a:lstStyle/>
          <a:p>
            <a:endParaRPr lang="bg-BG"/>
          </a:p>
        </p:txBody>
      </p:sp>
      <p:sp>
        <p:nvSpPr>
          <p:cNvPr id="5" name="Slide Number Placeholder 4">
            <a:extLst>
              <a:ext uri="{FF2B5EF4-FFF2-40B4-BE49-F238E27FC236}">
                <a16:creationId xmlns:a16="http://schemas.microsoft.com/office/drawing/2014/main" id="{FC0C732D-1B12-178E-68B3-468820D41083}"/>
              </a:ext>
            </a:extLst>
          </p:cNvPr>
          <p:cNvSpPr>
            <a:spLocks noGrp="1"/>
          </p:cNvSpPr>
          <p:nvPr>
            <p:ph type="sldNum" sz="quarter" idx="12"/>
          </p:nvPr>
        </p:nvSpPr>
        <p:spPr/>
        <p:txBody>
          <a:bodyPr/>
          <a:lstStyle/>
          <a:p>
            <a:fld id="{F84DC4A4-6360-4566-89B2-59750B0DF059}" type="slidenum">
              <a:rPr lang="bg-BG" smtClean="0"/>
              <a:t>‹#›</a:t>
            </a:fld>
            <a:endParaRPr lang="bg-BG"/>
          </a:p>
        </p:txBody>
      </p:sp>
    </p:spTree>
    <p:extLst>
      <p:ext uri="{BB962C8B-B14F-4D97-AF65-F5344CB8AC3E}">
        <p14:creationId xmlns:p14="http://schemas.microsoft.com/office/powerpoint/2010/main" val="3809589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0CCD70-AB4C-26D8-1FBB-CE94D0F56DE2}"/>
              </a:ext>
            </a:extLst>
          </p:cNvPr>
          <p:cNvSpPr>
            <a:spLocks noGrp="1"/>
          </p:cNvSpPr>
          <p:nvPr>
            <p:ph type="dt" sz="half" idx="10"/>
          </p:nvPr>
        </p:nvSpPr>
        <p:spPr/>
        <p:txBody>
          <a:bodyPr/>
          <a:lstStyle/>
          <a:p>
            <a:fld id="{3FEF3DAD-A55F-48B8-A042-C536AE14A0C4}" type="datetimeFigureOut">
              <a:rPr lang="bg-BG" smtClean="0"/>
              <a:t>31.10.2024 г.</a:t>
            </a:fld>
            <a:endParaRPr lang="bg-BG"/>
          </a:p>
        </p:txBody>
      </p:sp>
      <p:sp>
        <p:nvSpPr>
          <p:cNvPr id="3" name="Footer Placeholder 2">
            <a:extLst>
              <a:ext uri="{FF2B5EF4-FFF2-40B4-BE49-F238E27FC236}">
                <a16:creationId xmlns:a16="http://schemas.microsoft.com/office/drawing/2014/main" id="{FBEF6352-1A00-615C-0B48-C9B6878D5BD7}"/>
              </a:ext>
            </a:extLst>
          </p:cNvPr>
          <p:cNvSpPr>
            <a:spLocks noGrp="1"/>
          </p:cNvSpPr>
          <p:nvPr>
            <p:ph type="ftr" sz="quarter" idx="11"/>
          </p:nvPr>
        </p:nvSpPr>
        <p:spPr/>
        <p:txBody>
          <a:bodyPr/>
          <a:lstStyle/>
          <a:p>
            <a:endParaRPr lang="bg-BG"/>
          </a:p>
        </p:txBody>
      </p:sp>
      <p:sp>
        <p:nvSpPr>
          <p:cNvPr id="4" name="Slide Number Placeholder 3">
            <a:extLst>
              <a:ext uri="{FF2B5EF4-FFF2-40B4-BE49-F238E27FC236}">
                <a16:creationId xmlns:a16="http://schemas.microsoft.com/office/drawing/2014/main" id="{6C9B73B0-D5CB-75B2-81E3-B70662E062BF}"/>
              </a:ext>
            </a:extLst>
          </p:cNvPr>
          <p:cNvSpPr>
            <a:spLocks noGrp="1"/>
          </p:cNvSpPr>
          <p:nvPr>
            <p:ph type="sldNum" sz="quarter" idx="12"/>
          </p:nvPr>
        </p:nvSpPr>
        <p:spPr/>
        <p:txBody>
          <a:bodyPr/>
          <a:lstStyle/>
          <a:p>
            <a:fld id="{F84DC4A4-6360-4566-89B2-59750B0DF059}" type="slidenum">
              <a:rPr lang="bg-BG" smtClean="0"/>
              <a:t>‹#›</a:t>
            </a:fld>
            <a:endParaRPr lang="bg-BG"/>
          </a:p>
        </p:txBody>
      </p:sp>
    </p:spTree>
    <p:extLst>
      <p:ext uri="{BB962C8B-B14F-4D97-AF65-F5344CB8AC3E}">
        <p14:creationId xmlns:p14="http://schemas.microsoft.com/office/powerpoint/2010/main" val="497065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84D9F-C0EA-B049-3EAD-EE9D2E9F44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bg-BG"/>
          </a:p>
        </p:txBody>
      </p:sp>
      <p:sp>
        <p:nvSpPr>
          <p:cNvPr id="3" name="Content Placeholder 2">
            <a:extLst>
              <a:ext uri="{FF2B5EF4-FFF2-40B4-BE49-F238E27FC236}">
                <a16:creationId xmlns:a16="http://schemas.microsoft.com/office/drawing/2014/main" id="{15DB9FE3-31FB-34EB-FBCD-F9BA1EFFCD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Text Placeholder 3">
            <a:extLst>
              <a:ext uri="{FF2B5EF4-FFF2-40B4-BE49-F238E27FC236}">
                <a16:creationId xmlns:a16="http://schemas.microsoft.com/office/drawing/2014/main" id="{C5233B16-8585-FA6B-3A2E-0AB81198C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C212E2-E164-6B01-7D2E-87D7B10F3753}"/>
              </a:ext>
            </a:extLst>
          </p:cNvPr>
          <p:cNvSpPr>
            <a:spLocks noGrp="1"/>
          </p:cNvSpPr>
          <p:nvPr>
            <p:ph type="dt" sz="half" idx="10"/>
          </p:nvPr>
        </p:nvSpPr>
        <p:spPr/>
        <p:txBody>
          <a:bodyPr/>
          <a:lstStyle/>
          <a:p>
            <a:fld id="{3FEF3DAD-A55F-48B8-A042-C536AE14A0C4}" type="datetimeFigureOut">
              <a:rPr lang="bg-BG" smtClean="0"/>
              <a:t>31.10.2024 г.</a:t>
            </a:fld>
            <a:endParaRPr lang="bg-BG"/>
          </a:p>
        </p:txBody>
      </p:sp>
      <p:sp>
        <p:nvSpPr>
          <p:cNvPr id="6" name="Footer Placeholder 5">
            <a:extLst>
              <a:ext uri="{FF2B5EF4-FFF2-40B4-BE49-F238E27FC236}">
                <a16:creationId xmlns:a16="http://schemas.microsoft.com/office/drawing/2014/main" id="{D7164641-BE7F-26B8-28AD-0E19615BF8E5}"/>
              </a:ext>
            </a:extLst>
          </p:cNvPr>
          <p:cNvSpPr>
            <a:spLocks noGrp="1"/>
          </p:cNvSpPr>
          <p:nvPr>
            <p:ph type="ftr" sz="quarter" idx="11"/>
          </p:nvPr>
        </p:nvSpPr>
        <p:spPr/>
        <p:txBody>
          <a:bodyPr/>
          <a:lstStyle/>
          <a:p>
            <a:endParaRPr lang="bg-BG"/>
          </a:p>
        </p:txBody>
      </p:sp>
      <p:sp>
        <p:nvSpPr>
          <p:cNvPr id="7" name="Slide Number Placeholder 6">
            <a:extLst>
              <a:ext uri="{FF2B5EF4-FFF2-40B4-BE49-F238E27FC236}">
                <a16:creationId xmlns:a16="http://schemas.microsoft.com/office/drawing/2014/main" id="{48534A30-0806-3534-4695-ED3BDCBCCF04}"/>
              </a:ext>
            </a:extLst>
          </p:cNvPr>
          <p:cNvSpPr>
            <a:spLocks noGrp="1"/>
          </p:cNvSpPr>
          <p:nvPr>
            <p:ph type="sldNum" sz="quarter" idx="12"/>
          </p:nvPr>
        </p:nvSpPr>
        <p:spPr/>
        <p:txBody>
          <a:bodyPr/>
          <a:lstStyle/>
          <a:p>
            <a:fld id="{F84DC4A4-6360-4566-89B2-59750B0DF059}" type="slidenum">
              <a:rPr lang="bg-BG" smtClean="0"/>
              <a:t>‹#›</a:t>
            </a:fld>
            <a:endParaRPr lang="bg-BG"/>
          </a:p>
        </p:txBody>
      </p:sp>
    </p:spTree>
    <p:extLst>
      <p:ext uri="{BB962C8B-B14F-4D97-AF65-F5344CB8AC3E}">
        <p14:creationId xmlns:p14="http://schemas.microsoft.com/office/powerpoint/2010/main" val="2394942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ED2A6-98D2-F45A-F261-588F036300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bg-BG"/>
          </a:p>
        </p:txBody>
      </p:sp>
      <p:sp>
        <p:nvSpPr>
          <p:cNvPr id="3" name="Picture Placeholder 2">
            <a:extLst>
              <a:ext uri="{FF2B5EF4-FFF2-40B4-BE49-F238E27FC236}">
                <a16:creationId xmlns:a16="http://schemas.microsoft.com/office/drawing/2014/main" id="{D81BE11A-538D-AACB-CE84-DC2D3BFB5D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bg-BG"/>
          </a:p>
        </p:txBody>
      </p:sp>
      <p:sp>
        <p:nvSpPr>
          <p:cNvPr id="4" name="Text Placeholder 3">
            <a:extLst>
              <a:ext uri="{FF2B5EF4-FFF2-40B4-BE49-F238E27FC236}">
                <a16:creationId xmlns:a16="http://schemas.microsoft.com/office/drawing/2014/main" id="{0A03DE01-964E-023B-FFE1-374D43803B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CF72D4-86BD-7A42-B4A3-786137D70B55}"/>
              </a:ext>
            </a:extLst>
          </p:cNvPr>
          <p:cNvSpPr>
            <a:spLocks noGrp="1"/>
          </p:cNvSpPr>
          <p:nvPr>
            <p:ph type="dt" sz="half" idx="10"/>
          </p:nvPr>
        </p:nvSpPr>
        <p:spPr/>
        <p:txBody>
          <a:bodyPr/>
          <a:lstStyle/>
          <a:p>
            <a:fld id="{3FEF3DAD-A55F-48B8-A042-C536AE14A0C4}" type="datetimeFigureOut">
              <a:rPr lang="bg-BG" smtClean="0"/>
              <a:t>31.10.2024 г.</a:t>
            </a:fld>
            <a:endParaRPr lang="bg-BG"/>
          </a:p>
        </p:txBody>
      </p:sp>
      <p:sp>
        <p:nvSpPr>
          <p:cNvPr id="6" name="Footer Placeholder 5">
            <a:extLst>
              <a:ext uri="{FF2B5EF4-FFF2-40B4-BE49-F238E27FC236}">
                <a16:creationId xmlns:a16="http://schemas.microsoft.com/office/drawing/2014/main" id="{454E18A8-0F07-AB5B-015E-3B9B2C8A3705}"/>
              </a:ext>
            </a:extLst>
          </p:cNvPr>
          <p:cNvSpPr>
            <a:spLocks noGrp="1"/>
          </p:cNvSpPr>
          <p:nvPr>
            <p:ph type="ftr" sz="quarter" idx="11"/>
          </p:nvPr>
        </p:nvSpPr>
        <p:spPr/>
        <p:txBody>
          <a:bodyPr/>
          <a:lstStyle/>
          <a:p>
            <a:endParaRPr lang="bg-BG"/>
          </a:p>
        </p:txBody>
      </p:sp>
      <p:sp>
        <p:nvSpPr>
          <p:cNvPr id="7" name="Slide Number Placeholder 6">
            <a:extLst>
              <a:ext uri="{FF2B5EF4-FFF2-40B4-BE49-F238E27FC236}">
                <a16:creationId xmlns:a16="http://schemas.microsoft.com/office/drawing/2014/main" id="{DA09EBD6-2D18-8CE9-0F17-E4BD65841B38}"/>
              </a:ext>
            </a:extLst>
          </p:cNvPr>
          <p:cNvSpPr>
            <a:spLocks noGrp="1"/>
          </p:cNvSpPr>
          <p:nvPr>
            <p:ph type="sldNum" sz="quarter" idx="12"/>
          </p:nvPr>
        </p:nvSpPr>
        <p:spPr/>
        <p:txBody>
          <a:bodyPr/>
          <a:lstStyle/>
          <a:p>
            <a:fld id="{F84DC4A4-6360-4566-89B2-59750B0DF059}" type="slidenum">
              <a:rPr lang="bg-BG" smtClean="0"/>
              <a:t>‹#›</a:t>
            </a:fld>
            <a:endParaRPr lang="bg-BG"/>
          </a:p>
        </p:txBody>
      </p:sp>
    </p:spTree>
    <p:extLst>
      <p:ext uri="{BB962C8B-B14F-4D97-AF65-F5344CB8AC3E}">
        <p14:creationId xmlns:p14="http://schemas.microsoft.com/office/powerpoint/2010/main" val="3280608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FD5EAD-45B4-0382-203F-265739BBEC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bg-BG"/>
          </a:p>
        </p:txBody>
      </p:sp>
      <p:sp>
        <p:nvSpPr>
          <p:cNvPr id="3" name="Text Placeholder 2">
            <a:extLst>
              <a:ext uri="{FF2B5EF4-FFF2-40B4-BE49-F238E27FC236}">
                <a16:creationId xmlns:a16="http://schemas.microsoft.com/office/drawing/2014/main" id="{CD695B23-0098-2873-229E-BCA7DDE8B7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a:extLst>
              <a:ext uri="{FF2B5EF4-FFF2-40B4-BE49-F238E27FC236}">
                <a16:creationId xmlns:a16="http://schemas.microsoft.com/office/drawing/2014/main" id="{8AD469E4-2644-53BD-4730-2331FB4588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FEF3DAD-A55F-48B8-A042-C536AE14A0C4}" type="datetimeFigureOut">
              <a:rPr lang="bg-BG" smtClean="0"/>
              <a:t>31.10.2024 г.</a:t>
            </a:fld>
            <a:endParaRPr lang="bg-BG"/>
          </a:p>
        </p:txBody>
      </p:sp>
      <p:sp>
        <p:nvSpPr>
          <p:cNvPr id="5" name="Footer Placeholder 4">
            <a:extLst>
              <a:ext uri="{FF2B5EF4-FFF2-40B4-BE49-F238E27FC236}">
                <a16:creationId xmlns:a16="http://schemas.microsoft.com/office/drawing/2014/main" id="{4335A749-BF9A-3041-280B-CACA38764B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bg-BG"/>
          </a:p>
        </p:txBody>
      </p:sp>
      <p:sp>
        <p:nvSpPr>
          <p:cNvPr id="6" name="Slide Number Placeholder 5">
            <a:extLst>
              <a:ext uri="{FF2B5EF4-FFF2-40B4-BE49-F238E27FC236}">
                <a16:creationId xmlns:a16="http://schemas.microsoft.com/office/drawing/2014/main" id="{BF2427A6-B875-3BAE-F5DF-EB0792FC64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84DC4A4-6360-4566-89B2-59750B0DF059}" type="slidenum">
              <a:rPr lang="bg-BG" smtClean="0"/>
              <a:t>‹#›</a:t>
            </a:fld>
            <a:endParaRPr lang="bg-BG"/>
          </a:p>
        </p:txBody>
      </p:sp>
    </p:spTree>
    <p:extLst>
      <p:ext uri="{BB962C8B-B14F-4D97-AF65-F5344CB8AC3E}">
        <p14:creationId xmlns:p14="http://schemas.microsoft.com/office/powerpoint/2010/main" val="42839812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youtube.com/watch?v=NyI2wRqShpI"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99400F3-1507-BEA3-C63C-AB39A68F7FB6}"/>
              </a:ext>
            </a:extLst>
          </p:cNvPr>
          <p:cNvSpPr>
            <a:spLocks noGrp="1"/>
          </p:cNvSpPr>
          <p:nvPr>
            <p:ph type="ctrTitle"/>
          </p:nvPr>
        </p:nvSpPr>
        <p:spPr>
          <a:xfrm>
            <a:off x="908454" y="1360481"/>
            <a:ext cx="4605340" cy="2387600"/>
          </a:xfrm>
        </p:spPr>
        <p:txBody>
          <a:bodyPr>
            <a:normAutofit/>
          </a:bodyPr>
          <a:lstStyle/>
          <a:p>
            <a:pPr algn="l"/>
            <a:r>
              <a:rPr lang="en-US" sz="5000" b="1" i="1" u="sng" dirty="0">
                <a:solidFill>
                  <a:srgbClr val="BF9241"/>
                </a:solidFill>
                <a:latin typeface="Agency FB" panose="020B0503020202020204" pitchFamily="34" charset="0"/>
              </a:rPr>
              <a:t>Dimitar Lazarov</a:t>
            </a:r>
            <a:endParaRPr lang="bg-BG" sz="5000" b="1" i="1" u="sng" dirty="0">
              <a:solidFill>
                <a:srgbClr val="BF9241"/>
              </a:solidFill>
            </a:endParaRPr>
          </a:p>
        </p:txBody>
      </p:sp>
      <p:sp>
        <p:nvSpPr>
          <p:cNvPr id="3" name="Subtitle 2">
            <a:extLst>
              <a:ext uri="{FF2B5EF4-FFF2-40B4-BE49-F238E27FC236}">
                <a16:creationId xmlns:a16="http://schemas.microsoft.com/office/drawing/2014/main" id="{0D1668AA-2205-3262-56C4-616023830F63}"/>
              </a:ext>
            </a:extLst>
          </p:cNvPr>
          <p:cNvSpPr>
            <a:spLocks noGrp="1"/>
          </p:cNvSpPr>
          <p:nvPr>
            <p:ph type="subTitle" idx="1"/>
          </p:nvPr>
        </p:nvSpPr>
        <p:spPr>
          <a:xfrm>
            <a:off x="908454" y="3840156"/>
            <a:ext cx="4605340" cy="1655762"/>
          </a:xfrm>
        </p:spPr>
        <p:txBody>
          <a:bodyPr>
            <a:normAutofit/>
          </a:bodyPr>
          <a:lstStyle/>
          <a:p>
            <a:pPr algn="l"/>
            <a:r>
              <a:rPr lang="en-US" sz="3200" dirty="0">
                <a:solidFill>
                  <a:srgbClr val="BF9241"/>
                </a:solidFill>
                <a:latin typeface="Algerian" panose="04020705040A02060702" pitchFamily="82" charset="0"/>
              </a:rPr>
              <a:t>Center Midfielder</a:t>
            </a:r>
            <a:endParaRPr lang="bg-BG" sz="3200" dirty="0">
              <a:solidFill>
                <a:srgbClr val="BF9241"/>
              </a:solidFill>
            </a:endParaRPr>
          </a:p>
        </p:txBody>
      </p:sp>
      <p:pic>
        <p:nvPicPr>
          <p:cNvPr id="4" name="Picture 3" descr="A map of the united states&#10;&#10;Description automatically generated">
            <a:extLst>
              <a:ext uri="{FF2B5EF4-FFF2-40B4-BE49-F238E27FC236}">
                <a16:creationId xmlns:a16="http://schemas.microsoft.com/office/drawing/2014/main" id="{E240E6A0-EB77-2D87-7B18-9DEDBBB9F116}"/>
              </a:ext>
            </a:extLst>
          </p:cNvPr>
          <p:cNvPicPr>
            <a:picLocks noChangeAspect="1"/>
          </p:cNvPicPr>
          <p:nvPr/>
        </p:nvPicPr>
        <p:blipFill>
          <a:blip r:embed="rId2">
            <a:alphaModFix/>
          </a:blip>
          <a:srcRect r="3" b="114"/>
          <a:stretch/>
        </p:blipFill>
        <p:spPr>
          <a:xfrm>
            <a:off x="5819787" y="1057275"/>
            <a:ext cx="5917401" cy="4743450"/>
          </a:xfrm>
          <a:prstGeom prst="rect">
            <a:avLst/>
          </a:prstGeom>
        </p:spPr>
      </p:pic>
      <p:sp>
        <p:nvSpPr>
          <p:cNvPr id="16" name="Rectangle 15">
            <a:extLst>
              <a:ext uri="{FF2B5EF4-FFF2-40B4-BE49-F238E27FC236}">
                <a16:creationId xmlns:a16="http://schemas.microsoft.com/office/drawing/2014/main" id="{D84C2E9E-0B5D-4B5F-9A1F-70EBDCE390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2461" y="1197769"/>
            <a:ext cx="10987078" cy="4462463"/>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912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boys playing football&#10;&#10;Description automatically generated">
            <a:extLst>
              <a:ext uri="{FF2B5EF4-FFF2-40B4-BE49-F238E27FC236}">
                <a16:creationId xmlns:a16="http://schemas.microsoft.com/office/drawing/2014/main" id="{F0568153-0CD3-10D3-608D-C98EB8B87C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0" y="0"/>
            <a:ext cx="10287000" cy="6858000"/>
          </a:xfrm>
          <a:prstGeom prst="rect">
            <a:avLst/>
          </a:prstGeom>
        </p:spPr>
      </p:pic>
    </p:spTree>
    <p:extLst>
      <p:ext uri="{BB962C8B-B14F-4D97-AF65-F5344CB8AC3E}">
        <p14:creationId xmlns:p14="http://schemas.microsoft.com/office/powerpoint/2010/main" val="2232198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48293D81-677D-607F-18B1-81D507EEAE83}"/>
              </a:ext>
            </a:extLst>
          </p:cNvPr>
          <p:cNvSpPr>
            <a:spLocks noGrp="1"/>
          </p:cNvSpPr>
          <p:nvPr>
            <p:ph type="title"/>
          </p:nvPr>
        </p:nvSpPr>
        <p:spPr>
          <a:xfrm>
            <a:off x="838199" y="669925"/>
            <a:ext cx="5220935" cy="1325563"/>
          </a:xfrm>
        </p:spPr>
        <p:txBody>
          <a:bodyPr anchor="b">
            <a:normAutofit/>
          </a:bodyPr>
          <a:lstStyle/>
          <a:p>
            <a:r>
              <a:rPr lang="en-US" sz="4000" dirty="0">
                <a:solidFill>
                  <a:srgbClr val="BF9241"/>
                </a:solidFill>
                <a:latin typeface="Algerian" panose="04020705040A02060702" pitchFamily="82" charset="0"/>
              </a:rPr>
              <a:t>Interview:</a:t>
            </a:r>
            <a:endParaRPr lang="bg-BG" sz="4000" dirty="0">
              <a:solidFill>
                <a:srgbClr val="BF9241"/>
              </a:solidFill>
            </a:endParaRPr>
          </a:p>
        </p:txBody>
      </p:sp>
      <p:cxnSp>
        <p:nvCxnSpPr>
          <p:cNvPr id="15" name="Straight Connector 14">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B2ABF68-CEFF-0FA9-D313-ADD11A4D97A4}"/>
              </a:ext>
            </a:extLst>
          </p:cNvPr>
          <p:cNvSpPr>
            <a:spLocks noGrp="1"/>
          </p:cNvSpPr>
          <p:nvPr>
            <p:ph idx="1"/>
          </p:nvPr>
        </p:nvSpPr>
        <p:spPr>
          <a:xfrm>
            <a:off x="777387" y="2316911"/>
            <a:ext cx="9139518" cy="4073619"/>
          </a:xfrm>
        </p:spPr>
        <p:txBody>
          <a:bodyPr>
            <a:normAutofit fontScale="25000" lnSpcReduction="20000"/>
          </a:bodyPr>
          <a:lstStyle/>
          <a:p>
            <a:pPr marL="0" indent="0">
              <a:buNone/>
            </a:pPr>
            <a:r>
              <a:rPr lang="en-US" sz="6400" b="1" dirty="0">
                <a:solidFill>
                  <a:srgbClr val="BF9241"/>
                </a:solidFill>
                <a:latin typeface="Times New Roman" panose="02020603050405020304" pitchFamily="18" charset="0"/>
                <a:cs typeface="Times New Roman" panose="02020603050405020304" pitchFamily="18" charset="0"/>
              </a:rPr>
              <a:t>From the moment my feet touched the ball, soccer became an eternal part of me. As I grew older, I even took an interest in numerous other sports and, without hesitation, tried many of them. Despite being open to different activities and ideas, soccer has been my true passion for as long as I can remember. It doesn’t matter if it’s a serious match or just kicking a ball around during lunch—whenever I step on the field, everything else fades away. The mental stress of school, relationships, and other responsibilities—all of it disappears; I can be unapologetically myself.</a:t>
            </a:r>
          </a:p>
          <a:p>
            <a:pPr marL="0" indent="0">
              <a:buNone/>
            </a:pPr>
            <a:r>
              <a:rPr lang="en-US" sz="6400" b="1" dirty="0">
                <a:solidFill>
                  <a:srgbClr val="BF9241"/>
                </a:solidFill>
                <a:latin typeface="Times New Roman" panose="02020603050405020304" pitchFamily="18" charset="0"/>
                <a:cs typeface="Times New Roman" panose="02020603050405020304" pitchFamily="18" charset="0"/>
              </a:rPr>
              <a:t>Soccer has taught me discipline and teamwork. But it’s not just about the physical game; sports help me maintain my balance. While soccer has been my lifelong dedication, my love for learning, especially mathematics, has made an equally strong impact on who I am.</a:t>
            </a:r>
          </a:p>
          <a:p>
            <a:pPr marL="0" indent="0">
              <a:buNone/>
            </a:pPr>
            <a:r>
              <a:rPr lang="en-US" sz="6400" b="1" dirty="0">
                <a:solidFill>
                  <a:srgbClr val="BF9241"/>
                </a:solidFill>
                <a:latin typeface="Times New Roman" panose="02020603050405020304" pitchFamily="18" charset="0"/>
                <a:cs typeface="Times New Roman" panose="02020603050405020304" pitchFamily="18" charset="0"/>
              </a:rPr>
              <a:t>Throughout my life, I’ve had the privilege of thriving in an educated environment. From a young age, I have had a knack for mathematics and have strived to learn at Sofia High School of Mathematics. Studying in the most competitive high school in Bulgaria has encouraged me to stay curious and engage with diverse people and ideas. Tackling challenging concepts and topics may not always be easy, but this is exactly when I can rest my muscles and recover physically.</a:t>
            </a:r>
          </a:p>
          <a:p>
            <a:pPr marL="0" indent="0">
              <a:buNone/>
            </a:pPr>
            <a:r>
              <a:rPr lang="en-US" sz="6400" b="1" dirty="0">
                <a:solidFill>
                  <a:srgbClr val="BF9241"/>
                </a:solidFill>
                <a:latin typeface="Times New Roman" panose="02020603050405020304" pitchFamily="18" charset="0"/>
                <a:cs typeface="Times New Roman" panose="02020603050405020304" pitchFamily="18" charset="0"/>
              </a:rPr>
              <a:t>Continuing my life in the USA would be challenging, but it would also serve as an opportunity to keep developing academically and as an athlete. It would provide a chance to truly step out of my comfort zone and meet new people: temporarily letting go of my past, the people and places I know and love, while taking on a new perspective in life and seeking self-improvement. I see the USA as the ideal place to grow as a player, student, and, above all, as a person.</a:t>
            </a:r>
          </a:p>
          <a:p>
            <a:pPr marL="0" indent="0">
              <a:buNone/>
            </a:pPr>
            <a:endParaRPr lang="en-US" sz="2000" b="1" dirty="0">
              <a:solidFill>
                <a:srgbClr val="BF9241"/>
              </a:solidFill>
              <a:latin typeface="Times New Roman" panose="02020603050405020304" pitchFamily="18" charset="0"/>
              <a:cs typeface="Times New Roman" panose="02020603050405020304" pitchFamily="18" charset="0"/>
            </a:endParaRPr>
          </a:p>
          <a:p>
            <a:pPr marL="0" indent="0">
              <a:buNone/>
            </a:pPr>
            <a:endParaRPr lang="en-US" sz="2000" b="1" dirty="0">
              <a:solidFill>
                <a:srgbClr val="BF9241"/>
              </a:solidFill>
              <a:latin typeface="Times New Roman" panose="02020603050405020304" pitchFamily="18" charset="0"/>
              <a:cs typeface="Times New Roman" panose="02020603050405020304" pitchFamily="18" charset="0"/>
            </a:endParaRPr>
          </a:p>
          <a:p>
            <a:pPr marL="0" indent="0">
              <a:buNone/>
            </a:pPr>
            <a:endParaRPr lang="en-US" sz="2000" dirty="0">
              <a:solidFill>
                <a:schemeClr val="bg1"/>
              </a:solidFill>
            </a:endParaRPr>
          </a:p>
          <a:p>
            <a:pPr marL="0" indent="0">
              <a:buNone/>
            </a:pPr>
            <a:endParaRPr lang="en-US" sz="2000" dirty="0">
              <a:solidFill>
                <a:schemeClr val="bg1"/>
              </a:solidFill>
            </a:endParaRPr>
          </a:p>
        </p:txBody>
      </p:sp>
      <p:sp>
        <p:nvSpPr>
          <p:cNvPr id="16" name="Rectangle 15">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8782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playing football&#10;&#10;Description automatically generated">
            <a:extLst>
              <a:ext uri="{FF2B5EF4-FFF2-40B4-BE49-F238E27FC236}">
                <a16:creationId xmlns:a16="http://schemas.microsoft.com/office/drawing/2014/main" id="{5F0561B3-D3BF-78F5-F626-BA18833E82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0" y="0"/>
            <a:ext cx="10287000" cy="6858000"/>
          </a:xfrm>
          <a:prstGeom prst="rect">
            <a:avLst/>
          </a:prstGeom>
        </p:spPr>
      </p:pic>
    </p:spTree>
    <p:extLst>
      <p:ext uri="{BB962C8B-B14F-4D97-AF65-F5344CB8AC3E}">
        <p14:creationId xmlns:p14="http://schemas.microsoft.com/office/powerpoint/2010/main" val="3106194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1398306F-FDBA-2568-1DD5-E60A0DA6800F}"/>
              </a:ext>
            </a:extLst>
          </p:cNvPr>
          <p:cNvSpPr>
            <a:spLocks noGrp="1"/>
          </p:cNvSpPr>
          <p:nvPr>
            <p:ph type="title"/>
          </p:nvPr>
        </p:nvSpPr>
        <p:spPr>
          <a:xfrm>
            <a:off x="922635" y="1250575"/>
            <a:ext cx="4604274" cy="4163210"/>
          </a:xfrm>
        </p:spPr>
        <p:txBody>
          <a:bodyPr anchor="ctr">
            <a:normAutofit/>
          </a:bodyPr>
          <a:lstStyle/>
          <a:p>
            <a:r>
              <a:rPr lang="en-US" sz="5400" dirty="0">
                <a:solidFill>
                  <a:srgbClr val="BF9241"/>
                </a:solidFill>
                <a:latin typeface="Algerian" panose="04020705040A02060702" pitchFamily="82" charset="0"/>
                <a:cs typeface="Aldhabi" panose="020F0502020204030204" pitchFamily="2" charset="-78"/>
              </a:rPr>
              <a:t>Video Analysis</a:t>
            </a:r>
            <a:endParaRPr lang="bg-BG" sz="5400" dirty="0">
              <a:solidFill>
                <a:srgbClr val="BF9241"/>
              </a:solidFill>
              <a:cs typeface="Aldhabi" panose="020F0502020204030204" pitchFamily="2" charset="-78"/>
            </a:endParaRPr>
          </a:p>
        </p:txBody>
      </p:sp>
      <p:sp>
        <p:nvSpPr>
          <p:cNvPr id="19" name="Rectangle 18">
            <a:extLst>
              <a:ext uri="{FF2B5EF4-FFF2-40B4-BE49-F238E27FC236}">
                <a16:creationId xmlns:a16="http://schemas.microsoft.com/office/drawing/2014/main" id="{C2C57604-0CFD-4023-B9BD-107166A253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6476" y="1100949"/>
            <a:ext cx="4996593" cy="4462463"/>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ontent Placeholder 2">
            <a:extLst>
              <a:ext uri="{FF2B5EF4-FFF2-40B4-BE49-F238E27FC236}">
                <a16:creationId xmlns:a16="http://schemas.microsoft.com/office/drawing/2014/main" id="{4642C7A8-D524-4DD0-2CA2-692FDD1DDB73}"/>
              </a:ext>
            </a:extLst>
          </p:cNvPr>
          <p:cNvSpPr>
            <a:spLocks noGrp="1"/>
          </p:cNvSpPr>
          <p:nvPr>
            <p:ph idx="1"/>
          </p:nvPr>
        </p:nvSpPr>
        <p:spPr>
          <a:xfrm>
            <a:off x="6293224" y="860612"/>
            <a:ext cx="4797909" cy="5023821"/>
          </a:xfrm>
        </p:spPr>
        <p:txBody>
          <a:bodyPr anchor="ctr">
            <a:normAutofit/>
          </a:bodyPr>
          <a:lstStyle/>
          <a:p>
            <a:pPr marL="0" indent="0">
              <a:buNone/>
            </a:pPr>
            <a:r>
              <a:rPr lang="en-US" sz="2400" dirty="0">
                <a:solidFill>
                  <a:srgbClr val="BF9241"/>
                </a:solidFill>
                <a:latin typeface="Agency FB" panose="020B0503020202020204" pitchFamily="34" charset="0"/>
              </a:rPr>
              <a:t>Highlight Video:</a:t>
            </a:r>
          </a:p>
          <a:p>
            <a:pPr marL="0" indent="0">
              <a:buNone/>
            </a:pPr>
            <a:endParaRPr lang="en-US" sz="2400" dirty="0">
              <a:solidFill>
                <a:srgbClr val="BF9241"/>
              </a:solidFill>
              <a:latin typeface="Agency FB" panose="020B0503020202020204" pitchFamily="34" charset="0"/>
            </a:endParaRPr>
          </a:p>
          <a:p>
            <a:pPr marL="0" indent="0">
              <a:buNone/>
            </a:pPr>
            <a:r>
              <a:rPr lang="en-US" sz="2400" dirty="0">
                <a:solidFill>
                  <a:srgbClr val="BF9241"/>
                </a:solidFill>
                <a:latin typeface="Agency FB" panose="020B0503020202020204" pitchFamily="34" charset="0"/>
                <a:hlinkClick r:id="rId2"/>
              </a:rPr>
              <a:t>https://www.youtube.com/watch?v=NyI2wRqShpI</a:t>
            </a:r>
            <a:endParaRPr lang="en-US" sz="2400" dirty="0">
              <a:solidFill>
                <a:srgbClr val="BF9241"/>
              </a:solidFill>
              <a:latin typeface="Agency FB" panose="020B0503020202020204" pitchFamily="34" charset="0"/>
            </a:endParaRPr>
          </a:p>
          <a:p>
            <a:pPr marL="0" indent="0">
              <a:buNone/>
            </a:pPr>
            <a:endParaRPr lang="en-US" sz="2400" dirty="0">
              <a:solidFill>
                <a:srgbClr val="BF9241"/>
              </a:solidFill>
              <a:latin typeface="Agency FB" panose="020B0503020202020204" pitchFamily="34" charset="0"/>
            </a:endParaRPr>
          </a:p>
        </p:txBody>
      </p:sp>
    </p:spTree>
    <p:extLst>
      <p:ext uri="{BB962C8B-B14F-4D97-AF65-F5344CB8AC3E}">
        <p14:creationId xmlns:p14="http://schemas.microsoft.com/office/powerpoint/2010/main" val="2299754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F1052-46C3-567E-92C2-3A21B4D5DBA9}"/>
              </a:ext>
            </a:extLst>
          </p:cNvPr>
          <p:cNvSpPr>
            <a:spLocks noGrp="1"/>
          </p:cNvSpPr>
          <p:nvPr>
            <p:ph type="title"/>
          </p:nvPr>
        </p:nvSpPr>
        <p:spPr/>
        <p:txBody>
          <a:bodyPr/>
          <a:lstStyle/>
          <a:p>
            <a:endParaRPr lang="bg-BG"/>
          </a:p>
        </p:txBody>
      </p:sp>
      <p:pic>
        <p:nvPicPr>
          <p:cNvPr id="4" name="Content Placeholder 3">
            <a:extLst>
              <a:ext uri="{FF2B5EF4-FFF2-40B4-BE49-F238E27FC236}">
                <a16:creationId xmlns:a16="http://schemas.microsoft.com/office/drawing/2014/main" id="{A60B2EEC-BD5E-2FA7-D77E-C54BD683EB4A}"/>
              </a:ext>
            </a:extLst>
          </p:cNvPr>
          <p:cNvPicPr>
            <a:picLocks noGrp="1" noChangeAspect="1"/>
          </p:cNvPicPr>
          <p:nvPr>
            <p:ph idx="1"/>
          </p:nvPr>
        </p:nvPicPr>
        <p:blipFill>
          <a:blip r:embed="rId2"/>
          <a:stretch>
            <a:fillRect/>
          </a:stretch>
        </p:blipFill>
        <p:spPr>
          <a:xfrm>
            <a:off x="1532178" y="0"/>
            <a:ext cx="9127643" cy="6858000"/>
          </a:xfrm>
          <a:prstGeom prst="rect">
            <a:avLst/>
          </a:prstGeom>
        </p:spPr>
      </p:pic>
    </p:spTree>
    <p:extLst>
      <p:ext uri="{BB962C8B-B14F-4D97-AF65-F5344CB8AC3E}">
        <p14:creationId xmlns:p14="http://schemas.microsoft.com/office/powerpoint/2010/main" val="3231647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DEDE5D1-77C5-DFAD-F4A1-44D6BA81B8DB}"/>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4DBF1A45-7748-44C4-42AE-200F0C8B70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50F065D7-20B1-63B4-05B8-A4BA0EC3806B}"/>
              </a:ext>
            </a:extLst>
          </p:cNvPr>
          <p:cNvSpPr>
            <a:spLocks noGrp="1"/>
          </p:cNvSpPr>
          <p:nvPr>
            <p:ph type="title"/>
          </p:nvPr>
        </p:nvSpPr>
        <p:spPr>
          <a:xfrm>
            <a:off x="1014141" y="1449428"/>
            <a:ext cx="3932030" cy="3957913"/>
          </a:xfrm>
        </p:spPr>
        <p:txBody>
          <a:bodyPr anchor="ctr">
            <a:normAutofit/>
          </a:bodyPr>
          <a:lstStyle/>
          <a:p>
            <a:pPr algn="ctr"/>
            <a:r>
              <a:rPr lang="en-US" sz="2400" b="1" dirty="0">
                <a:solidFill>
                  <a:srgbClr val="BF9241"/>
                </a:solidFill>
              </a:rPr>
              <a:t>Status: </a:t>
            </a:r>
            <a:r>
              <a:rPr lang="en-US" sz="2400" i="1" dirty="0">
                <a:solidFill>
                  <a:srgbClr val="BF9241"/>
                </a:solidFill>
                <a:latin typeface="Agency FB" panose="020B0503020202020204" pitchFamily="34" charset="0"/>
              </a:rPr>
              <a:t>Available</a:t>
            </a:r>
            <a:br>
              <a:rPr lang="en-US" sz="2400" dirty="0">
                <a:solidFill>
                  <a:srgbClr val="BF9241"/>
                </a:solidFill>
              </a:rPr>
            </a:br>
            <a:br>
              <a:rPr lang="en-US" sz="2400" dirty="0">
                <a:solidFill>
                  <a:srgbClr val="BF9241"/>
                </a:solidFill>
              </a:rPr>
            </a:br>
            <a:r>
              <a:rPr lang="en-US" sz="2400" b="1" dirty="0">
                <a:solidFill>
                  <a:srgbClr val="BF9241"/>
                </a:solidFill>
              </a:rPr>
              <a:t>Gender: </a:t>
            </a:r>
            <a:r>
              <a:rPr lang="en-US" sz="2400" i="1" dirty="0">
                <a:solidFill>
                  <a:srgbClr val="BF9241"/>
                </a:solidFill>
                <a:latin typeface="Agency FB" panose="020B0503020202020204" pitchFamily="34" charset="0"/>
              </a:rPr>
              <a:t>Male</a:t>
            </a:r>
            <a:br>
              <a:rPr lang="en-US" sz="2400" dirty="0">
                <a:solidFill>
                  <a:srgbClr val="BF9241"/>
                </a:solidFill>
              </a:rPr>
            </a:br>
            <a:br>
              <a:rPr lang="en-US" sz="2400" dirty="0">
                <a:solidFill>
                  <a:srgbClr val="BF9241"/>
                </a:solidFill>
              </a:rPr>
            </a:br>
            <a:r>
              <a:rPr lang="en-US" sz="2400" b="1" dirty="0">
                <a:solidFill>
                  <a:srgbClr val="BF9241"/>
                </a:solidFill>
              </a:rPr>
              <a:t>Position: </a:t>
            </a:r>
            <a:r>
              <a:rPr lang="en-US" sz="2400" i="1" dirty="0">
                <a:solidFill>
                  <a:srgbClr val="BF9241"/>
                </a:solidFill>
                <a:latin typeface="Agency FB" panose="020B0503020202020204" pitchFamily="34" charset="0"/>
              </a:rPr>
              <a:t>Center Midfielder</a:t>
            </a:r>
            <a:br>
              <a:rPr lang="en-US" sz="2400" dirty="0">
                <a:solidFill>
                  <a:srgbClr val="BF9241"/>
                </a:solidFill>
              </a:rPr>
            </a:br>
            <a:br>
              <a:rPr lang="en-US" sz="2400" dirty="0">
                <a:solidFill>
                  <a:srgbClr val="BF9241"/>
                </a:solidFill>
              </a:rPr>
            </a:br>
            <a:r>
              <a:rPr lang="en-US" sz="2400" b="1" dirty="0">
                <a:solidFill>
                  <a:srgbClr val="BF9241"/>
                </a:solidFill>
              </a:rPr>
              <a:t>Date of Birth: </a:t>
            </a:r>
            <a:r>
              <a:rPr lang="en-US" sz="2400" i="1" dirty="0">
                <a:solidFill>
                  <a:srgbClr val="BF9241"/>
                </a:solidFill>
                <a:latin typeface="Agency FB" panose="020B0503020202020204" pitchFamily="34" charset="0"/>
              </a:rPr>
              <a:t>04. 10. 2006</a:t>
            </a:r>
            <a:br>
              <a:rPr lang="en-US" sz="2400" dirty="0">
                <a:solidFill>
                  <a:srgbClr val="BF9241"/>
                </a:solidFill>
              </a:rPr>
            </a:br>
            <a:br>
              <a:rPr lang="en-US" sz="2400" dirty="0">
                <a:solidFill>
                  <a:srgbClr val="BF9241"/>
                </a:solidFill>
              </a:rPr>
            </a:br>
            <a:r>
              <a:rPr lang="en-US" sz="2400" b="1" dirty="0">
                <a:solidFill>
                  <a:srgbClr val="BF9241"/>
                </a:solidFill>
              </a:rPr>
              <a:t>Graduation Date: </a:t>
            </a:r>
            <a:r>
              <a:rPr lang="en-US" sz="2400" i="1" dirty="0">
                <a:solidFill>
                  <a:srgbClr val="BF9241"/>
                </a:solidFill>
                <a:latin typeface="Agency FB" panose="020B0503020202020204" pitchFamily="34" charset="0"/>
              </a:rPr>
              <a:t>June 2025</a:t>
            </a:r>
            <a:br>
              <a:rPr lang="en-US" sz="2400" dirty="0">
                <a:solidFill>
                  <a:srgbClr val="BF9241"/>
                </a:solidFill>
              </a:rPr>
            </a:br>
            <a:br>
              <a:rPr lang="en-US" sz="2400" dirty="0">
                <a:solidFill>
                  <a:srgbClr val="BF9241"/>
                </a:solidFill>
              </a:rPr>
            </a:br>
            <a:r>
              <a:rPr lang="en-US" sz="2400" b="1" dirty="0">
                <a:solidFill>
                  <a:srgbClr val="BF9241"/>
                </a:solidFill>
              </a:rPr>
              <a:t>Club Team: </a:t>
            </a:r>
            <a:r>
              <a:rPr lang="en-US" sz="2400" i="1" dirty="0">
                <a:solidFill>
                  <a:srgbClr val="BF9241"/>
                </a:solidFill>
                <a:latin typeface="Agency FB" panose="020B0503020202020204" pitchFamily="34" charset="0"/>
              </a:rPr>
              <a:t>FC Sofia Sport</a:t>
            </a:r>
            <a:endParaRPr lang="bg-BG" sz="2400" i="1" dirty="0">
              <a:solidFill>
                <a:srgbClr val="BF9241"/>
              </a:solidFill>
            </a:endParaRPr>
          </a:p>
        </p:txBody>
      </p:sp>
      <p:cxnSp>
        <p:nvCxnSpPr>
          <p:cNvPr id="19" name="Straight Connector 18">
            <a:extLst>
              <a:ext uri="{FF2B5EF4-FFF2-40B4-BE49-F238E27FC236}">
                <a16:creationId xmlns:a16="http://schemas.microsoft.com/office/drawing/2014/main" id="{62289B34-7E39-214E-87CB-F4BE9B3DC7C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08B8423-CC8A-ACD7-DF27-F7777FFFFA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descr="A child in an orange shirt&#10;&#10;Description automatically generated">
            <a:extLst>
              <a:ext uri="{FF2B5EF4-FFF2-40B4-BE49-F238E27FC236}">
                <a16:creationId xmlns:a16="http://schemas.microsoft.com/office/drawing/2014/main" id="{CF428296-720A-EBE1-D3FD-9E9BFA435F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4517" y="844063"/>
            <a:ext cx="5473329" cy="4641722"/>
          </a:xfrm>
          <a:prstGeom prst="rect">
            <a:avLst/>
          </a:prstGeom>
        </p:spPr>
      </p:pic>
    </p:spTree>
    <p:extLst>
      <p:ext uri="{BB962C8B-B14F-4D97-AF65-F5344CB8AC3E}">
        <p14:creationId xmlns:p14="http://schemas.microsoft.com/office/powerpoint/2010/main" val="1955857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A group of people playing football&#10;&#10;Description automatically generated">
            <a:extLst>
              <a:ext uri="{FF2B5EF4-FFF2-40B4-BE49-F238E27FC236}">
                <a16:creationId xmlns:a16="http://schemas.microsoft.com/office/drawing/2014/main" id="{D6A08248-46B6-F92F-BA89-F42D09370C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0" y="0"/>
            <a:ext cx="10287000" cy="6858000"/>
          </a:xfrm>
          <a:prstGeom prst="rect">
            <a:avLst/>
          </a:prstGeom>
        </p:spPr>
      </p:pic>
    </p:spTree>
    <p:extLst>
      <p:ext uri="{BB962C8B-B14F-4D97-AF65-F5344CB8AC3E}">
        <p14:creationId xmlns:p14="http://schemas.microsoft.com/office/powerpoint/2010/main" val="3039112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BC00A6F8-C434-AFAE-2824-BB72A508C33A}"/>
              </a:ext>
            </a:extLst>
          </p:cNvPr>
          <p:cNvSpPr>
            <a:spLocks noGrp="1"/>
          </p:cNvSpPr>
          <p:nvPr>
            <p:ph type="title"/>
          </p:nvPr>
        </p:nvSpPr>
        <p:spPr>
          <a:xfrm>
            <a:off x="1014141" y="1448814"/>
            <a:ext cx="4452593" cy="4145741"/>
          </a:xfrm>
        </p:spPr>
        <p:txBody>
          <a:bodyPr anchor="ctr">
            <a:noAutofit/>
          </a:bodyPr>
          <a:lstStyle/>
          <a:p>
            <a:pPr algn="ctr"/>
            <a:r>
              <a:rPr lang="en-US" sz="1400" b="1">
                <a:solidFill>
                  <a:srgbClr val="BF9241"/>
                </a:solidFill>
              </a:rPr>
              <a:t>Height: </a:t>
            </a:r>
            <a:r>
              <a:rPr lang="en-US" sz="1400" i="1">
                <a:solidFill>
                  <a:srgbClr val="BF9241"/>
                </a:solidFill>
                <a:latin typeface="Agency FB" panose="020B0503020202020204" pitchFamily="34" charset="0"/>
              </a:rPr>
              <a:t>185 cm.</a:t>
            </a:r>
            <a:br>
              <a:rPr lang="en-US" sz="1400" i="1">
                <a:solidFill>
                  <a:srgbClr val="BF9241"/>
                </a:solidFill>
              </a:rPr>
            </a:br>
            <a:br>
              <a:rPr lang="en-US" sz="1400" i="1">
                <a:solidFill>
                  <a:srgbClr val="BF9241"/>
                </a:solidFill>
              </a:rPr>
            </a:br>
            <a:r>
              <a:rPr lang="en-US" sz="1400" b="1">
                <a:solidFill>
                  <a:srgbClr val="BF9241"/>
                </a:solidFill>
              </a:rPr>
              <a:t>Weight: </a:t>
            </a:r>
            <a:r>
              <a:rPr lang="en-US" sz="1400" i="1">
                <a:solidFill>
                  <a:srgbClr val="BF9241"/>
                </a:solidFill>
                <a:latin typeface="Agency FB" panose="020B0503020202020204" pitchFamily="34" charset="0"/>
              </a:rPr>
              <a:t>74 kg.</a:t>
            </a:r>
            <a:br>
              <a:rPr lang="en-US" sz="1400" i="1">
                <a:solidFill>
                  <a:srgbClr val="BF9241"/>
                </a:solidFill>
              </a:rPr>
            </a:br>
            <a:br>
              <a:rPr lang="en-US" sz="1400" i="1">
                <a:solidFill>
                  <a:srgbClr val="BF9241"/>
                </a:solidFill>
              </a:rPr>
            </a:br>
            <a:r>
              <a:rPr lang="en-US" sz="1400" b="1">
                <a:solidFill>
                  <a:srgbClr val="BF9241"/>
                </a:solidFill>
              </a:rPr>
              <a:t>Languages: </a:t>
            </a:r>
            <a:r>
              <a:rPr lang="en-US" sz="1400" i="1">
                <a:solidFill>
                  <a:srgbClr val="BF9241"/>
                </a:solidFill>
                <a:latin typeface="Agency FB" panose="020B0503020202020204" pitchFamily="34" charset="0"/>
              </a:rPr>
              <a:t>Bulgarian, English</a:t>
            </a:r>
            <a:br>
              <a:rPr lang="en-US" sz="1400" i="1">
                <a:solidFill>
                  <a:srgbClr val="BF9241"/>
                </a:solidFill>
              </a:rPr>
            </a:br>
            <a:br>
              <a:rPr lang="en-US" sz="1400" i="1">
                <a:solidFill>
                  <a:srgbClr val="BF9241"/>
                </a:solidFill>
              </a:rPr>
            </a:br>
            <a:r>
              <a:rPr lang="en-US" sz="1400" b="1" i="1">
                <a:solidFill>
                  <a:srgbClr val="BF9241"/>
                </a:solidFill>
              </a:rPr>
              <a:t>High School</a:t>
            </a:r>
            <a:r>
              <a:rPr lang="en-US" sz="1400" b="1">
                <a:solidFill>
                  <a:srgbClr val="BF9241"/>
                </a:solidFill>
              </a:rPr>
              <a:t>: </a:t>
            </a:r>
            <a:r>
              <a:rPr lang="en-US" sz="1400" b="1" i="1">
                <a:solidFill>
                  <a:srgbClr val="BF9241"/>
                </a:solidFill>
              </a:rPr>
              <a:t>Sofia High School of Mathematics</a:t>
            </a:r>
            <a:br>
              <a:rPr lang="en-US" sz="1400" b="1" i="1">
                <a:solidFill>
                  <a:srgbClr val="BF9241"/>
                </a:solidFill>
              </a:rPr>
            </a:br>
            <a:br>
              <a:rPr lang="en-US" sz="1400" b="1" i="1">
                <a:solidFill>
                  <a:srgbClr val="BF9241"/>
                </a:solidFill>
              </a:rPr>
            </a:br>
            <a:r>
              <a:rPr lang="en-US" sz="1400" b="1" i="1">
                <a:solidFill>
                  <a:srgbClr val="BF9241"/>
                </a:solidFill>
              </a:rPr>
              <a:t>Desired degree:</a:t>
            </a:r>
            <a:br>
              <a:rPr lang="en-US" sz="1400" b="1" i="1">
                <a:solidFill>
                  <a:srgbClr val="BF9241"/>
                </a:solidFill>
              </a:rPr>
            </a:br>
            <a:br>
              <a:rPr lang="en-US" sz="1400" b="1" i="1">
                <a:solidFill>
                  <a:srgbClr val="BF9241"/>
                </a:solidFill>
              </a:rPr>
            </a:br>
            <a:r>
              <a:rPr lang="en-US" sz="1400" b="1" i="1">
                <a:solidFill>
                  <a:srgbClr val="BF9241"/>
                </a:solidFill>
              </a:rPr>
              <a:t>Major – Mechanical Engineering</a:t>
            </a:r>
            <a:br>
              <a:rPr lang="en-US" sz="1400" b="1" i="1">
                <a:solidFill>
                  <a:srgbClr val="BF9241"/>
                </a:solidFill>
              </a:rPr>
            </a:br>
            <a:br>
              <a:rPr lang="en-US" sz="1400" b="1" i="1">
                <a:solidFill>
                  <a:srgbClr val="BF9241"/>
                </a:solidFill>
              </a:rPr>
            </a:br>
            <a:r>
              <a:rPr lang="en-US" sz="1400" b="1" i="1">
                <a:solidFill>
                  <a:srgbClr val="BF9241"/>
                </a:solidFill>
              </a:rPr>
              <a:t>Minors – Mathematics</a:t>
            </a:r>
            <a:br>
              <a:rPr lang="en-US" sz="1400" b="1" i="1">
                <a:solidFill>
                  <a:srgbClr val="BF9241"/>
                </a:solidFill>
              </a:rPr>
            </a:br>
            <a:br>
              <a:rPr lang="en-US" sz="1400" b="1" i="1">
                <a:solidFill>
                  <a:srgbClr val="BF9241"/>
                </a:solidFill>
              </a:rPr>
            </a:br>
            <a:r>
              <a:rPr lang="en-US" sz="1400" b="1" i="1" u="sng">
                <a:solidFill>
                  <a:srgbClr val="BF9241"/>
                </a:solidFill>
              </a:rPr>
              <a:t>SAT – 1490 (700 English, 790 Mathematics), August 2024</a:t>
            </a:r>
            <a:br>
              <a:rPr lang="en-US" sz="1400" b="1" i="1" u="sng">
                <a:solidFill>
                  <a:srgbClr val="BF9241"/>
                </a:solidFill>
              </a:rPr>
            </a:br>
            <a:br>
              <a:rPr lang="en-US" sz="1400" b="1" i="1" u="sng">
                <a:solidFill>
                  <a:srgbClr val="BF9241"/>
                </a:solidFill>
              </a:rPr>
            </a:br>
            <a:r>
              <a:rPr lang="en-US" sz="1400" b="1" i="1" u="sng">
                <a:solidFill>
                  <a:srgbClr val="BF9241"/>
                </a:solidFill>
              </a:rPr>
              <a:t>Cambridge English C1 (CAE) – 197, June 2nd 2024</a:t>
            </a:r>
            <a:br>
              <a:rPr lang="en-US" sz="1800" b="1" i="1">
                <a:solidFill>
                  <a:srgbClr val="BF9241"/>
                </a:solidFill>
              </a:rPr>
            </a:br>
            <a:br>
              <a:rPr lang="en-US" sz="1800" i="1">
                <a:solidFill>
                  <a:srgbClr val="BF9241"/>
                </a:solidFill>
              </a:rPr>
            </a:br>
            <a:endParaRPr lang="bg-BG" sz="1800" b="1" dirty="0">
              <a:solidFill>
                <a:srgbClr val="BF9241"/>
              </a:solidFill>
            </a:endParaRPr>
          </a:p>
        </p:txBody>
      </p:sp>
      <p:cxnSp>
        <p:nvCxnSpPr>
          <p:cNvPr id="19" name="Straight Connector 18">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3D28D80-A673-2EB1-0571-2ACE92D03B32}"/>
              </a:ext>
            </a:extLst>
          </p:cNvPr>
          <p:cNvSpPr txBox="1"/>
          <p:nvPr/>
        </p:nvSpPr>
        <p:spPr>
          <a:xfrm>
            <a:off x="-45" y="248484"/>
            <a:ext cx="5960401" cy="1200329"/>
          </a:xfrm>
          <a:prstGeom prst="rect">
            <a:avLst/>
          </a:prstGeom>
          <a:noFill/>
        </p:spPr>
        <p:txBody>
          <a:bodyPr wrap="square" rtlCol="0">
            <a:spAutoFit/>
          </a:bodyPr>
          <a:lstStyle/>
          <a:p>
            <a:pPr algn="ctr"/>
            <a:r>
              <a:rPr lang="en-US" sz="3600" b="1" dirty="0">
                <a:solidFill>
                  <a:srgbClr val="BF9241"/>
                </a:solidFill>
                <a:latin typeface="Batang" panose="02030600000101010101" pitchFamily="18" charset="-127"/>
                <a:ea typeface="Batang" panose="02030600000101010101" pitchFamily="18" charset="-127"/>
              </a:rPr>
              <a:t>ADDITIONAL INFORMATION</a:t>
            </a:r>
            <a:endParaRPr lang="bg-BG" sz="3600" b="1" dirty="0">
              <a:solidFill>
                <a:srgbClr val="BF9241"/>
              </a:solidFill>
              <a:latin typeface="Batang" panose="02030600000101010101" pitchFamily="18" charset="-127"/>
              <a:ea typeface="Batang" panose="02030600000101010101" pitchFamily="18" charset="-127"/>
            </a:endParaRPr>
          </a:p>
        </p:txBody>
      </p:sp>
      <p:pic>
        <p:nvPicPr>
          <p:cNvPr id="8" name="Content Placeholder 7" descr="A child in an orange jersey with his arms outstretched&#10;&#10;Description automatically generated">
            <a:extLst>
              <a:ext uri="{FF2B5EF4-FFF2-40B4-BE49-F238E27FC236}">
                <a16:creationId xmlns:a16="http://schemas.microsoft.com/office/drawing/2014/main" id="{62D394D2-C2E8-DF4D-A7DD-51A60EA4199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65863" y="1057233"/>
            <a:ext cx="6527007" cy="4351338"/>
          </a:xfrm>
        </p:spPr>
      </p:pic>
    </p:spTree>
    <p:extLst>
      <p:ext uri="{BB962C8B-B14F-4D97-AF65-F5344CB8AC3E}">
        <p14:creationId xmlns:p14="http://schemas.microsoft.com/office/powerpoint/2010/main" val="9866099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A group of men playing football&#10;&#10;Description automatically generated">
            <a:extLst>
              <a:ext uri="{FF2B5EF4-FFF2-40B4-BE49-F238E27FC236}">
                <a16:creationId xmlns:a16="http://schemas.microsoft.com/office/drawing/2014/main" id="{C5983D3A-F337-FD12-CF1D-A1216E5940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0" y="0"/>
            <a:ext cx="10287000" cy="6858000"/>
          </a:xfrm>
          <a:prstGeom prst="rect">
            <a:avLst/>
          </a:prstGeom>
        </p:spPr>
      </p:pic>
    </p:spTree>
    <p:extLst>
      <p:ext uri="{BB962C8B-B14F-4D97-AF65-F5344CB8AC3E}">
        <p14:creationId xmlns:p14="http://schemas.microsoft.com/office/powerpoint/2010/main" val="2790810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2" name="Rectangle 201">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50000"/>
                </a:schemeClr>
              </a:solidFill>
            </a:endParaRPr>
          </a:p>
        </p:txBody>
      </p:sp>
      <p:sp>
        <p:nvSpPr>
          <p:cNvPr id="2" name="Title 1">
            <a:extLst>
              <a:ext uri="{FF2B5EF4-FFF2-40B4-BE49-F238E27FC236}">
                <a16:creationId xmlns:a16="http://schemas.microsoft.com/office/drawing/2014/main" id="{BB850C55-73AE-2059-A317-D4CBEDDA827F}"/>
              </a:ext>
            </a:extLst>
          </p:cNvPr>
          <p:cNvSpPr>
            <a:spLocks noGrp="1"/>
          </p:cNvSpPr>
          <p:nvPr>
            <p:ph type="title"/>
          </p:nvPr>
        </p:nvSpPr>
        <p:spPr>
          <a:xfrm>
            <a:off x="2060147" y="-888439"/>
            <a:ext cx="8071706" cy="2387600"/>
          </a:xfrm>
        </p:spPr>
        <p:txBody>
          <a:bodyPr vert="horz" lIns="91440" tIns="45720" rIns="91440" bIns="45720" rtlCol="0" anchor="b">
            <a:normAutofit/>
          </a:bodyPr>
          <a:lstStyle/>
          <a:p>
            <a:r>
              <a:rPr lang="en-US" sz="6600" b="1" kern="1200" dirty="0">
                <a:solidFill>
                  <a:srgbClr val="BF9241"/>
                </a:solidFill>
                <a:latin typeface="Baskerville Old Face" panose="02020602080505020303" pitchFamily="18" charset="0"/>
              </a:rPr>
              <a:t>Athletic Achievements:</a:t>
            </a:r>
          </a:p>
        </p:txBody>
      </p:sp>
      <p:cxnSp>
        <p:nvCxnSpPr>
          <p:cNvPr id="204" name="Straight Connector 203">
            <a:extLst>
              <a:ext uri="{FF2B5EF4-FFF2-40B4-BE49-F238E27FC236}">
                <a16:creationId xmlns:a16="http://schemas.microsoft.com/office/drawing/2014/main" id="{EC4521DE-248E-440D-AAD6-FD9E7D34B3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5285" y="0"/>
            <a:ext cx="0" cy="6858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442C13FA-4C0F-42D0-9626-5BA6040D8C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6252485"/>
            <a:ext cx="12192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0681175C-D502-B39B-E811-163E6B89B374}"/>
              </a:ext>
            </a:extLst>
          </p:cNvPr>
          <p:cNvSpPr txBox="1"/>
          <p:nvPr/>
        </p:nvSpPr>
        <p:spPr>
          <a:xfrm>
            <a:off x="2150662" y="1874728"/>
            <a:ext cx="8281355" cy="2554545"/>
          </a:xfrm>
          <a:prstGeom prst="rect">
            <a:avLst/>
          </a:prstGeom>
          <a:noFill/>
        </p:spPr>
        <p:txBody>
          <a:bodyPr wrap="square" rtlCol="0">
            <a:spAutoFit/>
          </a:bodyPr>
          <a:lstStyle/>
          <a:p>
            <a:pPr algn="ctr"/>
            <a:r>
              <a:rPr lang="en-US" sz="2000" dirty="0">
                <a:solidFill>
                  <a:srgbClr val="BF9241"/>
                </a:solidFill>
                <a:latin typeface="Agency FB" panose="020B0503020202020204" pitchFamily="34" charset="0"/>
              </a:rPr>
              <a:t>Football Tournament for National Trophy 2016 – 1st place </a:t>
            </a:r>
          </a:p>
          <a:p>
            <a:pPr algn="ctr"/>
            <a:endParaRPr lang="en-US" sz="2000" dirty="0">
              <a:solidFill>
                <a:srgbClr val="BF9241"/>
              </a:solidFill>
              <a:latin typeface="Agency FB" panose="020B0503020202020204" pitchFamily="34" charset="0"/>
            </a:endParaRPr>
          </a:p>
          <a:p>
            <a:pPr algn="ctr"/>
            <a:r>
              <a:rPr lang="en-US" sz="2000" dirty="0" err="1">
                <a:solidFill>
                  <a:srgbClr val="BF9241"/>
                </a:solidFill>
                <a:latin typeface="Agency FB" panose="020B0503020202020204" pitchFamily="34" charset="0"/>
              </a:rPr>
              <a:t>Nesebar</a:t>
            </a:r>
            <a:r>
              <a:rPr lang="en-US" sz="2000" dirty="0">
                <a:solidFill>
                  <a:srgbClr val="BF9241"/>
                </a:solidFill>
                <a:latin typeface="Agency FB" panose="020B0503020202020204" pitchFamily="34" charset="0"/>
              </a:rPr>
              <a:t> Cup 2023 – 3rd place</a:t>
            </a:r>
          </a:p>
          <a:p>
            <a:pPr algn="ctr"/>
            <a:endParaRPr lang="en-US" sz="2000" dirty="0">
              <a:solidFill>
                <a:srgbClr val="BF9241"/>
              </a:solidFill>
              <a:latin typeface="Agency FB" panose="020B0503020202020204" pitchFamily="34" charset="0"/>
            </a:endParaRPr>
          </a:p>
          <a:p>
            <a:pPr algn="ctr"/>
            <a:r>
              <a:rPr lang="en-US" sz="2000" dirty="0">
                <a:solidFill>
                  <a:srgbClr val="BF9241"/>
                </a:solidFill>
                <a:latin typeface="Agency FB" panose="020B0503020202020204" pitchFamily="34" charset="0"/>
              </a:rPr>
              <a:t>TrueBlue Foundation Charity Football Tournament 2024 – 4th place</a:t>
            </a:r>
          </a:p>
          <a:p>
            <a:pPr algn="ctr"/>
            <a:endParaRPr lang="en-US" sz="2000" dirty="0">
              <a:solidFill>
                <a:srgbClr val="BF9241"/>
              </a:solidFill>
              <a:latin typeface="Agency FB" panose="020B0503020202020204" pitchFamily="34" charset="0"/>
            </a:endParaRPr>
          </a:p>
          <a:p>
            <a:pPr algn="ctr"/>
            <a:r>
              <a:rPr lang="en-US" sz="2000" dirty="0">
                <a:solidFill>
                  <a:srgbClr val="BF9241"/>
                </a:solidFill>
                <a:latin typeface="Agency FB" panose="020B0503020202020204" pitchFamily="34" charset="0"/>
              </a:rPr>
              <a:t>Intraschool football tournament SMG CL 2024 – 3rd place (captain of the team)</a:t>
            </a:r>
          </a:p>
          <a:p>
            <a:pPr algn="ctr"/>
            <a:endParaRPr lang="en-US" sz="2000" dirty="0">
              <a:solidFill>
                <a:srgbClr val="BF9241"/>
              </a:solidFill>
              <a:latin typeface="Agency FB" panose="020B0503020202020204" pitchFamily="34" charset="0"/>
            </a:endParaRPr>
          </a:p>
        </p:txBody>
      </p:sp>
    </p:spTree>
    <p:extLst>
      <p:ext uri="{BB962C8B-B14F-4D97-AF65-F5344CB8AC3E}">
        <p14:creationId xmlns:p14="http://schemas.microsoft.com/office/powerpoint/2010/main" val="805008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55EC5E4-BAC3-1E35-5F35-2285794A9192}"/>
            </a:ext>
          </a:extLst>
        </p:cNvPr>
        <p:cNvGrpSpPr/>
        <p:nvPr/>
      </p:nvGrpSpPr>
      <p:grpSpPr>
        <a:xfrm>
          <a:off x="0" y="0"/>
          <a:ext cx="0" cy="0"/>
          <a:chOff x="0" y="0"/>
          <a:chExt cx="0" cy="0"/>
        </a:xfrm>
      </p:grpSpPr>
      <p:sp>
        <p:nvSpPr>
          <p:cNvPr id="202" name="Rectangle 201">
            <a:extLst>
              <a:ext uri="{FF2B5EF4-FFF2-40B4-BE49-F238E27FC236}">
                <a16:creationId xmlns:a16="http://schemas.microsoft.com/office/drawing/2014/main" id="{FB3B3206-C550-369D-CB16-AD59F539DF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50000"/>
                </a:schemeClr>
              </a:solidFill>
            </a:endParaRPr>
          </a:p>
        </p:txBody>
      </p:sp>
      <p:cxnSp>
        <p:nvCxnSpPr>
          <p:cNvPr id="204" name="Straight Connector 203">
            <a:extLst>
              <a:ext uri="{FF2B5EF4-FFF2-40B4-BE49-F238E27FC236}">
                <a16:creationId xmlns:a16="http://schemas.microsoft.com/office/drawing/2014/main" id="{B8D6DFC8-62F8-05B0-1C0B-557633707CB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5285" y="0"/>
            <a:ext cx="0" cy="6858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2537F162-18B3-9266-94F7-15EA4C8DBB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6252485"/>
            <a:ext cx="12192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Picture 6" descr="A group of medals on a couch&#10;&#10;Description automatically generated">
            <a:extLst>
              <a:ext uri="{FF2B5EF4-FFF2-40B4-BE49-F238E27FC236}">
                <a16:creationId xmlns:a16="http://schemas.microsoft.com/office/drawing/2014/main" id="{1602E735-0FBE-90E4-1B79-5422A4CB92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3621" y="0"/>
            <a:ext cx="5143500" cy="6858000"/>
          </a:xfrm>
          <a:prstGeom prst="rect">
            <a:avLst/>
          </a:prstGeom>
        </p:spPr>
      </p:pic>
      <p:pic>
        <p:nvPicPr>
          <p:cNvPr id="9" name="Picture 8" descr="A medal on a fabric surface&#10;&#10;Description automatically generated">
            <a:extLst>
              <a:ext uri="{FF2B5EF4-FFF2-40B4-BE49-F238E27FC236}">
                <a16:creationId xmlns:a16="http://schemas.microsoft.com/office/drawing/2014/main" id="{87777E1F-999B-A7A0-8DA3-5B69A03929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46" y="1646046"/>
            <a:ext cx="2667837" cy="3557116"/>
          </a:xfrm>
          <a:prstGeom prst="rect">
            <a:avLst/>
          </a:prstGeom>
        </p:spPr>
      </p:pic>
      <p:pic>
        <p:nvPicPr>
          <p:cNvPr id="11" name="Picture 10" descr="A medal with a ribbon&#10;&#10;Description automatically generated">
            <a:extLst>
              <a:ext uri="{FF2B5EF4-FFF2-40B4-BE49-F238E27FC236}">
                <a16:creationId xmlns:a16="http://schemas.microsoft.com/office/drawing/2014/main" id="{AF47F931-87DE-A7A4-D364-CAC9621B95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93759" y="1646046"/>
            <a:ext cx="2674431" cy="3565908"/>
          </a:xfrm>
          <a:prstGeom prst="rect">
            <a:avLst/>
          </a:prstGeom>
        </p:spPr>
      </p:pic>
    </p:spTree>
    <p:extLst>
      <p:ext uri="{BB962C8B-B14F-4D97-AF65-F5344CB8AC3E}">
        <p14:creationId xmlns:p14="http://schemas.microsoft.com/office/powerpoint/2010/main" val="1300247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cxnSp>
        <p:nvCxnSpPr>
          <p:cNvPr id="19" name="Straight Connector 18">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F7B1B95B-185D-B224-839C-6897DD82B10A}"/>
              </a:ext>
            </a:extLst>
          </p:cNvPr>
          <p:cNvSpPr>
            <a:spLocks noGrp="1"/>
          </p:cNvSpPr>
          <p:nvPr>
            <p:ph idx="1"/>
          </p:nvPr>
        </p:nvSpPr>
        <p:spPr>
          <a:xfrm>
            <a:off x="5637124" y="1919235"/>
            <a:ext cx="5716675" cy="4257727"/>
          </a:xfrm>
        </p:spPr>
        <p:txBody>
          <a:bodyPr/>
          <a:lstStyle/>
          <a:p>
            <a:endParaRPr lang="bg-BG" dirty="0"/>
          </a:p>
        </p:txBody>
      </p:sp>
      <p:sp>
        <p:nvSpPr>
          <p:cNvPr id="6" name="Title 5">
            <a:extLst>
              <a:ext uri="{FF2B5EF4-FFF2-40B4-BE49-F238E27FC236}">
                <a16:creationId xmlns:a16="http://schemas.microsoft.com/office/drawing/2014/main" id="{7FD2CA4D-1DE3-B893-BE2D-465434539A90}"/>
              </a:ext>
            </a:extLst>
          </p:cNvPr>
          <p:cNvSpPr>
            <a:spLocks noGrp="1"/>
          </p:cNvSpPr>
          <p:nvPr>
            <p:ph type="title"/>
          </p:nvPr>
        </p:nvSpPr>
        <p:spPr/>
        <p:txBody>
          <a:bodyPr/>
          <a:lstStyle/>
          <a:p>
            <a:endParaRPr lang="bg-BG"/>
          </a:p>
        </p:txBody>
      </p:sp>
      <p:pic>
        <p:nvPicPr>
          <p:cNvPr id="7" name="Picture 6">
            <a:extLst>
              <a:ext uri="{FF2B5EF4-FFF2-40B4-BE49-F238E27FC236}">
                <a16:creationId xmlns:a16="http://schemas.microsoft.com/office/drawing/2014/main" id="{B1E52D0A-EA22-A440-484F-8ED63755ABD5}"/>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845251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0AAE819-C3AA-3DCF-B0D4-3AE09D7A66EB}"/>
            </a:ext>
          </a:extLst>
        </p:cNvPr>
        <p:cNvGrpSpPr/>
        <p:nvPr/>
      </p:nvGrpSpPr>
      <p:grpSpPr>
        <a:xfrm>
          <a:off x="0" y="0"/>
          <a:ext cx="0" cy="0"/>
          <a:chOff x="0" y="0"/>
          <a:chExt cx="0" cy="0"/>
        </a:xfrm>
      </p:grpSpPr>
      <p:sp>
        <p:nvSpPr>
          <p:cNvPr id="202" name="Rectangle 201">
            <a:extLst>
              <a:ext uri="{FF2B5EF4-FFF2-40B4-BE49-F238E27FC236}">
                <a16:creationId xmlns:a16="http://schemas.microsoft.com/office/drawing/2014/main" id="{12B12747-BD37-4B0F-3E29-11E408BC34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50000"/>
                </a:schemeClr>
              </a:solidFill>
            </a:endParaRPr>
          </a:p>
        </p:txBody>
      </p:sp>
      <p:sp>
        <p:nvSpPr>
          <p:cNvPr id="2" name="Title 1">
            <a:extLst>
              <a:ext uri="{FF2B5EF4-FFF2-40B4-BE49-F238E27FC236}">
                <a16:creationId xmlns:a16="http://schemas.microsoft.com/office/drawing/2014/main" id="{786C72FB-F657-35AA-787C-659A5292164B}"/>
              </a:ext>
            </a:extLst>
          </p:cNvPr>
          <p:cNvSpPr>
            <a:spLocks noGrp="1"/>
          </p:cNvSpPr>
          <p:nvPr>
            <p:ph type="title"/>
          </p:nvPr>
        </p:nvSpPr>
        <p:spPr>
          <a:xfrm>
            <a:off x="2060147" y="-888439"/>
            <a:ext cx="8071706" cy="2387600"/>
          </a:xfrm>
        </p:spPr>
        <p:txBody>
          <a:bodyPr vert="horz" lIns="91440" tIns="45720" rIns="91440" bIns="45720" rtlCol="0" anchor="b">
            <a:normAutofit/>
          </a:bodyPr>
          <a:lstStyle/>
          <a:p>
            <a:r>
              <a:rPr lang="en-US" sz="4800" b="1" kern="1200" dirty="0">
                <a:solidFill>
                  <a:srgbClr val="BF9241"/>
                </a:solidFill>
                <a:latin typeface="Baskerville Old Face" panose="02020602080505020303" pitchFamily="18" charset="0"/>
              </a:rPr>
              <a:t>Academic Achievements:</a:t>
            </a:r>
          </a:p>
        </p:txBody>
      </p:sp>
      <p:cxnSp>
        <p:nvCxnSpPr>
          <p:cNvPr id="204" name="Straight Connector 203">
            <a:extLst>
              <a:ext uri="{FF2B5EF4-FFF2-40B4-BE49-F238E27FC236}">
                <a16:creationId xmlns:a16="http://schemas.microsoft.com/office/drawing/2014/main" id="{F07B96ED-CDB8-F5FA-3B41-4654D62C251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5285" y="0"/>
            <a:ext cx="0" cy="6858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135D8233-169E-37F1-F8F7-5606671C16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6252485"/>
            <a:ext cx="12192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0EE108D7-8B5F-FD26-4346-8964206435C3}"/>
              </a:ext>
            </a:extLst>
          </p:cNvPr>
          <p:cNvSpPr txBox="1"/>
          <p:nvPr/>
        </p:nvSpPr>
        <p:spPr>
          <a:xfrm>
            <a:off x="2150662" y="1591726"/>
            <a:ext cx="7890675" cy="3908762"/>
          </a:xfrm>
          <a:prstGeom prst="rect">
            <a:avLst/>
          </a:prstGeom>
          <a:noFill/>
        </p:spPr>
        <p:txBody>
          <a:bodyPr wrap="square" rtlCol="0">
            <a:spAutoFit/>
          </a:bodyPr>
          <a:lstStyle/>
          <a:p>
            <a:pPr algn="ctr"/>
            <a:endParaRPr lang="en-US" sz="2800" dirty="0">
              <a:solidFill>
                <a:srgbClr val="BF9241"/>
              </a:solidFill>
              <a:latin typeface="Algerian" panose="04020705040A02060702" pitchFamily="82" charset="0"/>
            </a:endParaRPr>
          </a:p>
          <a:p>
            <a:pPr algn="ctr"/>
            <a:r>
              <a:rPr lang="en-US" sz="2000" dirty="0">
                <a:solidFill>
                  <a:srgbClr val="BF9241"/>
                </a:solidFill>
                <a:latin typeface="Agency FB" panose="020B0503020202020204" pitchFamily="34" charset="0"/>
              </a:rPr>
              <a:t>Sofia Math Tournament 2019 – 3rd place</a:t>
            </a:r>
          </a:p>
          <a:p>
            <a:pPr algn="ctr"/>
            <a:endParaRPr lang="en-US" sz="2000" dirty="0">
              <a:solidFill>
                <a:srgbClr val="BF9241"/>
              </a:solidFill>
              <a:latin typeface="Agency FB" panose="020B0503020202020204" pitchFamily="34" charset="0"/>
            </a:endParaRPr>
          </a:p>
          <a:p>
            <a:pPr algn="ctr"/>
            <a:r>
              <a:rPr lang="en-US" sz="2000" dirty="0">
                <a:solidFill>
                  <a:srgbClr val="BF9241"/>
                </a:solidFill>
                <a:latin typeface="Agency FB" panose="020B0503020202020204" pitchFamily="34" charset="0"/>
              </a:rPr>
              <a:t>National Math Olympiad Regional round reaches – 2014/2015, 2015/2016, 2016/2017, 2017/2018, 2019/2020, 2022/2023, 2023/2024</a:t>
            </a:r>
          </a:p>
          <a:p>
            <a:pPr algn="ctr"/>
            <a:endParaRPr lang="en-US" sz="2000" dirty="0">
              <a:solidFill>
                <a:srgbClr val="BF9241"/>
              </a:solidFill>
              <a:latin typeface="Agency FB" panose="020B0503020202020204" pitchFamily="34" charset="0"/>
            </a:endParaRPr>
          </a:p>
          <a:p>
            <a:pPr algn="ctr"/>
            <a:r>
              <a:rPr lang="en-US" sz="2000" dirty="0">
                <a:solidFill>
                  <a:srgbClr val="BF9241"/>
                </a:solidFill>
                <a:latin typeface="Agency FB" panose="020B0503020202020204" pitchFamily="34" charset="0"/>
              </a:rPr>
              <a:t>Ranked 1/85 graduating middle school </a:t>
            </a:r>
          </a:p>
          <a:p>
            <a:pPr algn="ctr"/>
            <a:endParaRPr lang="en-US" sz="2000" dirty="0">
              <a:solidFill>
                <a:srgbClr val="BF9241"/>
              </a:solidFill>
              <a:latin typeface="Agency FB" panose="020B0503020202020204" pitchFamily="34" charset="0"/>
            </a:endParaRPr>
          </a:p>
          <a:p>
            <a:pPr algn="ctr"/>
            <a:r>
              <a:rPr lang="en-US" sz="2000" dirty="0">
                <a:solidFill>
                  <a:srgbClr val="BF9241"/>
                </a:solidFill>
                <a:latin typeface="Agency FB" panose="020B0503020202020204" pitchFamily="34" charset="0"/>
              </a:rPr>
              <a:t>Nominated Student of the Year 2019/2020 (6.OU “Graf Ignatiev”)</a:t>
            </a:r>
          </a:p>
          <a:p>
            <a:pPr algn="ctr"/>
            <a:endParaRPr lang="en-US" sz="2000" dirty="0">
              <a:solidFill>
                <a:srgbClr val="BF9241"/>
              </a:solidFill>
              <a:latin typeface="Agency FB" panose="020B0503020202020204" pitchFamily="34" charset="0"/>
            </a:endParaRPr>
          </a:p>
          <a:p>
            <a:pPr algn="ctr"/>
            <a:r>
              <a:rPr lang="en-US" sz="2000" dirty="0">
                <a:solidFill>
                  <a:srgbClr val="BF9241"/>
                </a:solidFill>
                <a:latin typeface="Agency FB" panose="020B0503020202020204" pitchFamily="34" charset="0"/>
              </a:rPr>
              <a:t>Numerous/regular participations in mathematical tournaments 1st – 12th grade (i.e. European Kangaroo, National Mathematical Olympiad, Sofia Math Tournaments, others)</a:t>
            </a:r>
          </a:p>
        </p:txBody>
      </p:sp>
    </p:spTree>
    <p:extLst>
      <p:ext uri="{BB962C8B-B14F-4D97-AF65-F5344CB8AC3E}">
        <p14:creationId xmlns:p14="http://schemas.microsoft.com/office/powerpoint/2010/main" val="35433705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801</TotalTime>
  <Words>613</Words>
  <Application>Microsoft Office PowerPoint</Application>
  <PresentationFormat>Widescreen</PresentationFormat>
  <Paragraphs>35</Paragraphs>
  <Slides>14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Batang</vt:lpstr>
      <vt:lpstr>Agency FB</vt:lpstr>
      <vt:lpstr>Aldhabi</vt:lpstr>
      <vt:lpstr>Algerian</vt:lpstr>
      <vt:lpstr>Aptos</vt:lpstr>
      <vt:lpstr>Aptos Display</vt:lpstr>
      <vt:lpstr>Arial</vt:lpstr>
      <vt:lpstr>Baskerville Old Face</vt:lpstr>
      <vt:lpstr>Times New Roman</vt:lpstr>
      <vt:lpstr>Office Theme</vt:lpstr>
      <vt:lpstr>Dimitar Lazarov</vt:lpstr>
      <vt:lpstr>Status: Available  Gender: Male  Position: Center Midfielder  Date of Birth: 04. 10. 2006  Graduation Date: June 2025  Club Team: FC Sofia Sport</vt:lpstr>
      <vt:lpstr>PowerPoint Presentation</vt:lpstr>
      <vt:lpstr>Height: 185 cm.  Weight: 74 kg.  Languages: Bulgarian, English  High School: Sofia High School of Mathematics  Desired degree:  Major – Mechanical Engineering  Minors – Mathematics  SAT – 1490 (700 English, 790 Mathematics), August 2024  Cambridge English C1 (CAE) – 197, June 2nd 2024  </vt:lpstr>
      <vt:lpstr>PowerPoint Presentation</vt:lpstr>
      <vt:lpstr>Athletic Achievements:</vt:lpstr>
      <vt:lpstr>PowerPoint Presentation</vt:lpstr>
      <vt:lpstr>PowerPoint Presentation</vt:lpstr>
      <vt:lpstr>Academic Achievements:</vt:lpstr>
      <vt:lpstr>PowerPoint Presentation</vt:lpstr>
      <vt:lpstr>Interview:</vt:lpstr>
      <vt:lpstr>PowerPoint Presentation</vt:lpstr>
      <vt:lpstr>Video Analysis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Пресиан Г. Кръстанов</dc:creator>
  <cp:lastModifiedBy>Radoslav Popov</cp:lastModifiedBy>
  <cp:revision>31</cp:revision>
  <dcterms:created xsi:type="dcterms:W3CDTF">2024-08-04T14:18:10Z</dcterms:created>
  <dcterms:modified xsi:type="dcterms:W3CDTF">2024-10-31T14:23:56Z</dcterms:modified>
</cp:coreProperties>
</file>