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</p:sldIdLst>
  <p:sldSz cx="12192000" cy="6858000"/>
  <p:notesSz cx="6858000" cy="9144000"/>
  <p:defaultTextStyle>
    <a:defPPr>
      <a:defRPr lang="en-M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3351D0-7565-433C-8AB4-943AAE65766A}" v="3" dt="2022-05-02T00:55:20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FD480-46ED-7DED-0C63-7FF2761B1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CA6B8-288B-C0F8-464E-3852BAB74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51C0F-1C0C-9F51-D901-8C82785F9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D77E-AD17-A049-8AF4-868D7643FC5B}" type="datetimeFigureOut">
              <a:rPr lang="en-MQ" smtClean="0"/>
              <a:t>07/22/2022</a:t>
            </a:fld>
            <a:endParaRPr lang="en-M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C6E38-B524-65DF-CAA9-16DCB7F7C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14CA1-9CFE-713B-C162-2B7532973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F02D-392F-C74A-84AC-D5F14CB64155}" type="slidenum">
              <a:rPr lang="en-MQ" smtClean="0"/>
              <a:t>‹N°›</a:t>
            </a:fld>
            <a:endParaRPr lang="en-MQ"/>
          </a:p>
        </p:txBody>
      </p:sp>
    </p:spTree>
    <p:extLst>
      <p:ext uri="{BB962C8B-B14F-4D97-AF65-F5344CB8AC3E}">
        <p14:creationId xmlns:p14="http://schemas.microsoft.com/office/powerpoint/2010/main" val="40383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6D3E-D2A4-3059-1C68-CEE4086DB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2040B-EE26-934C-DAE2-9638E5923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61A0E-A595-EA6D-8D7F-03766F1D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D77E-AD17-A049-8AF4-868D7643FC5B}" type="datetimeFigureOut">
              <a:rPr lang="en-MQ" smtClean="0"/>
              <a:t>07/22/2022</a:t>
            </a:fld>
            <a:endParaRPr lang="en-M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4CCC6-2D6B-7803-433C-304458BD5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DDB14-C9BD-172D-5430-9DC7EA21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F02D-392F-C74A-84AC-D5F14CB64155}" type="slidenum">
              <a:rPr lang="en-MQ" smtClean="0"/>
              <a:t>‹N°›</a:t>
            </a:fld>
            <a:endParaRPr lang="en-MQ"/>
          </a:p>
        </p:txBody>
      </p:sp>
    </p:spTree>
    <p:extLst>
      <p:ext uri="{BB962C8B-B14F-4D97-AF65-F5344CB8AC3E}">
        <p14:creationId xmlns:p14="http://schemas.microsoft.com/office/powerpoint/2010/main" val="133434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43CB2-FECA-4669-7BDC-E16FA3023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657C4-E783-E123-AB01-A7C3DE0C7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7DA8F-5547-0B62-7401-300BCAC60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D77E-AD17-A049-8AF4-868D7643FC5B}" type="datetimeFigureOut">
              <a:rPr lang="en-MQ" smtClean="0"/>
              <a:t>07/22/2022</a:t>
            </a:fld>
            <a:endParaRPr lang="en-M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80393-1299-FE9E-B6CE-C3874C4A4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27331-7F21-CF63-3C21-E693DE89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F02D-392F-C74A-84AC-D5F14CB64155}" type="slidenum">
              <a:rPr lang="en-MQ" smtClean="0"/>
              <a:t>‹N°›</a:t>
            </a:fld>
            <a:endParaRPr lang="en-MQ"/>
          </a:p>
        </p:txBody>
      </p:sp>
    </p:spTree>
    <p:extLst>
      <p:ext uri="{BB962C8B-B14F-4D97-AF65-F5344CB8AC3E}">
        <p14:creationId xmlns:p14="http://schemas.microsoft.com/office/powerpoint/2010/main" val="38630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FEA6E-2B71-7F97-AC5A-01C58AE34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A9D90-7EC5-8AD3-2C4B-26141AAC4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06391-64F4-47F0-9304-E9235B915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D77E-AD17-A049-8AF4-868D7643FC5B}" type="datetimeFigureOut">
              <a:rPr lang="en-MQ" smtClean="0"/>
              <a:t>07/22/2022</a:t>
            </a:fld>
            <a:endParaRPr lang="en-M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8D9F6-4015-E9B5-B904-120F7A5DC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9900C-F489-5CE0-00A7-DD3849F0A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F02D-392F-C74A-84AC-D5F14CB64155}" type="slidenum">
              <a:rPr lang="en-MQ" smtClean="0"/>
              <a:t>‹N°›</a:t>
            </a:fld>
            <a:endParaRPr lang="en-MQ"/>
          </a:p>
        </p:txBody>
      </p:sp>
    </p:spTree>
    <p:extLst>
      <p:ext uri="{BB962C8B-B14F-4D97-AF65-F5344CB8AC3E}">
        <p14:creationId xmlns:p14="http://schemas.microsoft.com/office/powerpoint/2010/main" val="146752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B2AE-1182-9A54-51CE-51074439F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5611B-4490-6949-E636-B188C60F4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DBD7-B9A7-BE70-2109-798ACC3C3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D77E-AD17-A049-8AF4-868D7643FC5B}" type="datetimeFigureOut">
              <a:rPr lang="en-MQ" smtClean="0"/>
              <a:t>07/22/2022</a:t>
            </a:fld>
            <a:endParaRPr lang="en-M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54BE2-C24B-881A-C8D7-96D40DD8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A8F7E-B25D-5161-9737-BD57EA2E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F02D-392F-C74A-84AC-D5F14CB64155}" type="slidenum">
              <a:rPr lang="en-MQ" smtClean="0"/>
              <a:t>‹N°›</a:t>
            </a:fld>
            <a:endParaRPr lang="en-MQ"/>
          </a:p>
        </p:txBody>
      </p:sp>
    </p:spTree>
    <p:extLst>
      <p:ext uri="{BB962C8B-B14F-4D97-AF65-F5344CB8AC3E}">
        <p14:creationId xmlns:p14="http://schemas.microsoft.com/office/powerpoint/2010/main" val="256282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7A06F-B173-76CD-FA89-254EA589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0E726-B318-A87B-E70D-DEDA0BFBB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A342E-D091-7250-C6E2-08C185883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E3BF-6D43-21CB-2578-DE9D8378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D77E-AD17-A049-8AF4-868D7643FC5B}" type="datetimeFigureOut">
              <a:rPr lang="en-MQ" smtClean="0"/>
              <a:t>07/22/2022</a:t>
            </a:fld>
            <a:endParaRPr lang="en-M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E8D22-139B-D08C-E837-05E15268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317F7-9B76-E5E0-DCDE-A2E5B3CE6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F02D-392F-C74A-84AC-D5F14CB64155}" type="slidenum">
              <a:rPr lang="en-MQ" smtClean="0"/>
              <a:t>‹N°›</a:t>
            </a:fld>
            <a:endParaRPr lang="en-MQ"/>
          </a:p>
        </p:txBody>
      </p:sp>
    </p:spTree>
    <p:extLst>
      <p:ext uri="{BB962C8B-B14F-4D97-AF65-F5344CB8AC3E}">
        <p14:creationId xmlns:p14="http://schemas.microsoft.com/office/powerpoint/2010/main" val="33397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5A784-B741-C314-81E8-3B371B5B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4C45B-566F-9826-57FB-8FDC5305A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D7860-D1F6-67AA-B987-1F4EDBF65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D57055-F0C8-0C9C-A5B3-EBA93F501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9EC016-F0B0-7912-E750-2C532B9A3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5C2205-31F2-F04B-24F0-0D1FD7DC7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D77E-AD17-A049-8AF4-868D7643FC5B}" type="datetimeFigureOut">
              <a:rPr lang="en-MQ" smtClean="0"/>
              <a:t>07/22/2022</a:t>
            </a:fld>
            <a:endParaRPr lang="en-M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36F71E-FC50-1ABE-F894-B1CA0EDC1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590E05-8B77-2B1D-68CA-00E7181DC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F02D-392F-C74A-84AC-D5F14CB64155}" type="slidenum">
              <a:rPr lang="en-MQ" smtClean="0"/>
              <a:t>‹N°›</a:t>
            </a:fld>
            <a:endParaRPr lang="en-MQ"/>
          </a:p>
        </p:txBody>
      </p:sp>
    </p:spTree>
    <p:extLst>
      <p:ext uri="{BB962C8B-B14F-4D97-AF65-F5344CB8AC3E}">
        <p14:creationId xmlns:p14="http://schemas.microsoft.com/office/powerpoint/2010/main" val="1227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8EF48-91F5-BE70-EEC6-0BF9C077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CCA71-9796-D435-A655-33CF6ADC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D77E-AD17-A049-8AF4-868D7643FC5B}" type="datetimeFigureOut">
              <a:rPr lang="en-MQ" smtClean="0"/>
              <a:t>07/22/2022</a:t>
            </a:fld>
            <a:endParaRPr lang="en-M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93D58-9E83-FA03-FC4E-132139FE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E6723-18D2-1E94-CF6E-60029974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F02D-392F-C74A-84AC-D5F14CB64155}" type="slidenum">
              <a:rPr lang="en-MQ" smtClean="0"/>
              <a:t>‹N°›</a:t>
            </a:fld>
            <a:endParaRPr lang="en-MQ"/>
          </a:p>
        </p:txBody>
      </p:sp>
    </p:spTree>
    <p:extLst>
      <p:ext uri="{BB962C8B-B14F-4D97-AF65-F5344CB8AC3E}">
        <p14:creationId xmlns:p14="http://schemas.microsoft.com/office/powerpoint/2010/main" val="40529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4C6D46-012B-E6EC-5AB6-8C3D2540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D77E-AD17-A049-8AF4-868D7643FC5B}" type="datetimeFigureOut">
              <a:rPr lang="en-MQ" smtClean="0"/>
              <a:t>07/22/2022</a:t>
            </a:fld>
            <a:endParaRPr lang="en-M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F0B39E-D72A-A098-F2A9-0F691EBA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27B2B-4BDA-E258-3C85-109097A4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F02D-392F-C74A-84AC-D5F14CB64155}" type="slidenum">
              <a:rPr lang="en-MQ" smtClean="0"/>
              <a:t>‹N°›</a:t>
            </a:fld>
            <a:endParaRPr lang="en-MQ"/>
          </a:p>
        </p:txBody>
      </p:sp>
    </p:spTree>
    <p:extLst>
      <p:ext uri="{BB962C8B-B14F-4D97-AF65-F5344CB8AC3E}">
        <p14:creationId xmlns:p14="http://schemas.microsoft.com/office/powerpoint/2010/main" val="16156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2472A-12E0-FA12-B036-F5A86FBD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A15E4-B02C-299E-0E2C-7CFD9A732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17BC2-DABA-6016-B848-4BE9A1DF0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11D8E-E5E4-0BAD-13A0-2691EAA1E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D77E-AD17-A049-8AF4-868D7643FC5B}" type="datetimeFigureOut">
              <a:rPr lang="en-MQ" smtClean="0"/>
              <a:t>07/22/2022</a:t>
            </a:fld>
            <a:endParaRPr lang="en-M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7B242-98B5-EE69-D41E-F89871986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73E9-AAFE-067B-A748-80F11F968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F02D-392F-C74A-84AC-D5F14CB64155}" type="slidenum">
              <a:rPr lang="en-MQ" smtClean="0"/>
              <a:t>‹N°›</a:t>
            </a:fld>
            <a:endParaRPr lang="en-MQ"/>
          </a:p>
        </p:txBody>
      </p:sp>
    </p:spTree>
    <p:extLst>
      <p:ext uri="{BB962C8B-B14F-4D97-AF65-F5344CB8AC3E}">
        <p14:creationId xmlns:p14="http://schemas.microsoft.com/office/powerpoint/2010/main" val="158206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24B3-D442-CCCA-909F-FB0316F8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29521F-B23F-7838-2F4F-794C6D1FD3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2193F-B524-A4F4-239F-2EE36CF4F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59F1A-B6D4-A6A0-3E7A-10B8ADC10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D77E-AD17-A049-8AF4-868D7643FC5B}" type="datetimeFigureOut">
              <a:rPr lang="en-MQ" smtClean="0"/>
              <a:t>07/22/2022</a:t>
            </a:fld>
            <a:endParaRPr lang="en-M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D4671-C684-C5F9-2150-F9EE4550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37C59-035B-AEE9-D9B2-93C4B2CAA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F02D-392F-C74A-84AC-D5F14CB64155}" type="slidenum">
              <a:rPr lang="en-MQ" smtClean="0"/>
              <a:t>‹N°›</a:t>
            </a:fld>
            <a:endParaRPr lang="en-MQ"/>
          </a:p>
        </p:txBody>
      </p:sp>
    </p:spTree>
    <p:extLst>
      <p:ext uri="{BB962C8B-B14F-4D97-AF65-F5344CB8AC3E}">
        <p14:creationId xmlns:p14="http://schemas.microsoft.com/office/powerpoint/2010/main" val="306384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858D78-1C69-4E3E-70C9-8033F04E3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B60C0-70FC-E682-A8D8-F8BD0353C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FE22F-6903-FEB3-9AE5-C22841B03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BD77E-AD17-A049-8AF4-868D7643FC5B}" type="datetimeFigureOut">
              <a:rPr lang="en-MQ" smtClean="0"/>
              <a:t>07/22/2022</a:t>
            </a:fld>
            <a:endParaRPr lang="en-M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CB2A0-736E-258E-ED75-D3F9B7C05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4D4D5-27E6-78B2-5A05-62239FB97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BF02D-392F-C74A-84AC-D5F14CB64155}" type="slidenum">
              <a:rPr lang="en-MQ" smtClean="0"/>
              <a:t>‹N°›</a:t>
            </a:fld>
            <a:endParaRPr lang="en-MQ"/>
          </a:p>
        </p:txBody>
      </p:sp>
    </p:spTree>
    <p:extLst>
      <p:ext uri="{BB962C8B-B14F-4D97-AF65-F5344CB8AC3E}">
        <p14:creationId xmlns:p14="http://schemas.microsoft.com/office/powerpoint/2010/main" val="84479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8">
            <a:extLst>
              <a:ext uri="{FF2B5EF4-FFF2-40B4-BE49-F238E27FC236}">
                <a16:creationId xmlns:a16="http://schemas.microsoft.com/office/drawing/2014/main" id="{B3A21F40-165F-CD54-311B-F6DF98E8A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0374" y="-2758118"/>
            <a:ext cx="7008116" cy="12224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E4C14-2BB6-30BE-762C-936CDA141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187" y="20621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Equity and </a:t>
            </a:r>
            <a:r>
              <a:rPr lang="fr-FR" dirty="0" err="1">
                <a:latin typeface="Century Gothic" panose="020B0502020202020204" pitchFamily="34" charset="0"/>
              </a:rPr>
              <a:t>equality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fr-FR" dirty="0">
                <a:latin typeface="Century Gothic" panose="020B0502020202020204" pitchFamily="34" charset="0"/>
              </a:rPr>
              <a:t>Europe let’s </a:t>
            </a:r>
            <a:r>
              <a:rPr lang="fr-FR" dirty="0" err="1">
                <a:latin typeface="Century Gothic" panose="020B0502020202020204" pitchFamily="34" charset="0"/>
              </a:rPr>
              <a:t>stay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together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last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mobility</a:t>
            </a:r>
            <a:endParaRPr lang="en-MQ"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5548F-903F-9437-304B-97E9F8C05F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Q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58E0A239-F66C-0309-504D-B128C2569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8385">
            <a:off x="568233" y="4300467"/>
            <a:ext cx="2841247" cy="1762541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70269A26-1652-36CF-526E-6D9D0BAD4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3194">
            <a:off x="9643474" y="283572"/>
            <a:ext cx="2245540" cy="2245540"/>
          </a:xfrm>
          <a:prstGeom prst="rect">
            <a:avLst/>
          </a:prstGeom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22AFB087-E041-2185-D6E7-F6297884E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70" y="4566338"/>
            <a:ext cx="3973138" cy="222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6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1BE358-3A39-75A0-FAF6-9B08CBF36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MQ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4528EC88-4491-87BA-414A-E781BFDA0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0"/>
            <a:ext cx="6857998" cy="1219199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558A1F3-6D9A-E6D0-3755-797CCA5942BD}"/>
              </a:ext>
            </a:extLst>
          </p:cNvPr>
          <p:cNvSpPr txBox="1"/>
          <p:nvPr/>
        </p:nvSpPr>
        <p:spPr>
          <a:xfrm>
            <a:off x="2449041" y="284034"/>
            <a:ext cx="729391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Thank you for your attention !We </a:t>
            </a:r>
            <a:r>
              <a:rPr lang="fr-FR" sz="3200" dirty="0" err="1">
                <a:latin typeface="Century Gothic" panose="020B0502020202020204" pitchFamily="34" charset="0"/>
              </a:rPr>
              <a:t>wish</a:t>
            </a:r>
            <a:r>
              <a:rPr lang="fr-FR" sz="3200" dirty="0">
                <a:latin typeface="Century Gothic" panose="020B0502020202020204" pitchFamily="34" charset="0"/>
              </a:rPr>
              <a:t> you a </a:t>
            </a:r>
            <a:r>
              <a:rPr lang="fr-FR" sz="3200" dirty="0" err="1">
                <a:latin typeface="Century Gothic" panose="020B0502020202020204" pitchFamily="34" charset="0"/>
              </a:rPr>
              <a:t>wonderful</a:t>
            </a:r>
            <a:r>
              <a:rPr lang="fr-FR" sz="3200" dirty="0">
                <a:latin typeface="Century Gothic" panose="020B0502020202020204" pitchFamily="34" charset="0"/>
              </a:rPr>
              <a:t> week in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fr-FR" sz="3200" dirty="0">
                <a:latin typeface="Century Gothic" panose="020B0502020202020204" pitchFamily="34" charset="0"/>
              </a:rPr>
              <a:t>Romania with a ton of </a:t>
            </a:r>
            <a:r>
              <a:rPr lang="fr-FR" sz="3200" dirty="0" err="1">
                <a:latin typeface="Century Gothic" panose="020B0502020202020204" pitchFamily="34" charset="0"/>
              </a:rPr>
              <a:t>discoveries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fr-FR" sz="3200" dirty="0">
                <a:latin typeface="Century Gothic" panose="020B0502020202020204" pitchFamily="34" charset="0"/>
              </a:rPr>
              <a:t>and a lot of fun!</a:t>
            </a:r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fr-FR" sz="3200" dirty="0">
                <a:latin typeface="Century Gothic" panose="020B0502020202020204" pitchFamily="34" charset="0"/>
              </a:rPr>
              <a:t>En</a:t>
            </a:r>
            <a:r>
              <a:rPr lang="en-US" sz="3200" dirty="0">
                <a:latin typeface="Century Gothic" panose="020B0502020202020204" pitchFamily="34" charset="0"/>
              </a:rPr>
              <a:t>joy</a:t>
            </a:r>
            <a:r>
              <a:rPr lang="fr-FR" sz="3200" dirty="0">
                <a:latin typeface="Century Gothic" panose="020B0502020202020204" pitchFamily="34" charset="0"/>
              </a:rPr>
              <a:t>!</a:t>
            </a:r>
            <a:endParaRPr lang="fr-MQ" sz="3200" dirty="0">
              <a:latin typeface="Century Gothic" panose="020B0502020202020204" pitchFamily="34" charset="0"/>
            </a:endParaRPr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F3703501-3E4F-D9D9-DA95-8079ABA8B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3019945"/>
            <a:ext cx="6210300" cy="347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7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6">
            <a:extLst>
              <a:ext uri="{FF2B5EF4-FFF2-40B4-BE49-F238E27FC236}">
                <a16:creationId xmlns:a16="http://schemas.microsoft.com/office/drawing/2014/main" id="{E5FA985A-A9F4-D227-B753-E7928C0BF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2893" y="-2795182"/>
            <a:ext cx="6950290" cy="12356074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A7B218-CB56-D52D-25B5-996B5EE2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MQ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7C295C5-8FD6-5439-D5F9-11AD32333230}"/>
              </a:ext>
            </a:extLst>
          </p:cNvPr>
          <p:cNvSpPr txBox="1"/>
          <p:nvPr/>
        </p:nvSpPr>
        <p:spPr>
          <a:xfrm>
            <a:off x="1205300" y="1263192"/>
            <a:ext cx="9945473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300" dirty="0">
                <a:latin typeface="Century Gothic" panose="020B0502020202020204" pitchFamily="34" charset="0"/>
              </a:rPr>
              <a:t>For this </a:t>
            </a:r>
            <a:r>
              <a:rPr lang="fr-FR" sz="2300" dirty="0" err="1">
                <a:latin typeface="Century Gothic" panose="020B0502020202020204" pitchFamily="34" charset="0"/>
              </a:rPr>
              <a:t>last</a:t>
            </a:r>
            <a:r>
              <a:rPr lang="fr-FR" sz="2300" dirty="0">
                <a:latin typeface="Century Gothic" panose="020B0502020202020204" pitchFamily="34" charset="0"/>
              </a:rPr>
              <a:t> </a:t>
            </a:r>
            <a:r>
              <a:rPr lang="fr-FR" sz="2300" dirty="0" err="1">
                <a:latin typeface="Century Gothic" panose="020B0502020202020204" pitchFamily="34" charset="0"/>
              </a:rPr>
              <a:t>mobility</a:t>
            </a:r>
            <a:r>
              <a:rPr lang="fr-FR" sz="2300" dirty="0">
                <a:latin typeface="Century Gothic" panose="020B0502020202020204" pitchFamily="34" charset="0"/>
              </a:rPr>
              <a:t> </a:t>
            </a:r>
            <a:r>
              <a:rPr lang="fr-FR" sz="2300" dirty="0" err="1">
                <a:latin typeface="Century Gothic" panose="020B0502020202020204" pitchFamily="34" charset="0"/>
              </a:rPr>
              <a:t>which</a:t>
            </a:r>
            <a:r>
              <a:rPr lang="fr-FR" sz="2300" dirty="0">
                <a:latin typeface="Century Gothic" panose="020B0502020202020204" pitchFamily="34" charset="0"/>
              </a:rPr>
              <a:t> </a:t>
            </a:r>
            <a:r>
              <a:rPr lang="fr-FR" sz="2300" dirty="0" err="1">
                <a:latin typeface="Century Gothic" panose="020B0502020202020204" pitchFamily="34" charset="0"/>
              </a:rPr>
              <a:t>takes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fr-FR" sz="2300" dirty="0">
                <a:latin typeface="Century Gothic" panose="020B0502020202020204" pitchFamily="34" charset="0"/>
              </a:rPr>
              <a:t>place in Romania from May 2 to 6</a:t>
            </a:r>
            <a:endParaRPr lang="en-US" sz="2300" dirty="0">
              <a:latin typeface="Century Gothic" panose="020B0502020202020204" pitchFamily="34" charset="0"/>
            </a:endParaRPr>
          </a:p>
          <a:p>
            <a:pPr algn="ctr"/>
            <a:r>
              <a:rPr lang="fr-FR" sz="2300" dirty="0">
                <a:latin typeface="Century Gothic" panose="020B0502020202020204" pitchFamily="34" charset="0"/>
              </a:rPr>
              <a:t>In the </a:t>
            </a:r>
            <a:r>
              <a:rPr lang="fr-FR" sz="2300" dirty="0" err="1">
                <a:latin typeface="Century Gothic" panose="020B0502020202020204" pitchFamily="34" charset="0"/>
              </a:rPr>
              <a:t>Onisifor</a:t>
            </a:r>
            <a:r>
              <a:rPr lang="fr-FR" sz="2300" dirty="0">
                <a:latin typeface="Century Gothic" panose="020B0502020202020204" pitchFamily="34" charset="0"/>
              </a:rPr>
              <a:t> </a:t>
            </a:r>
            <a:r>
              <a:rPr lang="fr-FR" sz="2300" dirty="0" err="1">
                <a:latin typeface="Century Gothic" panose="020B0502020202020204" pitchFamily="34" charset="0"/>
              </a:rPr>
              <a:t>Ghibu</a:t>
            </a:r>
            <a:r>
              <a:rPr lang="fr-FR" sz="2300" dirty="0">
                <a:latin typeface="Century Gothic" panose="020B0502020202020204" pitchFamily="34" charset="0"/>
              </a:rPr>
              <a:t> High-</a:t>
            </a:r>
            <a:r>
              <a:rPr lang="fr-FR" sz="2300" dirty="0" err="1">
                <a:latin typeface="Century Gothic" panose="020B0502020202020204" pitchFamily="34" charset="0"/>
              </a:rPr>
              <a:t>school,in</a:t>
            </a:r>
            <a:r>
              <a:rPr lang="fr-FR" sz="2300" dirty="0">
                <a:latin typeface="Century Gothic" panose="020B0502020202020204" pitchFamily="34" charset="0"/>
              </a:rPr>
              <a:t> Sibiu on the topic: From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fr-FR" sz="2300" dirty="0" err="1">
                <a:latin typeface="Century Gothic" panose="020B0502020202020204" pitchFamily="34" charset="0"/>
              </a:rPr>
              <a:t>equality</a:t>
            </a:r>
            <a:r>
              <a:rPr lang="fr-FR" sz="2300" dirty="0">
                <a:latin typeface="Century Gothic" panose="020B0502020202020204" pitchFamily="34" charset="0"/>
              </a:rPr>
              <a:t> to </a:t>
            </a:r>
            <a:r>
              <a:rPr lang="fr-FR" sz="2300" dirty="0" err="1">
                <a:latin typeface="Century Gothic" panose="020B0502020202020204" pitchFamily="34" charset="0"/>
              </a:rPr>
              <a:t>equity</a:t>
            </a:r>
            <a:r>
              <a:rPr lang="fr-FR" sz="2300" dirty="0">
                <a:latin typeface="Century Gothic" panose="020B0502020202020204" pitchFamily="34" charset="0"/>
              </a:rPr>
              <a:t> </a:t>
            </a:r>
            <a:r>
              <a:rPr lang="fr-FR" sz="2300" dirty="0" err="1">
                <a:latin typeface="Century Gothic" panose="020B0502020202020204" pitchFamily="34" charset="0"/>
              </a:rPr>
              <a:t>we</a:t>
            </a:r>
            <a:r>
              <a:rPr lang="fr-FR" sz="2300" dirty="0">
                <a:latin typeface="Century Gothic" panose="020B0502020202020204" pitchFamily="34" charset="0"/>
              </a:rPr>
              <a:t> are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fr-FR" sz="2300" dirty="0" err="1">
                <a:latin typeface="Century Gothic" panose="020B0502020202020204" pitchFamily="34" charset="0"/>
              </a:rPr>
              <a:t>unfortunately</a:t>
            </a:r>
            <a:r>
              <a:rPr lang="fr-FR" sz="2300" dirty="0">
                <a:latin typeface="Century Gothic" panose="020B0502020202020204" pitchFamily="34" charset="0"/>
              </a:rPr>
              <a:t> </a:t>
            </a:r>
            <a:r>
              <a:rPr lang="fr-FR" sz="2300" dirty="0" err="1">
                <a:latin typeface="Century Gothic" panose="020B0502020202020204" pitchFamily="34" charset="0"/>
              </a:rPr>
              <a:t>unable</a:t>
            </a:r>
            <a:r>
              <a:rPr lang="fr-FR" sz="2300" dirty="0">
                <a:latin typeface="Century Gothic" panose="020B0502020202020204" pitchFamily="34" charset="0"/>
              </a:rPr>
              <a:t> to attend </a:t>
            </a:r>
            <a:r>
              <a:rPr lang="fr-FR" sz="2300" dirty="0" err="1">
                <a:latin typeface="Century Gothic" panose="020B0502020202020204" pitchFamily="34" charset="0"/>
              </a:rPr>
              <a:t>it.But</a:t>
            </a:r>
            <a:r>
              <a:rPr lang="fr-FR" sz="2300" dirty="0">
                <a:latin typeface="Century Gothic" panose="020B0502020202020204" pitchFamily="34" charset="0"/>
              </a:rPr>
              <a:t> we are </a:t>
            </a:r>
            <a:r>
              <a:rPr lang="fr-FR" sz="2300" dirty="0" err="1">
                <a:latin typeface="Century Gothic" panose="020B0502020202020204" pitchFamily="34" charset="0"/>
              </a:rPr>
              <a:t>delighted</a:t>
            </a:r>
            <a:r>
              <a:rPr lang="fr-FR" sz="2300" dirty="0">
                <a:latin typeface="Century Gothic" panose="020B0502020202020204" pitchFamily="34" charset="0"/>
              </a:rPr>
              <a:t> to </a:t>
            </a:r>
            <a:r>
              <a:rPr lang="fr-FR" sz="2300" dirty="0" err="1">
                <a:latin typeface="Century Gothic" panose="020B0502020202020204" pitchFamily="34" charset="0"/>
              </a:rPr>
              <a:t>participate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fr-FR" sz="2300" dirty="0" err="1">
                <a:latin typeface="Century Gothic" panose="020B0502020202020204" pitchFamily="34" charset="0"/>
              </a:rPr>
              <a:t>remotely</a:t>
            </a:r>
            <a:r>
              <a:rPr lang="fr-FR" sz="2300" dirty="0">
                <a:latin typeface="Century Gothic" panose="020B0502020202020204" pitchFamily="34" charset="0"/>
              </a:rPr>
              <a:t> in the </a:t>
            </a:r>
            <a:r>
              <a:rPr lang="fr-FR" sz="2300" dirty="0" err="1">
                <a:latin typeface="Century Gothic" panose="020B0502020202020204" pitchFamily="34" charset="0"/>
              </a:rPr>
              <a:t>various</a:t>
            </a:r>
            <a:r>
              <a:rPr lang="fr-FR" sz="2300" dirty="0">
                <a:latin typeface="Century Gothic" panose="020B0502020202020204" pitchFamily="34" charset="0"/>
              </a:rPr>
              <a:t> </a:t>
            </a:r>
            <a:r>
              <a:rPr lang="fr-FR" sz="2300" dirty="0" err="1">
                <a:latin typeface="Century Gothic" panose="020B0502020202020204" pitchFamily="34" charset="0"/>
              </a:rPr>
              <a:t>workshops.Today</a:t>
            </a:r>
            <a:r>
              <a:rPr lang="fr-FR" sz="2300" dirty="0">
                <a:latin typeface="Century Gothic" panose="020B0502020202020204" pitchFamily="34" charset="0"/>
              </a:rPr>
              <a:t> we </a:t>
            </a:r>
            <a:r>
              <a:rPr lang="fr-FR" sz="2300" dirty="0" err="1">
                <a:latin typeface="Century Gothic" panose="020B0502020202020204" pitchFamily="34" charset="0"/>
              </a:rPr>
              <a:t>will</a:t>
            </a:r>
            <a:r>
              <a:rPr lang="fr-FR" sz="2300" dirty="0">
                <a:latin typeface="Century Gothic" panose="020B0502020202020204" pitchFamily="34" charset="0"/>
              </a:rPr>
              <a:t> tell you about </a:t>
            </a:r>
            <a:r>
              <a:rPr lang="fr-FR" sz="2300" dirty="0" err="1">
                <a:latin typeface="Century Gothic" panose="020B0502020202020204" pitchFamily="34" charset="0"/>
              </a:rPr>
              <a:t>what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fr-FR" sz="2300" dirty="0">
                <a:latin typeface="Century Gothic" panose="020B0502020202020204" pitchFamily="34" charset="0"/>
              </a:rPr>
              <a:t>we can observe about </a:t>
            </a:r>
            <a:r>
              <a:rPr lang="fr-FR" sz="2300" dirty="0" err="1">
                <a:latin typeface="Century Gothic" panose="020B0502020202020204" pitchFamily="34" charset="0"/>
              </a:rPr>
              <a:t>this</a:t>
            </a:r>
            <a:r>
              <a:rPr lang="fr-FR" sz="2300" dirty="0">
                <a:latin typeface="Century Gothic" panose="020B0502020202020204" pitchFamily="34" charset="0"/>
              </a:rPr>
              <a:t> topic in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fr-FR" sz="2300" dirty="0">
                <a:latin typeface="Century Gothic" panose="020B0502020202020204" pitchFamily="34" charset="0"/>
              </a:rPr>
              <a:t>our </a:t>
            </a:r>
            <a:r>
              <a:rPr lang="fr-FR" sz="2300" dirty="0" err="1">
                <a:latin typeface="Century Gothic" panose="020B0502020202020204" pitchFamily="34" charset="0"/>
              </a:rPr>
              <a:t>secondary</a:t>
            </a:r>
            <a:r>
              <a:rPr lang="fr-FR" sz="2300" dirty="0">
                <a:latin typeface="Century Gothic" panose="020B0502020202020204" pitchFamily="34" charset="0"/>
              </a:rPr>
              <a:t> school : The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fr-FR" sz="2300" dirty="0" err="1">
                <a:latin typeface="Century Gothic" panose="020B0502020202020204" pitchFamily="34" charset="0"/>
              </a:rPr>
              <a:t>Secondary</a:t>
            </a:r>
            <a:r>
              <a:rPr lang="fr-FR" sz="2300" dirty="0">
                <a:latin typeface="Century Gothic" panose="020B0502020202020204" pitchFamily="34" charset="0"/>
              </a:rPr>
              <a:t> school of Carbet; that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fr-FR" sz="2300" dirty="0" err="1">
                <a:latin typeface="Century Gothic" panose="020B0502020202020204" pitchFamily="34" charset="0"/>
              </a:rPr>
              <a:t>some</a:t>
            </a:r>
            <a:r>
              <a:rPr lang="fr-FR" sz="2300" dirty="0">
                <a:latin typeface="Century Gothic" panose="020B0502020202020204" pitchFamily="34" charset="0"/>
              </a:rPr>
              <a:t> of you have </a:t>
            </a:r>
            <a:r>
              <a:rPr lang="fr-FR" sz="2300" dirty="0" err="1">
                <a:latin typeface="Century Gothic" panose="020B0502020202020204" pitchFamily="34" charset="0"/>
              </a:rPr>
              <a:t>had</a:t>
            </a:r>
            <a:r>
              <a:rPr lang="fr-FR" sz="2300" dirty="0">
                <a:latin typeface="Century Gothic" panose="020B0502020202020204" pitchFamily="34" charset="0"/>
              </a:rPr>
              <a:t> the chance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fr-FR" sz="2300" dirty="0">
                <a:latin typeface="Century Gothic" panose="020B0502020202020204" pitchFamily="34" charset="0"/>
              </a:rPr>
              <a:t>to </a:t>
            </a:r>
            <a:r>
              <a:rPr lang="fr-FR" sz="2300" dirty="0" err="1">
                <a:latin typeface="Century Gothic" panose="020B0502020202020204" pitchFamily="34" charset="0"/>
              </a:rPr>
              <a:t>discover</a:t>
            </a:r>
            <a:r>
              <a:rPr lang="fr-FR" sz="2300" dirty="0">
                <a:latin typeface="Century Gothic" panose="020B0502020202020204" pitchFamily="34" charset="0"/>
              </a:rPr>
              <a:t>.</a:t>
            </a:r>
            <a:endParaRPr lang="fr-MQ" sz="2300" dirty="0">
              <a:latin typeface="Century Gothic" panose="020B0502020202020204" pitchFamily="34" charset="0"/>
            </a:endParaRPr>
          </a:p>
        </p:txBody>
      </p:sp>
      <p:pic>
        <p:nvPicPr>
          <p:cNvPr id="10" name="Image 10">
            <a:extLst>
              <a:ext uri="{FF2B5EF4-FFF2-40B4-BE49-F238E27FC236}">
                <a16:creationId xmlns:a16="http://schemas.microsoft.com/office/drawing/2014/main" id="{540131A9-E14A-7859-C9DA-564636CEE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62" y="4198251"/>
            <a:ext cx="3585348" cy="229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7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4">
            <a:extLst>
              <a:ext uri="{FF2B5EF4-FFF2-40B4-BE49-F238E27FC236}">
                <a16:creationId xmlns:a16="http://schemas.microsoft.com/office/drawing/2014/main" id="{0A25526E-2A8A-6689-AD19-2CDAEB1AA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26072"/>
            <a:ext cx="6857998" cy="12191999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687F5C6-397F-84AF-3523-3A4364C3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MQ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58E1BD-0B07-C5D7-3CBA-DFBB1D30D929}"/>
              </a:ext>
            </a:extLst>
          </p:cNvPr>
          <p:cNvSpPr txBox="1"/>
          <p:nvPr/>
        </p:nvSpPr>
        <p:spPr>
          <a:xfrm>
            <a:off x="0" y="1264744"/>
            <a:ext cx="9121689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700" dirty="0" err="1">
                <a:latin typeface="Century Gothic" panose="020B0502020202020204" pitchFamily="34" charset="0"/>
              </a:rPr>
              <a:t>Equality</a:t>
            </a:r>
            <a:r>
              <a:rPr lang="fr-FR" sz="2700" dirty="0">
                <a:latin typeface="Century Gothic" panose="020B0502020202020204" pitchFamily="34" charset="0"/>
              </a:rPr>
              <a:t> in our school</a:t>
            </a:r>
            <a:endParaRPr lang="en-US" sz="2700" dirty="0">
              <a:latin typeface="Century Gothic" panose="020B0502020202020204" pitchFamily="34" charset="0"/>
            </a:endParaRPr>
          </a:p>
          <a:p>
            <a:pPr algn="ctr"/>
            <a:endParaRPr lang="en-US" sz="2700" dirty="0">
              <a:latin typeface="Century Gothic" panose="020B0502020202020204" pitchFamily="34" charset="0"/>
            </a:endParaRPr>
          </a:p>
          <a:p>
            <a:pPr algn="ctr"/>
            <a:r>
              <a:rPr lang="fr-FR" sz="2700" dirty="0">
                <a:latin typeface="Century Gothic" panose="020B0502020202020204" pitchFamily="34" charset="0"/>
              </a:rPr>
              <a:t>Our school </a:t>
            </a:r>
            <a:r>
              <a:rPr lang="fr-FR" sz="2700" dirty="0" err="1">
                <a:latin typeface="Century Gothic" panose="020B0502020202020204" pitchFamily="34" charset="0"/>
              </a:rPr>
              <a:t>welcomes</a:t>
            </a:r>
            <a:r>
              <a:rPr lang="fr-FR" sz="2700" dirty="0">
                <a:latin typeface="Century Gothic" panose="020B0502020202020204" pitchFamily="34" charset="0"/>
              </a:rPr>
              <a:t> all </a:t>
            </a:r>
            <a:r>
              <a:rPr lang="fr-FR" sz="2700" dirty="0" err="1">
                <a:latin typeface="Century Gothic" panose="020B0502020202020204" pitchFamily="34" charset="0"/>
              </a:rPr>
              <a:t>kind</a:t>
            </a:r>
            <a:r>
              <a:rPr lang="fr-FR" sz="2700" dirty="0">
                <a:latin typeface="Century Gothic" panose="020B0502020202020204" pitchFamily="34" charset="0"/>
              </a:rPr>
              <a:t> of</a:t>
            </a:r>
            <a:r>
              <a:rPr lang="en-US" sz="2700" dirty="0">
                <a:latin typeface="Century Gothic" panose="020B0502020202020204" pitchFamily="34" charset="0"/>
              </a:rPr>
              <a:t> </a:t>
            </a:r>
            <a:r>
              <a:rPr lang="fr-FR" sz="2700" dirty="0" err="1">
                <a:latin typeface="Century Gothic" panose="020B0502020202020204" pitchFamily="34" charset="0"/>
              </a:rPr>
              <a:t>students</a:t>
            </a:r>
            <a:r>
              <a:rPr lang="fr-FR" sz="2700" dirty="0">
                <a:latin typeface="Century Gothic" panose="020B0502020202020204" pitchFamily="34" charset="0"/>
              </a:rPr>
              <a:t> from different </a:t>
            </a:r>
            <a:r>
              <a:rPr lang="fr-FR" sz="2700" dirty="0" err="1">
                <a:latin typeface="Century Gothic" panose="020B0502020202020204" pitchFamily="34" charset="0"/>
              </a:rPr>
              <a:t>origins</a:t>
            </a:r>
            <a:r>
              <a:rPr lang="fr-FR" sz="2700" dirty="0">
                <a:latin typeface="Century Gothic" panose="020B0502020202020204" pitchFamily="34" charset="0"/>
              </a:rPr>
              <a:t>, </a:t>
            </a:r>
            <a:r>
              <a:rPr lang="fr-FR" sz="2700" dirty="0" err="1">
                <a:latin typeface="Century Gothic" panose="020B0502020202020204" pitchFamily="34" charset="0"/>
              </a:rPr>
              <a:t>so</a:t>
            </a:r>
            <a:r>
              <a:rPr lang="fr-FR" sz="2700" dirty="0">
                <a:latin typeface="Century Gothic" panose="020B0502020202020204" pitchFamily="34" charset="0"/>
              </a:rPr>
              <a:t> </a:t>
            </a:r>
            <a:r>
              <a:rPr lang="fr-FR" sz="2700" dirty="0" err="1">
                <a:latin typeface="Century Gothic" panose="020B0502020202020204" pitchFamily="34" charset="0"/>
              </a:rPr>
              <a:t>we’ve</a:t>
            </a:r>
            <a:r>
              <a:rPr lang="fr-FR" sz="2700" dirty="0">
                <a:latin typeface="Century Gothic" panose="020B0502020202020204" pitchFamily="34" charset="0"/>
              </a:rPr>
              <a:t> </a:t>
            </a:r>
            <a:r>
              <a:rPr lang="fr-FR" sz="2700" dirty="0" err="1">
                <a:latin typeface="Century Gothic" panose="020B0502020202020204" pitchFamily="34" charset="0"/>
              </a:rPr>
              <a:t>got</a:t>
            </a:r>
            <a:r>
              <a:rPr lang="fr-FR" sz="2700" dirty="0">
                <a:latin typeface="Century Gothic" panose="020B0502020202020204" pitchFamily="34" charset="0"/>
              </a:rPr>
              <a:t> black and white </a:t>
            </a:r>
            <a:r>
              <a:rPr lang="fr-FR" sz="2700" dirty="0" err="1">
                <a:latin typeface="Century Gothic" panose="020B0502020202020204" pitchFamily="34" charset="0"/>
              </a:rPr>
              <a:t>students</a:t>
            </a:r>
            <a:r>
              <a:rPr lang="fr-FR" sz="2700" dirty="0">
                <a:latin typeface="Century Gothic" panose="020B0502020202020204" pitchFamily="34" charset="0"/>
              </a:rPr>
              <a:t> (…),we try to work </a:t>
            </a:r>
            <a:r>
              <a:rPr lang="fr-FR" sz="2700" dirty="0" err="1">
                <a:latin typeface="Century Gothic" panose="020B0502020202020204" pitchFamily="34" charset="0"/>
              </a:rPr>
              <a:t>together.With</a:t>
            </a:r>
            <a:r>
              <a:rPr lang="fr-FR" sz="2700" dirty="0">
                <a:latin typeface="Century Gothic" panose="020B0502020202020204" pitchFamily="34" charset="0"/>
              </a:rPr>
              <a:t> the </a:t>
            </a:r>
            <a:r>
              <a:rPr lang="fr-FR" sz="2700" dirty="0" err="1">
                <a:latin typeface="Century Gothic" panose="020B0502020202020204" pitchFamily="34" charset="0"/>
              </a:rPr>
              <a:t>teachers</a:t>
            </a:r>
            <a:r>
              <a:rPr lang="fr-FR" sz="2700" dirty="0">
                <a:latin typeface="Century Gothic" panose="020B0502020202020204" pitchFamily="34" charset="0"/>
              </a:rPr>
              <a:t> we </a:t>
            </a:r>
            <a:r>
              <a:rPr lang="fr-FR" sz="2700" dirty="0" err="1">
                <a:latin typeface="Century Gothic" panose="020B0502020202020204" pitchFamily="34" charset="0"/>
              </a:rPr>
              <a:t>fight</a:t>
            </a:r>
            <a:r>
              <a:rPr lang="fr-FR" sz="2700" dirty="0">
                <a:latin typeface="Century Gothic" panose="020B0502020202020204" pitchFamily="34" charset="0"/>
              </a:rPr>
              <a:t> </a:t>
            </a:r>
            <a:r>
              <a:rPr lang="fr-FR" sz="2700" dirty="0" err="1">
                <a:latin typeface="Century Gothic" panose="020B0502020202020204" pitchFamily="34" charset="0"/>
              </a:rPr>
              <a:t>against</a:t>
            </a:r>
            <a:r>
              <a:rPr lang="en-US" sz="2700" dirty="0">
                <a:latin typeface="Century Gothic" panose="020B0502020202020204" pitchFamily="34" charset="0"/>
              </a:rPr>
              <a:t> </a:t>
            </a:r>
            <a:r>
              <a:rPr lang="fr-FR" sz="2700" dirty="0" err="1">
                <a:latin typeface="Century Gothic" panose="020B0502020202020204" pitchFamily="34" charset="0"/>
              </a:rPr>
              <a:t>racism</a:t>
            </a:r>
            <a:r>
              <a:rPr lang="fr-FR" sz="2700" dirty="0">
                <a:latin typeface="Century Gothic" panose="020B0502020202020204" pitchFamily="34" charset="0"/>
              </a:rPr>
              <a:t> and </a:t>
            </a:r>
            <a:r>
              <a:rPr lang="fr-FR" sz="2700" dirty="0" err="1">
                <a:latin typeface="Century Gothic" panose="020B0502020202020204" pitchFamily="34" charset="0"/>
              </a:rPr>
              <a:t>bullying</a:t>
            </a:r>
            <a:r>
              <a:rPr lang="fr-FR" sz="2700" dirty="0">
                <a:latin typeface="Century Gothic" panose="020B0502020202020204" pitchFamily="34" charset="0"/>
              </a:rPr>
              <a:t> </a:t>
            </a:r>
            <a:r>
              <a:rPr lang="fr-FR" sz="2700" dirty="0" err="1">
                <a:latin typeface="Century Gothic" panose="020B0502020202020204" pitchFamily="34" charset="0"/>
              </a:rPr>
              <a:t>through</a:t>
            </a:r>
            <a:r>
              <a:rPr lang="en-US" sz="2700" dirty="0">
                <a:latin typeface="Century Gothic" panose="020B0502020202020204" pitchFamily="34" charset="0"/>
              </a:rPr>
              <a:t> </a:t>
            </a:r>
            <a:r>
              <a:rPr lang="fr-FR" sz="2700" dirty="0">
                <a:latin typeface="Century Gothic" panose="020B0502020202020204" pitchFamily="34" charset="0"/>
              </a:rPr>
              <a:t>workshops etc… </a:t>
            </a:r>
            <a:r>
              <a:rPr lang="fr-FR" sz="2700" dirty="0" err="1">
                <a:latin typeface="Century Gothic" panose="020B0502020202020204" pitchFamily="34" charset="0"/>
              </a:rPr>
              <a:t>because</a:t>
            </a:r>
            <a:r>
              <a:rPr lang="fr-FR" sz="2700" dirty="0">
                <a:latin typeface="Century Gothic" panose="020B0502020202020204" pitchFamily="34" charset="0"/>
              </a:rPr>
              <a:t> it’s important to </a:t>
            </a:r>
            <a:r>
              <a:rPr lang="fr-FR" sz="2700" dirty="0" err="1">
                <a:latin typeface="Century Gothic" panose="020B0502020202020204" pitchFamily="34" charset="0"/>
              </a:rPr>
              <a:t>feel</a:t>
            </a:r>
            <a:r>
              <a:rPr lang="en-US" sz="2700" dirty="0">
                <a:latin typeface="Century Gothic" panose="020B0502020202020204" pitchFamily="34" charset="0"/>
              </a:rPr>
              <a:t> </a:t>
            </a:r>
            <a:r>
              <a:rPr lang="fr-FR" sz="2700" dirty="0">
                <a:latin typeface="Century Gothic" panose="020B0502020202020204" pitchFamily="34" charset="0"/>
              </a:rPr>
              <a:t>happy, </a:t>
            </a:r>
            <a:r>
              <a:rPr lang="fr-FR" sz="2700" dirty="0" err="1">
                <a:latin typeface="Century Gothic" panose="020B0502020202020204" pitchFamily="34" charset="0"/>
              </a:rPr>
              <a:t>comfortable</a:t>
            </a:r>
            <a:r>
              <a:rPr lang="fr-FR" sz="2700" dirty="0">
                <a:latin typeface="Century Gothic" panose="020B0502020202020204" pitchFamily="34" charset="0"/>
              </a:rPr>
              <a:t> and </a:t>
            </a:r>
            <a:r>
              <a:rPr lang="fr-FR" sz="2700" dirty="0" err="1">
                <a:latin typeface="Century Gothic" panose="020B0502020202020204" pitchFamily="34" charset="0"/>
              </a:rPr>
              <a:t>included</a:t>
            </a:r>
            <a:r>
              <a:rPr lang="en-US" sz="2700" dirty="0">
                <a:latin typeface="Century Gothic" panose="020B0502020202020204" pitchFamily="34" charset="0"/>
              </a:rPr>
              <a:t> </a:t>
            </a:r>
            <a:r>
              <a:rPr lang="fr-FR" sz="2700" dirty="0">
                <a:latin typeface="Century Gothic" panose="020B0502020202020204" pitchFamily="34" charset="0"/>
              </a:rPr>
              <a:t>to come and learn in </a:t>
            </a:r>
            <a:r>
              <a:rPr lang="fr-FR" sz="2700" dirty="0" err="1">
                <a:latin typeface="Century Gothic" panose="020B0502020202020204" pitchFamily="34" charset="0"/>
              </a:rPr>
              <a:t>our</a:t>
            </a:r>
            <a:r>
              <a:rPr lang="fr-FR" sz="2700" dirty="0">
                <a:latin typeface="Century Gothic" panose="020B0502020202020204" pitchFamily="34" charset="0"/>
              </a:rPr>
              <a:t> </a:t>
            </a:r>
            <a:r>
              <a:rPr lang="fr-FR" sz="2700" dirty="0" err="1">
                <a:latin typeface="Century Gothic" panose="020B0502020202020204" pitchFamily="34" charset="0"/>
              </a:rPr>
              <a:t>school</a:t>
            </a:r>
            <a:r>
              <a:rPr lang="fr-FR" sz="2700" dirty="0">
                <a:latin typeface="Century Gothic" panose="020B0502020202020204" pitchFamily="34" charset="0"/>
              </a:rPr>
              <a:t>: all</a:t>
            </a:r>
            <a:r>
              <a:rPr lang="en-US" sz="2700" dirty="0">
                <a:latin typeface="Century Gothic" panose="020B0502020202020204" pitchFamily="34" charset="0"/>
              </a:rPr>
              <a:t> </a:t>
            </a:r>
            <a:r>
              <a:rPr lang="fr-FR" sz="2700" dirty="0" err="1">
                <a:latin typeface="Century Gothic" panose="020B0502020202020204" pitchFamily="34" charset="0"/>
              </a:rPr>
              <a:t>together</a:t>
            </a:r>
            <a:r>
              <a:rPr lang="fr-FR" sz="2700" dirty="0">
                <a:latin typeface="Century Gothic" panose="020B0502020202020204" pitchFamily="34" charset="0"/>
              </a:rPr>
              <a:t>.</a:t>
            </a:r>
            <a:endParaRPr lang="fr-MQ" sz="2700" dirty="0">
              <a:latin typeface="Century Gothic" panose="020B0502020202020204" pitchFamily="34" charset="0"/>
            </a:endParaRPr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E812CECB-BB75-12A2-9C6A-5C59C4AD9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094">
            <a:off x="8903908" y="155747"/>
            <a:ext cx="2888392" cy="1921797"/>
          </a:xfrm>
          <a:prstGeom prst="rect">
            <a:avLst/>
          </a:prstGeom>
        </p:spPr>
      </p:pic>
      <p:pic>
        <p:nvPicPr>
          <p:cNvPr id="8" name="Image 8">
            <a:extLst>
              <a:ext uri="{FF2B5EF4-FFF2-40B4-BE49-F238E27FC236}">
                <a16:creationId xmlns:a16="http://schemas.microsoft.com/office/drawing/2014/main" id="{6792FE0A-7B82-B6A6-7C68-7A2263A0F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2609">
            <a:off x="8515514" y="4594337"/>
            <a:ext cx="3197311" cy="15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5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1">
            <a:extLst>
              <a:ext uri="{FF2B5EF4-FFF2-40B4-BE49-F238E27FC236}">
                <a16:creationId xmlns:a16="http://schemas.microsoft.com/office/drawing/2014/main" id="{454B5BC1-5A74-C990-700D-4C9D6A341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3159" y="-2724705"/>
            <a:ext cx="6899547" cy="12265864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F2729D3-22C7-2A91-099D-9689DD35D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MQ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673B086-8032-0C78-52F6-D32A928D0727}"/>
              </a:ext>
            </a:extLst>
          </p:cNvPr>
          <p:cNvSpPr txBox="1"/>
          <p:nvPr/>
        </p:nvSpPr>
        <p:spPr>
          <a:xfrm>
            <a:off x="-39035" y="190070"/>
            <a:ext cx="88865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Century Gothic" panose="020B0502020202020204" pitchFamily="34" charset="0"/>
              </a:rPr>
              <a:t>Social </a:t>
            </a:r>
            <a:r>
              <a:rPr lang="fr-FR" sz="2800" dirty="0" err="1">
                <a:latin typeface="Century Gothic" panose="020B0502020202020204" pitchFamily="34" charset="0"/>
              </a:rPr>
              <a:t>equality</a:t>
            </a:r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r>
              <a:rPr lang="fr-FR" sz="2800" dirty="0">
                <a:latin typeface="Century Gothic" panose="020B0502020202020204" pitchFamily="34" charset="0"/>
              </a:rPr>
              <a:t>Our </a:t>
            </a:r>
            <a:r>
              <a:rPr lang="fr-FR" sz="2800" dirty="0" err="1">
                <a:latin typeface="Century Gothic" panose="020B0502020202020204" pitchFamily="34" charset="0"/>
              </a:rPr>
              <a:t>school</a:t>
            </a:r>
            <a:r>
              <a:rPr lang="fr-FR" sz="2800" dirty="0">
                <a:latin typeface="Century Gothic" panose="020B0502020202020204" pitchFamily="34" charset="0"/>
              </a:rPr>
              <a:t> </a:t>
            </a:r>
            <a:r>
              <a:rPr lang="fr-FR" sz="2800" dirty="0" err="1">
                <a:latin typeface="Century Gothic" panose="020B0502020202020204" pitchFamily="34" charset="0"/>
              </a:rPr>
              <a:t>accepts</a:t>
            </a:r>
            <a:r>
              <a:rPr lang="fr-FR" sz="2800" dirty="0">
                <a:latin typeface="Century Gothic" panose="020B0502020202020204" pitchFamily="34" charset="0"/>
              </a:rPr>
              <a:t> </a:t>
            </a:r>
            <a:r>
              <a:rPr lang="fr-FR" sz="2800" dirty="0" err="1">
                <a:latin typeface="Century Gothic" panose="020B0502020202020204" pitchFamily="34" charset="0"/>
              </a:rPr>
              <a:t>students</a:t>
            </a:r>
            <a:r>
              <a:rPr lang="fr-FR" sz="2800" dirty="0">
                <a:latin typeface="Century Gothic" panose="020B0502020202020204" pitchFamily="34" charset="0"/>
              </a:rPr>
              <a:t> from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fr-FR" sz="2800" dirty="0">
                <a:latin typeface="Century Gothic" panose="020B0502020202020204" pitchFamily="34" charset="0"/>
              </a:rPr>
              <a:t>different social backgrounds. </a:t>
            </a:r>
            <a:r>
              <a:rPr lang="fr-FR" sz="2800" dirty="0" err="1">
                <a:latin typeface="Century Gothic" panose="020B0502020202020204" pitchFamily="34" charset="0"/>
              </a:rPr>
              <a:t>We</a:t>
            </a:r>
            <a:r>
              <a:rPr lang="fr-FR" sz="2800" dirty="0">
                <a:latin typeface="Century Gothic" panose="020B0502020202020204" pitchFamily="34" charset="0"/>
              </a:rPr>
              <a:t> wear a plain </a:t>
            </a:r>
            <a:r>
              <a:rPr lang="fr-FR" sz="2800" dirty="0" err="1">
                <a:latin typeface="Century Gothic" panose="020B0502020202020204" pitchFamily="34" charset="0"/>
              </a:rPr>
              <a:t>uniform</a:t>
            </a:r>
            <a:r>
              <a:rPr lang="fr-FR" sz="2800" dirty="0">
                <a:latin typeface="Century Gothic" panose="020B0502020202020204" pitchFamily="34" charset="0"/>
              </a:rPr>
              <a:t> (white tee-shirt and blue jeans) </a:t>
            </a:r>
            <a:r>
              <a:rPr lang="fr-FR" sz="2800" dirty="0" err="1">
                <a:latin typeface="Century Gothic" panose="020B0502020202020204" pitchFamily="34" charset="0"/>
              </a:rPr>
              <a:t>so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fr-FR" sz="2800" dirty="0" err="1">
                <a:latin typeface="Century Gothic" panose="020B0502020202020204" pitchFamily="34" charset="0"/>
              </a:rPr>
              <a:t>students</a:t>
            </a:r>
            <a:r>
              <a:rPr lang="fr-FR" sz="2800" dirty="0">
                <a:latin typeface="Century Gothic" panose="020B0502020202020204" pitchFamily="34" charset="0"/>
              </a:rPr>
              <a:t> who </a:t>
            </a:r>
            <a:r>
              <a:rPr lang="fr-FR" sz="2800" dirty="0" err="1">
                <a:latin typeface="Century Gothic" panose="020B0502020202020204" pitchFamily="34" charset="0"/>
              </a:rPr>
              <a:t>haven’t</a:t>
            </a:r>
            <a:r>
              <a:rPr lang="fr-FR" sz="2800" dirty="0">
                <a:latin typeface="Century Gothic" panose="020B0502020202020204" pitchFamily="34" charset="0"/>
              </a:rPr>
              <a:t> </a:t>
            </a:r>
            <a:r>
              <a:rPr lang="fr-FR" sz="2800" dirty="0" err="1">
                <a:latin typeface="Century Gothic" panose="020B0502020202020204" pitchFamily="34" charset="0"/>
              </a:rPr>
              <a:t>got</a:t>
            </a:r>
            <a:r>
              <a:rPr lang="fr-FR" sz="2800" dirty="0">
                <a:latin typeface="Century Gothic" panose="020B0502020202020204" pitchFamily="34" charset="0"/>
              </a:rPr>
              <a:t> a lot of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fr-FR" sz="2800" dirty="0">
                <a:latin typeface="Century Gothic" panose="020B0502020202020204" pitchFamily="34" charset="0"/>
              </a:rPr>
              <a:t>money don’t </a:t>
            </a:r>
            <a:r>
              <a:rPr lang="fr-FR" sz="2800" dirty="0" err="1">
                <a:latin typeface="Century Gothic" panose="020B0502020202020204" pitchFamily="34" charset="0"/>
              </a:rPr>
              <a:t>feel</a:t>
            </a:r>
            <a:r>
              <a:rPr lang="fr-FR" sz="2800" dirty="0">
                <a:latin typeface="Century Gothic" panose="020B0502020202020204" pitchFamily="34" charset="0"/>
              </a:rPr>
              <a:t> different and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fr-FR" sz="2800" dirty="0" err="1">
                <a:latin typeface="Century Gothic" panose="020B0502020202020204" pitchFamily="34" charset="0"/>
              </a:rPr>
              <a:t>rejected</a:t>
            </a:r>
            <a:r>
              <a:rPr lang="fr-FR" sz="2800" dirty="0">
                <a:latin typeface="Century Gothic" panose="020B0502020202020204" pitchFamily="34" charset="0"/>
              </a:rPr>
              <a:t>.</a:t>
            </a:r>
            <a:endParaRPr lang="fr-MQ" sz="2800" dirty="0">
              <a:latin typeface="Century Gothic" panose="020B0502020202020204" pitchFamily="34" charset="0"/>
            </a:endParaRPr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CB95CD49-01C6-7574-1FBA-F2EFDF2DD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753">
            <a:off x="485186" y="3634795"/>
            <a:ext cx="5462716" cy="2636060"/>
          </a:xfrm>
          <a:prstGeom prst="rect">
            <a:avLst/>
          </a:prstGeom>
        </p:spPr>
      </p:pic>
      <p:pic>
        <p:nvPicPr>
          <p:cNvPr id="8" name="Image 8">
            <a:extLst>
              <a:ext uri="{FF2B5EF4-FFF2-40B4-BE49-F238E27FC236}">
                <a16:creationId xmlns:a16="http://schemas.microsoft.com/office/drawing/2014/main" id="{1F940E74-C8F8-B8AC-36EF-CB1953297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9330">
            <a:off x="8421335" y="2482340"/>
            <a:ext cx="2886801" cy="15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9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">
            <a:extLst>
              <a:ext uri="{FF2B5EF4-FFF2-40B4-BE49-F238E27FC236}">
                <a16:creationId xmlns:a16="http://schemas.microsoft.com/office/drawing/2014/main" id="{B5847C3B-8BDB-FAB3-4D2F-24EFF2E1B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2" y="-2667002"/>
            <a:ext cx="6858000" cy="12192003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C4D506F-0E52-240B-408B-AD70A6CED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MQ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33D62C8-E844-249F-BAEF-9D050BD4A55B}"/>
              </a:ext>
            </a:extLst>
          </p:cNvPr>
          <p:cNvSpPr txBox="1"/>
          <p:nvPr/>
        </p:nvSpPr>
        <p:spPr>
          <a:xfrm>
            <a:off x="254685" y="365125"/>
            <a:ext cx="10192608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900" dirty="0">
                <a:latin typeface="Century Gothic" panose="020B0502020202020204" pitchFamily="34" charset="0"/>
              </a:rPr>
              <a:t>The solutions and help </a:t>
            </a:r>
            <a:r>
              <a:rPr lang="fr-FR" sz="2900" dirty="0" err="1">
                <a:latin typeface="Century Gothic" panose="020B0502020202020204" pitchFamily="34" charset="0"/>
              </a:rPr>
              <a:t>provided</a:t>
            </a:r>
            <a:endParaRPr lang="en-US" sz="2900" dirty="0">
              <a:latin typeface="Century Gothic" panose="020B0502020202020204" pitchFamily="34" charset="0"/>
            </a:endParaRPr>
          </a:p>
          <a:p>
            <a:pPr algn="ctr"/>
            <a:endParaRPr lang="en-US" sz="2900" dirty="0">
              <a:latin typeface="Century Gothic" panose="020B0502020202020204" pitchFamily="34" charset="0"/>
            </a:endParaRPr>
          </a:p>
          <a:p>
            <a:pPr algn="ctr"/>
            <a:r>
              <a:rPr lang="fr-FR" sz="2900" dirty="0">
                <a:latin typeface="Century Gothic" panose="020B0502020202020204" pitchFamily="34" charset="0"/>
              </a:rPr>
              <a:t>Thanks to the </a:t>
            </a:r>
            <a:r>
              <a:rPr lang="fr-FR" sz="2900" dirty="0" err="1">
                <a:latin typeface="Century Gothic" panose="020B0502020202020204" pitchFamily="34" charset="0"/>
              </a:rPr>
              <a:t>library</a:t>
            </a:r>
            <a:r>
              <a:rPr lang="fr-FR" sz="2900" dirty="0">
                <a:latin typeface="Century Gothic" panose="020B0502020202020204" pitchFamily="34" charset="0"/>
              </a:rPr>
              <a:t>, our </a:t>
            </a:r>
            <a:r>
              <a:rPr lang="fr-FR" sz="2900" dirty="0" err="1">
                <a:latin typeface="Century Gothic" panose="020B0502020202020204" pitchFamily="34" charset="0"/>
              </a:rPr>
              <a:t>school</a:t>
            </a:r>
            <a:r>
              <a:rPr lang="en-US" sz="2900" dirty="0">
                <a:latin typeface="Century Gothic" panose="020B0502020202020204" pitchFamily="34" charset="0"/>
              </a:rPr>
              <a:t> </a:t>
            </a:r>
            <a:r>
              <a:rPr lang="fr-FR" sz="2900" dirty="0" err="1">
                <a:latin typeface="Century Gothic" panose="020B0502020202020204" pitchFamily="34" charset="0"/>
              </a:rPr>
              <a:t>provides</a:t>
            </a:r>
            <a:r>
              <a:rPr lang="fr-FR" sz="2900" dirty="0">
                <a:latin typeface="Century Gothic" panose="020B0502020202020204" pitchFamily="34" charset="0"/>
              </a:rPr>
              <a:t> </a:t>
            </a:r>
            <a:r>
              <a:rPr lang="fr-FR" sz="2900" dirty="0" err="1">
                <a:latin typeface="Century Gothic" panose="020B0502020202020204" pitchFamily="34" charset="0"/>
              </a:rPr>
              <a:t>students</a:t>
            </a:r>
            <a:r>
              <a:rPr lang="fr-FR" sz="2900" dirty="0">
                <a:latin typeface="Century Gothic" panose="020B0502020202020204" pitchFamily="34" charset="0"/>
              </a:rPr>
              <a:t> with computers</a:t>
            </a:r>
            <a:r>
              <a:rPr lang="en-US" sz="2900" dirty="0">
                <a:latin typeface="Century Gothic" panose="020B0502020202020204" pitchFamily="34" charset="0"/>
              </a:rPr>
              <a:t> </a:t>
            </a:r>
            <a:r>
              <a:rPr lang="fr-FR" sz="2900" dirty="0">
                <a:latin typeface="Century Gothic" panose="020B0502020202020204" pitchFamily="34" charset="0"/>
              </a:rPr>
              <a:t>and books. </a:t>
            </a:r>
            <a:r>
              <a:rPr lang="fr-FR" sz="2900" dirty="0" err="1">
                <a:latin typeface="Century Gothic" panose="020B0502020202020204" pitchFamily="34" charset="0"/>
              </a:rPr>
              <a:t>Although</a:t>
            </a:r>
            <a:r>
              <a:rPr lang="fr-FR" sz="2900" dirty="0">
                <a:latin typeface="Century Gothic" panose="020B0502020202020204" pitchFamily="34" charset="0"/>
              </a:rPr>
              <a:t> it is not a </a:t>
            </a:r>
            <a:r>
              <a:rPr lang="fr-FR" sz="2900" dirty="0" err="1">
                <a:latin typeface="Century Gothic" panose="020B0502020202020204" pitchFamily="34" charset="0"/>
              </a:rPr>
              <a:t>rich</a:t>
            </a:r>
            <a:r>
              <a:rPr lang="fr-FR" sz="2900" dirty="0">
                <a:latin typeface="Century Gothic" panose="020B0502020202020204" pitchFamily="34" charset="0"/>
              </a:rPr>
              <a:t> </a:t>
            </a:r>
            <a:r>
              <a:rPr lang="fr-FR" sz="2900" dirty="0" err="1">
                <a:latin typeface="Century Gothic" panose="020B0502020202020204" pitchFamily="34" charset="0"/>
              </a:rPr>
              <a:t>school</a:t>
            </a:r>
            <a:r>
              <a:rPr lang="fr-FR" sz="2900" dirty="0">
                <a:latin typeface="Century Gothic" panose="020B0502020202020204" pitchFamily="34" charset="0"/>
              </a:rPr>
              <a:t>, </a:t>
            </a:r>
            <a:r>
              <a:rPr lang="fr-FR" sz="2900" dirty="0" err="1">
                <a:latin typeface="Century Gothic" panose="020B0502020202020204" pitchFamily="34" charset="0"/>
              </a:rPr>
              <a:t>there</a:t>
            </a:r>
            <a:r>
              <a:rPr lang="fr-FR" sz="2900" dirty="0">
                <a:latin typeface="Century Gothic" panose="020B0502020202020204" pitchFamily="34" charset="0"/>
              </a:rPr>
              <a:t> are social </a:t>
            </a:r>
            <a:r>
              <a:rPr lang="fr-FR" sz="2900" dirty="0" err="1">
                <a:latin typeface="Century Gothic" panose="020B0502020202020204" pitchFamily="34" charset="0"/>
              </a:rPr>
              <a:t>funds</a:t>
            </a:r>
            <a:r>
              <a:rPr lang="fr-FR" sz="2900" dirty="0">
                <a:latin typeface="Century Gothic" panose="020B0502020202020204" pitchFamily="34" charset="0"/>
              </a:rPr>
              <a:t> to help the</a:t>
            </a:r>
            <a:r>
              <a:rPr lang="en-US" sz="2900" dirty="0">
                <a:latin typeface="Century Gothic" panose="020B0502020202020204" pitchFamily="34" charset="0"/>
              </a:rPr>
              <a:t> </a:t>
            </a:r>
            <a:r>
              <a:rPr lang="fr-FR" sz="2900" dirty="0" err="1">
                <a:latin typeface="Century Gothic" panose="020B0502020202020204" pitchFamily="34" charset="0"/>
              </a:rPr>
              <a:t>poorest</a:t>
            </a:r>
            <a:r>
              <a:rPr lang="fr-FR" sz="2900" dirty="0">
                <a:latin typeface="Century Gothic" panose="020B0502020202020204" pitchFamily="34" charset="0"/>
              </a:rPr>
              <a:t> </a:t>
            </a:r>
            <a:r>
              <a:rPr lang="fr-FR" sz="2900" dirty="0" err="1">
                <a:latin typeface="Century Gothic" panose="020B0502020202020204" pitchFamily="34" charset="0"/>
              </a:rPr>
              <a:t>when</a:t>
            </a:r>
            <a:r>
              <a:rPr lang="fr-FR" sz="2900" dirty="0">
                <a:latin typeface="Century Gothic" panose="020B0502020202020204" pitchFamily="34" charset="0"/>
              </a:rPr>
              <a:t> we can. For instance, we try to </a:t>
            </a:r>
            <a:r>
              <a:rPr lang="fr-FR" sz="2900" dirty="0" err="1">
                <a:latin typeface="Century Gothic" panose="020B0502020202020204" pitchFamily="34" charset="0"/>
              </a:rPr>
              <a:t>send</a:t>
            </a:r>
            <a:r>
              <a:rPr lang="fr-FR" sz="2900" dirty="0">
                <a:latin typeface="Century Gothic" panose="020B0502020202020204" pitchFamily="34" charset="0"/>
              </a:rPr>
              <a:t> </a:t>
            </a:r>
            <a:r>
              <a:rPr lang="fr-FR" sz="2900" dirty="0" err="1">
                <a:latin typeface="Century Gothic" panose="020B0502020202020204" pitchFamily="34" charset="0"/>
              </a:rPr>
              <a:t>abroad</a:t>
            </a:r>
            <a:r>
              <a:rPr lang="en-US" sz="2900" dirty="0">
                <a:latin typeface="Century Gothic" panose="020B0502020202020204" pitchFamily="34" charset="0"/>
              </a:rPr>
              <a:t>, </a:t>
            </a:r>
            <a:r>
              <a:rPr lang="fr-FR" sz="2900" dirty="0" err="1">
                <a:latin typeface="Century Gothic" panose="020B0502020202020204" pitchFamily="34" charset="0"/>
              </a:rPr>
              <a:t>pupils</a:t>
            </a:r>
            <a:r>
              <a:rPr lang="fr-FR" sz="2900" dirty="0">
                <a:latin typeface="Century Gothic" panose="020B0502020202020204" pitchFamily="34" charset="0"/>
              </a:rPr>
              <a:t> who can’t </a:t>
            </a:r>
            <a:r>
              <a:rPr lang="fr-FR" sz="2900" dirty="0" err="1">
                <a:latin typeface="Century Gothic" panose="020B0502020202020204" pitchFamily="34" charset="0"/>
              </a:rPr>
              <a:t>afford</a:t>
            </a:r>
            <a:r>
              <a:rPr lang="fr-FR" sz="2900" dirty="0">
                <a:latin typeface="Century Gothic" panose="020B0502020202020204" pitchFamily="34" charset="0"/>
              </a:rPr>
              <a:t> travelling</a:t>
            </a:r>
            <a:r>
              <a:rPr lang="en-US" sz="2900" dirty="0">
                <a:latin typeface="Century Gothic" panose="020B0502020202020204" pitchFamily="34" charset="0"/>
              </a:rPr>
              <a:t> </a:t>
            </a:r>
            <a:r>
              <a:rPr lang="fr-FR" sz="2900" dirty="0">
                <a:latin typeface="Century Gothic" panose="020B0502020202020204" pitchFamily="34" charset="0"/>
              </a:rPr>
              <a:t>( </a:t>
            </a:r>
            <a:r>
              <a:rPr lang="fr-FR" sz="2900" dirty="0" err="1">
                <a:latin typeface="Century Gothic" panose="020B0502020202020204" pitchFamily="34" charset="0"/>
              </a:rPr>
              <a:t>thanks</a:t>
            </a:r>
            <a:r>
              <a:rPr lang="fr-FR" sz="2900" dirty="0">
                <a:latin typeface="Century Gothic" panose="020B0502020202020204" pitchFamily="34" charset="0"/>
              </a:rPr>
              <a:t> to </a:t>
            </a:r>
            <a:r>
              <a:rPr lang="fr-FR" sz="2900" dirty="0" err="1">
                <a:latin typeface="Century Gothic" panose="020B0502020202020204" pitchFamily="34" charset="0"/>
              </a:rPr>
              <a:t>projects</a:t>
            </a:r>
            <a:r>
              <a:rPr lang="fr-FR" sz="2900" dirty="0">
                <a:latin typeface="Century Gothic" panose="020B0502020202020204" pitchFamily="34" charset="0"/>
              </a:rPr>
              <a:t> like </a:t>
            </a:r>
            <a:r>
              <a:rPr lang="fr-FR" sz="2900" dirty="0" err="1">
                <a:latin typeface="Century Gothic" panose="020B0502020202020204" pitchFamily="34" charset="0"/>
              </a:rPr>
              <a:t>our</a:t>
            </a:r>
            <a:r>
              <a:rPr lang="fr-FR" sz="2900" dirty="0">
                <a:latin typeface="Century Gothic" panose="020B0502020202020204" pitchFamily="34" charset="0"/>
              </a:rPr>
              <a:t> Erasmus</a:t>
            </a:r>
            <a:r>
              <a:rPr lang="en-US" sz="2900" dirty="0">
                <a:latin typeface="Century Gothic" panose="020B0502020202020204" pitchFamily="34" charset="0"/>
              </a:rPr>
              <a:t> </a:t>
            </a:r>
            <a:r>
              <a:rPr lang="fr-FR" sz="2900" dirty="0" err="1">
                <a:latin typeface="Century Gothic" panose="020B0502020202020204" pitchFamily="34" charset="0"/>
              </a:rPr>
              <a:t>project</a:t>
            </a:r>
            <a:r>
              <a:rPr lang="fr-FR" sz="2900" dirty="0">
                <a:latin typeface="Century Gothic" panose="020B0502020202020204" pitchFamily="34" charset="0"/>
              </a:rPr>
              <a:t>).</a:t>
            </a:r>
            <a:endParaRPr lang="fr-MQ" sz="2900" dirty="0">
              <a:latin typeface="Century Gothic" panose="020B0502020202020204" pitchFamily="34" charset="0"/>
            </a:endParaRPr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089D51AC-B44B-4229-ADD6-39262EF03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66" y="3979939"/>
            <a:ext cx="4182933" cy="270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5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BFF6B6-C224-9316-EF2F-D910CCD5B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MQ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5EAC90C1-2C19-A628-8162-985A082BC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2" y="-2667002"/>
            <a:ext cx="6858000" cy="12192003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528F738-91D7-6E3F-3D3D-CEB58726D352}"/>
              </a:ext>
            </a:extLst>
          </p:cNvPr>
          <p:cNvSpPr txBox="1"/>
          <p:nvPr/>
        </p:nvSpPr>
        <p:spPr>
          <a:xfrm>
            <a:off x="0" y="365125"/>
            <a:ext cx="7293918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500" dirty="0">
                <a:latin typeface="Century Gothic" panose="020B0502020202020204" pitchFamily="34" charset="0"/>
              </a:rPr>
              <a:t>Equity in our school</a:t>
            </a:r>
            <a:endParaRPr lang="en-US" sz="2500" dirty="0">
              <a:latin typeface="Century Gothic" panose="020B0502020202020204" pitchFamily="34" charset="0"/>
            </a:endParaRPr>
          </a:p>
          <a:p>
            <a:pPr algn="ctr"/>
            <a:endParaRPr lang="en-US" sz="2500" dirty="0">
              <a:latin typeface="Century Gothic" panose="020B0502020202020204" pitchFamily="34" charset="0"/>
            </a:endParaRPr>
          </a:p>
          <a:p>
            <a:pPr algn="ctr"/>
            <a:r>
              <a:rPr lang="fr-FR" sz="2500" dirty="0">
                <a:latin typeface="Century Gothic" panose="020B0502020202020204" pitchFamily="34" charset="0"/>
              </a:rPr>
              <a:t>Our school has </a:t>
            </a:r>
            <a:r>
              <a:rPr lang="fr-FR" sz="2500" dirty="0" err="1">
                <a:latin typeface="Century Gothic" panose="020B0502020202020204" pitchFamily="34" charset="0"/>
              </a:rPr>
              <a:t>started</a:t>
            </a:r>
            <a:r>
              <a:rPr lang="fr-FR" sz="2500" dirty="0">
                <a:latin typeface="Century Gothic" panose="020B0502020202020204" pitchFamily="34" charset="0"/>
              </a:rPr>
              <a:t> to </a:t>
            </a:r>
            <a:r>
              <a:rPr lang="en-US" sz="2500" dirty="0">
                <a:latin typeface="Century Gothic" panose="020B0502020202020204" pitchFamily="34" charset="0"/>
              </a:rPr>
              <a:t>implement </a:t>
            </a:r>
            <a:r>
              <a:rPr lang="fr-FR" sz="2500" dirty="0" err="1">
                <a:latin typeface="Century Gothic" panose="020B0502020202020204" pitchFamily="34" charset="0"/>
              </a:rPr>
              <a:t>equity</a:t>
            </a:r>
            <a:r>
              <a:rPr lang="fr-FR" sz="2500" dirty="0">
                <a:latin typeface="Century Gothic" panose="020B0502020202020204" pitchFamily="34" charset="0"/>
              </a:rPr>
              <a:t>. </a:t>
            </a:r>
            <a:r>
              <a:rPr lang="fr-FR" sz="2500" dirty="0" err="1">
                <a:latin typeface="Century Gothic" panose="020B0502020202020204" pitchFamily="34" charset="0"/>
              </a:rPr>
              <a:t>Teachers</a:t>
            </a:r>
            <a:r>
              <a:rPr lang="fr-FR" sz="2500" dirty="0">
                <a:latin typeface="Century Gothic" panose="020B0502020202020204" pitchFamily="34" charset="0"/>
              </a:rPr>
              <a:t> try to </a:t>
            </a:r>
            <a:r>
              <a:rPr lang="fr-FR" sz="2500" dirty="0" err="1">
                <a:latin typeface="Century Gothic" panose="020B0502020202020204" pitchFamily="34" charset="0"/>
              </a:rPr>
              <a:t>give</a:t>
            </a:r>
            <a:r>
              <a:rPr lang="fr-FR" sz="2500" dirty="0">
                <a:latin typeface="Century Gothic" panose="020B0502020202020204" pitchFamily="34" charset="0"/>
              </a:rPr>
              <a:t> the </a:t>
            </a:r>
            <a:r>
              <a:rPr lang="fr-FR" sz="2500" dirty="0" err="1">
                <a:latin typeface="Century Gothic" panose="020B0502020202020204" pitchFamily="34" charset="0"/>
              </a:rPr>
              <a:t>same</a:t>
            </a:r>
            <a:r>
              <a:rPr lang="en-US" sz="2500" dirty="0">
                <a:latin typeface="Century Gothic" panose="020B0502020202020204" pitchFamily="34" charset="0"/>
              </a:rPr>
              <a:t> </a:t>
            </a:r>
            <a:r>
              <a:rPr lang="fr-FR" sz="2500" dirty="0" err="1">
                <a:latin typeface="Century Gothic" panose="020B0502020202020204" pitchFamily="34" charset="0"/>
              </a:rPr>
              <a:t>opportunities</a:t>
            </a:r>
            <a:r>
              <a:rPr lang="fr-FR" sz="2500" dirty="0">
                <a:latin typeface="Century Gothic" panose="020B0502020202020204" pitchFamily="34" charset="0"/>
              </a:rPr>
              <a:t> to girls and boys. Indeed whatever our </a:t>
            </a:r>
            <a:r>
              <a:rPr lang="fr-FR" sz="2500" dirty="0" err="1">
                <a:latin typeface="Century Gothic" panose="020B0502020202020204" pitchFamily="34" charset="0"/>
              </a:rPr>
              <a:t>gender</a:t>
            </a:r>
            <a:r>
              <a:rPr lang="fr-FR" sz="2500" dirty="0">
                <a:latin typeface="Century Gothic" panose="020B0502020202020204" pitchFamily="34" charset="0"/>
              </a:rPr>
              <a:t>, all </a:t>
            </a:r>
            <a:r>
              <a:rPr lang="fr-FR" sz="2500" dirty="0" err="1">
                <a:latin typeface="Century Gothic" panose="020B0502020202020204" pitchFamily="34" charset="0"/>
              </a:rPr>
              <a:t>students</a:t>
            </a:r>
            <a:r>
              <a:rPr lang="fr-FR" sz="2500" dirty="0">
                <a:latin typeface="Century Gothic" panose="020B0502020202020204" pitchFamily="34" charset="0"/>
              </a:rPr>
              <a:t> can </a:t>
            </a:r>
            <a:r>
              <a:rPr lang="fr-FR" sz="2500" dirty="0" err="1">
                <a:latin typeface="Century Gothic" panose="020B0502020202020204" pitchFamily="34" charset="0"/>
              </a:rPr>
              <a:t>succeed</a:t>
            </a:r>
            <a:r>
              <a:rPr lang="fr-FR" sz="2500" dirty="0">
                <a:latin typeface="Century Gothic" panose="020B0502020202020204" pitchFamily="34" charset="0"/>
              </a:rPr>
              <a:t> and do</a:t>
            </a:r>
            <a:r>
              <a:rPr lang="en-US" sz="2500" dirty="0">
                <a:latin typeface="Century Gothic" panose="020B0502020202020204" pitchFamily="34" charset="0"/>
              </a:rPr>
              <a:t> </a:t>
            </a:r>
            <a:r>
              <a:rPr lang="fr-FR" sz="2500" dirty="0" err="1">
                <a:latin typeface="Century Gothic" panose="020B0502020202020204" pitchFamily="34" charset="0"/>
              </a:rPr>
              <a:t>what</a:t>
            </a:r>
            <a:r>
              <a:rPr lang="fr-FR" sz="2500" dirty="0">
                <a:latin typeface="Century Gothic" panose="020B0502020202020204" pitchFamily="34" charset="0"/>
              </a:rPr>
              <a:t> </a:t>
            </a:r>
            <a:r>
              <a:rPr lang="en-US" sz="2500" dirty="0">
                <a:latin typeface="Century Gothic" panose="020B0502020202020204" pitchFamily="34" charset="0"/>
              </a:rPr>
              <a:t>they </a:t>
            </a:r>
            <a:r>
              <a:rPr lang="fr-FR" sz="2500" dirty="0" err="1">
                <a:latin typeface="Century Gothic" panose="020B0502020202020204" pitchFamily="34" charset="0"/>
              </a:rPr>
              <a:t>want</a:t>
            </a:r>
            <a:r>
              <a:rPr lang="fr-FR" sz="2500" dirty="0">
                <a:latin typeface="Century Gothic" panose="020B0502020202020204" pitchFamily="34" charset="0"/>
              </a:rPr>
              <a:t>. A girl can be a </a:t>
            </a:r>
            <a:r>
              <a:rPr lang="fr-FR" sz="2500" dirty="0" err="1">
                <a:latin typeface="Century Gothic" panose="020B0502020202020204" pitchFamily="34" charset="0"/>
              </a:rPr>
              <a:t>mechanic</a:t>
            </a:r>
            <a:r>
              <a:rPr lang="fr-FR" sz="2500" dirty="0">
                <a:latin typeface="Century Gothic" panose="020B0502020202020204" pitchFamily="34" charset="0"/>
              </a:rPr>
              <a:t> , a</a:t>
            </a:r>
            <a:r>
              <a:rPr lang="en-US" sz="2500" dirty="0">
                <a:latin typeface="Century Gothic" panose="020B0502020202020204" pitchFamily="34" charset="0"/>
              </a:rPr>
              <a:t> </a:t>
            </a:r>
            <a:r>
              <a:rPr lang="fr-FR" sz="2500" dirty="0">
                <a:latin typeface="Century Gothic" panose="020B0502020202020204" pitchFamily="34" charset="0"/>
              </a:rPr>
              <a:t>pilot or a manager; not </a:t>
            </a:r>
            <a:r>
              <a:rPr lang="fr-FR" sz="2500" dirty="0" err="1">
                <a:latin typeface="Century Gothic" panose="020B0502020202020204" pitchFamily="34" charset="0"/>
              </a:rPr>
              <a:t>just</a:t>
            </a:r>
            <a:r>
              <a:rPr lang="fr-FR" sz="2500" dirty="0">
                <a:latin typeface="Century Gothic" panose="020B0502020202020204" pitchFamily="34" charset="0"/>
              </a:rPr>
              <a:t> a</a:t>
            </a:r>
            <a:r>
              <a:rPr lang="en-US" sz="2500" dirty="0">
                <a:latin typeface="Century Gothic" panose="020B0502020202020204" pitchFamily="34" charset="0"/>
              </a:rPr>
              <a:t> </a:t>
            </a:r>
            <a:r>
              <a:rPr lang="fr-FR" sz="2500" dirty="0" err="1">
                <a:latin typeface="Century Gothic" panose="020B0502020202020204" pitchFamily="34" charset="0"/>
              </a:rPr>
              <a:t>cook</a:t>
            </a:r>
            <a:r>
              <a:rPr lang="fr-FR" sz="2500" dirty="0">
                <a:latin typeface="Century Gothic" panose="020B0502020202020204" pitchFamily="34" charset="0"/>
              </a:rPr>
              <a:t> or  a </a:t>
            </a:r>
            <a:r>
              <a:rPr lang="fr-FR" sz="2500" dirty="0" err="1">
                <a:latin typeface="Century Gothic" panose="020B0502020202020204" pitchFamily="34" charset="0"/>
              </a:rPr>
              <a:t>secretary</a:t>
            </a:r>
            <a:r>
              <a:rPr lang="fr-FR" sz="2500" dirty="0">
                <a:latin typeface="Century Gothic" panose="020B0502020202020204" pitchFamily="34" charset="0"/>
              </a:rPr>
              <a:t>. It’s the</a:t>
            </a:r>
            <a:r>
              <a:rPr lang="en-US" sz="2500" dirty="0">
                <a:latin typeface="Century Gothic" panose="020B0502020202020204" pitchFamily="34" charset="0"/>
              </a:rPr>
              <a:t>  </a:t>
            </a:r>
            <a:r>
              <a:rPr lang="fr-FR" sz="2500" dirty="0" err="1">
                <a:latin typeface="Century Gothic" panose="020B0502020202020204" pitchFamily="34" charset="0"/>
              </a:rPr>
              <a:t>same</a:t>
            </a:r>
            <a:r>
              <a:rPr lang="fr-FR" sz="2500" dirty="0">
                <a:latin typeface="Century Gothic" panose="020B0502020202020204" pitchFamily="34" charset="0"/>
              </a:rPr>
              <a:t> for </a:t>
            </a:r>
            <a:r>
              <a:rPr lang="fr-FR" sz="2500" dirty="0" err="1">
                <a:latin typeface="Century Gothic" panose="020B0502020202020204" pitchFamily="34" charset="0"/>
              </a:rPr>
              <a:t>bo</a:t>
            </a:r>
            <a:r>
              <a:rPr lang="en-US" sz="2500" dirty="0">
                <a:latin typeface="Century Gothic" panose="020B0502020202020204" pitchFamily="34" charset="0"/>
              </a:rPr>
              <a:t>y</a:t>
            </a:r>
            <a:r>
              <a:rPr lang="fr-FR" sz="2500" dirty="0">
                <a:latin typeface="Century Gothic" panose="020B0502020202020204" pitchFamily="34" charset="0"/>
              </a:rPr>
              <a:t>s. </a:t>
            </a:r>
            <a:r>
              <a:rPr lang="fr-FR" sz="2500" dirty="0" err="1">
                <a:latin typeface="Century Gothic" panose="020B0502020202020204" pitchFamily="34" charset="0"/>
              </a:rPr>
              <a:t>Both</a:t>
            </a:r>
            <a:r>
              <a:rPr lang="fr-FR" sz="2500" dirty="0">
                <a:latin typeface="Century Gothic" panose="020B0502020202020204" pitchFamily="34" charset="0"/>
              </a:rPr>
              <a:t> </a:t>
            </a:r>
            <a:r>
              <a:rPr lang="fr-FR" sz="2500" dirty="0" err="1">
                <a:latin typeface="Century Gothic" panose="020B0502020202020204" pitchFamily="34" charset="0"/>
              </a:rPr>
              <a:t>our</a:t>
            </a:r>
            <a:r>
              <a:rPr lang="fr-FR" sz="2500" dirty="0">
                <a:latin typeface="Century Gothic" panose="020B0502020202020204" pitchFamily="34" charset="0"/>
              </a:rPr>
              <a:t> science </a:t>
            </a:r>
            <a:r>
              <a:rPr lang="fr-FR" sz="2500" dirty="0" err="1">
                <a:latin typeface="Century Gothic" panose="020B0502020202020204" pitchFamily="34" charset="0"/>
              </a:rPr>
              <a:t>teacher</a:t>
            </a:r>
            <a:r>
              <a:rPr lang="fr-FR" sz="2500" dirty="0">
                <a:latin typeface="Century Gothic" panose="020B0502020202020204" pitchFamily="34" charset="0"/>
              </a:rPr>
              <a:t> and nurse have </a:t>
            </a:r>
            <a:r>
              <a:rPr lang="fr-FR" sz="2500" dirty="0" err="1">
                <a:latin typeface="Century Gothic" panose="020B0502020202020204" pitchFamily="34" charset="0"/>
              </a:rPr>
              <a:t>organized</a:t>
            </a:r>
            <a:r>
              <a:rPr lang="fr-FR" sz="2500" dirty="0">
                <a:latin typeface="Century Gothic" panose="020B0502020202020204" pitchFamily="34" charset="0"/>
              </a:rPr>
              <a:t> sessions to talk</a:t>
            </a:r>
            <a:r>
              <a:rPr lang="en-US" sz="2500" dirty="0">
                <a:latin typeface="Century Gothic" panose="020B0502020202020204" pitchFamily="34" charset="0"/>
              </a:rPr>
              <a:t> </a:t>
            </a:r>
            <a:r>
              <a:rPr lang="fr-FR" sz="2500" dirty="0">
                <a:latin typeface="Century Gothic" panose="020B0502020202020204" pitchFamily="34" charset="0"/>
              </a:rPr>
              <a:t>about the dangers of social</a:t>
            </a:r>
            <a:r>
              <a:rPr lang="en-US" sz="2500" dirty="0">
                <a:latin typeface="Century Gothic" panose="020B0502020202020204" pitchFamily="34" charset="0"/>
              </a:rPr>
              <a:t> </a:t>
            </a:r>
            <a:r>
              <a:rPr lang="fr-FR" sz="2500" dirty="0">
                <a:latin typeface="Century Gothic" panose="020B0502020202020204" pitchFamily="34" charset="0"/>
              </a:rPr>
              <a:t>networks </a:t>
            </a:r>
            <a:r>
              <a:rPr lang="fr-FR" sz="2500" dirty="0" err="1">
                <a:latin typeface="Century Gothic" panose="020B0502020202020204" pitchFamily="34" charset="0"/>
              </a:rPr>
              <a:t>because</a:t>
            </a:r>
            <a:r>
              <a:rPr lang="fr-FR" sz="2500" dirty="0">
                <a:latin typeface="Century Gothic" panose="020B0502020202020204" pitchFamily="34" charset="0"/>
              </a:rPr>
              <a:t> of the </a:t>
            </a:r>
            <a:r>
              <a:rPr lang="fr-FR" sz="2500" dirty="0" err="1">
                <a:latin typeface="Century Gothic" panose="020B0502020202020204" pitchFamily="34" charset="0"/>
              </a:rPr>
              <a:t>sexism</a:t>
            </a:r>
            <a:r>
              <a:rPr lang="fr-FR" sz="2500" dirty="0">
                <a:latin typeface="Century Gothic" panose="020B0502020202020204" pitchFamily="34" charset="0"/>
              </a:rPr>
              <a:t> </a:t>
            </a:r>
            <a:r>
              <a:rPr lang="fr-FR" sz="2500" dirty="0" err="1">
                <a:latin typeface="Century Gothic" panose="020B0502020202020204" pitchFamily="34" charset="0"/>
              </a:rPr>
              <a:t>they</a:t>
            </a:r>
            <a:r>
              <a:rPr lang="fr-FR" sz="2500" dirty="0">
                <a:latin typeface="Century Gothic" panose="020B0502020202020204" pitchFamily="34" charset="0"/>
              </a:rPr>
              <a:t> spread. </a:t>
            </a:r>
            <a:r>
              <a:rPr lang="fr-FR" sz="2500" dirty="0" err="1">
                <a:latin typeface="Century Gothic" panose="020B0502020202020204" pitchFamily="34" charset="0"/>
              </a:rPr>
              <a:t>We</a:t>
            </a:r>
            <a:r>
              <a:rPr lang="fr-FR" sz="2500" dirty="0">
                <a:latin typeface="Century Gothic" panose="020B0502020202020204" pitchFamily="34" charset="0"/>
              </a:rPr>
              <a:t> have to </a:t>
            </a:r>
            <a:r>
              <a:rPr lang="en-US" sz="2500" dirty="0">
                <a:latin typeface="Century Gothic" panose="020B0502020202020204" pitchFamily="34" charset="0"/>
              </a:rPr>
              <a:t>be aware and careful. </a:t>
            </a:r>
            <a:endParaRPr lang="fr-MQ" sz="2500" dirty="0">
              <a:latin typeface="Century Gothic" panose="020B0502020202020204" pitchFamily="34" charset="0"/>
            </a:endParaRPr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DABC5EE1-995D-81C7-82B6-E76A4CE44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918" y="1843003"/>
            <a:ext cx="4776230" cy="256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9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CE4E3A-41AA-2CC6-8D47-7C591809B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MQ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B80704EC-1D8C-AC2A-A2BD-7F376DB97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6171" y="-2706172"/>
            <a:ext cx="6858000" cy="12270341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0E47CF9-F9DC-448D-95E0-05D379FC6797}"/>
              </a:ext>
            </a:extLst>
          </p:cNvPr>
          <p:cNvSpPr txBox="1"/>
          <p:nvPr/>
        </p:nvSpPr>
        <p:spPr>
          <a:xfrm>
            <a:off x="0" y="1230788"/>
            <a:ext cx="7328242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900" dirty="0" err="1">
                <a:latin typeface="Century Gothic" panose="020B0502020202020204" pitchFamily="34" charset="0"/>
              </a:rPr>
              <a:t>Consideration</a:t>
            </a:r>
            <a:r>
              <a:rPr lang="fr-FR" sz="2900" dirty="0">
                <a:latin typeface="Century Gothic" panose="020B0502020202020204" pitchFamily="34" charset="0"/>
              </a:rPr>
              <a:t> of </a:t>
            </a:r>
            <a:r>
              <a:rPr lang="fr-FR" sz="2900" dirty="0" err="1">
                <a:latin typeface="Century Gothic" panose="020B0502020202020204" pitchFamily="34" charset="0"/>
              </a:rPr>
              <a:t>individual</a:t>
            </a:r>
            <a:r>
              <a:rPr lang="en-US" sz="2900" dirty="0">
                <a:latin typeface="Century Gothic" panose="020B0502020202020204" pitchFamily="34" charset="0"/>
              </a:rPr>
              <a:t> </a:t>
            </a:r>
            <a:r>
              <a:rPr lang="fr-FR" sz="2900" dirty="0" err="1">
                <a:latin typeface="Century Gothic" panose="020B0502020202020204" pitchFamily="34" charset="0"/>
              </a:rPr>
              <a:t>differences</a:t>
            </a:r>
            <a:endParaRPr lang="en-US" sz="2900" dirty="0">
              <a:latin typeface="Century Gothic" panose="020B0502020202020204" pitchFamily="34" charset="0"/>
            </a:endParaRPr>
          </a:p>
          <a:p>
            <a:pPr algn="ctr"/>
            <a:endParaRPr lang="en-US" sz="29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900" dirty="0">
                <a:latin typeface="Century Gothic" panose="020B0502020202020204" pitchFamily="34" charset="0"/>
              </a:rPr>
              <a:t> </a:t>
            </a:r>
            <a:r>
              <a:rPr lang="fr-FR" sz="2900" dirty="0">
                <a:latin typeface="Century Gothic" panose="020B0502020202020204" pitchFamily="34" charset="0"/>
              </a:rPr>
              <a:t>For </a:t>
            </a:r>
            <a:r>
              <a:rPr lang="fr-FR" sz="2900" dirty="0" err="1">
                <a:latin typeface="Century Gothic" panose="020B0502020202020204" pitchFamily="34" charset="0"/>
              </a:rPr>
              <a:t>children</a:t>
            </a:r>
            <a:r>
              <a:rPr lang="fr-FR" sz="2900" dirty="0">
                <a:latin typeface="Century Gothic" panose="020B0502020202020204" pitchFamily="34" charset="0"/>
              </a:rPr>
              <a:t> who have </a:t>
            </a:r>
            <a:r>
              <a:rPr lang="fr-FR" sz="2900" dirty="0" err="1">
                <a:latin typeface="Century Gothic" panose="020B0502020202020204" pitchFamily="34" charset="0"/>
              </a:rPr>
              <a:t>special</a:t>
            </a:r>
            <a:r>
              <a:rPr lang="en-US" sz="2900" dirty="0">
                <a:latin typeface="Century Gothic" panose="020B0502020202020204" pitchFamily="34" charset="0"/>
              </a:rPr>
              <a:t> </a:t>
            </a:r>
            <a:r>
              <a:rPr lang="fr-FR" sz="2900" dirty="0" err="1">
                <a:latin typeface="Century Gothic" panose="020B0502020202020204" pitchFamily="34" charset="0"/>
              </a:rPr>
              <a:t>needs</a:t>
            </a:r>
            <a:r>
              <a:rPr lang="fr-FR" sz="2900" dirty="0">
                <a:latin typeface="Century Gothic" panose="020B0502020202020204" pitchFamily="34" charset="0"/>
              </a:rPr>
              <a:t> all </a:t>
            </a:r>
            <a:r>
              <a:rPr lang="fr-FR" sz="2900" dirty="0" err="1">
                <a:latin typeface="Century Gothic" panose="020B0502020202020204" pitchFamily="34" charset="0"/>
              </a:rPr>
              <a:t>teachers</a:t>
            </a:r>
            <a:r>
              <a:rPr lang="fr-FR" sz="2900" dirty="0">
                <a:latin typeface="Century Gothic" panose="020B0502020202020204" pitchFamily="34" charset="0"/>
              </a:rPr>
              <a:t> </a:t>
            </a:r>
            <a:r>
              <a:rPr lang="fr-FR" sz="2900" dirty="0" err="1">
                <a:latin typeface="Century Gothic" panose="020B0502020202020204" pitchFamily="34" charset="0"/>
              </a:rPr>
              <a:t>adapt</a:t>
            </a:r>
            <a:r>
              <a:rPr lang="fr-FR" sz="2900" dirty="0">
                <a:latin typeface="Century Gothic" panose="020B0502020202020204" pitchFamily="34" charset="0"/>
              </a:rPr>
              <a:t> </a:t>
            </a:r>
            <a:r>
              <a:rPr lang="fr-FR" sz="2900" dirty="0" err="1">
                <a:latin typeface="Century Gothic" panose="020B0502020202020204" pitchFamily="34" charset="0"/>
              </a:rPr>
              <a:t>their</a:t>
            </a:r>
            <a:r>
              <a:rPr lang="en-US" sz="2900" dirty="0">
                <a:latin typeface="Century Gothic" panose="020B0502020202020204" pitchFamily="34" charset="0"/>
              </a:rPr>
              <a:t> </a:t>
            </a:r>
            <a:r>
              <a:rPr lang="fr-FR" sz="2900" dirty="0" err="1">
                <a:latin typeface="Century Gothic" panose="020B0502020202020204" pitchFamily="34" charset="0"/>
              </a:rPr>
              <a:t>teaching</a:t>
            </a:r>
            <a:r>
              <a:rPr lang="fr-FR" sz="2900" dirty="0">
                <a:latin typeface="Century Gothic" panose="020B0502020202020204" pitchFamily="34" charset="0"/>
              </a:rPr>
              <a:t> (</a:t>
            </a:r>
            <a:r>
              <a:rPr lang="fr-FR" sz="2900" dirty="0" err="1">
                <a:latin typeface="Century Gothic" panose="020B0502020202020204" pitchFamily="34" charset="0"/>
              </a:rPr>
              <a:t>lessons</a:t>
            </a:r>
            <a:r>
              <a:rPr lang="fr-FR" sz="2900" dirty="0">
                <a:latin typeface="Century Gothic" panose="020B0502020202020204" pitchFamily="34" charset="0"/>
              </a:rPr>
              <a:t>, tests).They try to take </a:t>
            </a:r>
            <a:r>
              <a:rPr lang="fr-FR" sz="2900" dirty="0" err="1">
                <a:latin typeface="Century Gothic" panose="020B0502020202020204" pitchFamily="34" charset="0"/>
              </a:rPr>
              <a:t>into</a:t>
            </a:r>
            <a:r>
              <a:rPr lang="fr-FR" sz="2900" dirty="0">
                <a:latin typeface="Century Gothic" panose="020B0502020202020204" pitchFamily="34" charset="0"/>
              </a:rPr>
              <a:t> account </a:t>
            </a:r>
            <a:r>
              <a:rPr lang="fr-FR" sz="2900" dirty="0" err="1">
                <a:latin typeface="Century Gothic" panose="020B0502020202020204" pitchFamily="34" charset="0"/>
              </a:rPr>
              <a:t>each</a:t>
            </a:r>
            <a:r>
              <a:rPr lang="en-US" sz="2900" dirty="0">
                <a:latin typeface="Century Gothic" panose="020B0502020202020204" pitchFamily="34" charset="0"/>
              </a:rPr>
              <a:t> </a:t>
            </a:r>
            <a:r>
              <a:rPr lang="fr-FR" sz="2900" dirty="0" err="1">
                <a:latin typeface="Century Gothic" panose="020B0502020202020204" pitchFamily="34" charset="0"/>
              </a:rPr>
              <a:t>student’s</a:t>
            </a:r>
            <a:r>
              <a:rPr lang="fr-FR" sz="2900" dirty="0">
                <a:latin typeface="Century Gothic" panose="020B0502020202020204" pitchFamily="34" charset="0"/>
              </a:rPr>
              <a:t> </a:t>
            </a:r>
            <a:r>
              <a:rPr lang="fr-FR" sz="2900" dirty="0" err="1">
                <a:latin typeface="Century Gothic" panose="020B0502020202020204" pitchFamily="34" charset="0"/>
              </a:rPr>
              <a:t>specificity.They</a:t>
            </a:r>
            <a:r>
              <a:rPr lang="fr-FR" sz="2900" dirty="0">
                <a:latin typeface="Century Gothic" panose="020B0502020202020204" pitchFamily="34" charset="0"/>
              </a:rPr>
              <a:t> don’t </a:t>
            </a:r>
            <a:r>
              <a:rPr lang="fr-FR" sz="2900" dirty="0" err="1">
                <a:latin typeface="Century Gothic" panose="020B0502020202020204" pitchFamily="34" charset="0"/>
              </a:rPr>
              <a:t>insist</a:t>
            </a:r>
            <a:r>
              <a:rPr lang="fr-FR" sz="2900" dirty="0">
                <a:latin typeface="Century Gothic" panose="020B0502020202020204" pitchFamily="34" charset="0"/>
              </a:rPr>
              <a:t> on our </a:t>
            </a:r>
            <a:r>
              <a:rPr lang="fr-FR" sz="2900" dirty="0" err="1">
                <a:latin typeface="Century Gothic" panose="020B0502020202020204" pitchFamily="34" charset="0"/>
              </a:rPr>
              <a:t>weakness</a:t>
            </a:r>
            <a:r>
              <a:rPr lang="en-US" sz="2900" dirty="0">
                <a:latin typeface="Century Gothic" panose="020B0502020202020204" pitchFamily="34" charset="0"/>
              </a:rPr>
              <a:t> </a:t>
            </a:r>
            <a:r>
              <a:rPr lang="fr-FR" sz="2900" dirty="0">
                <a:latin typeface="Century Gothic" panose="020B0502020202020204" pitchFamily="34" charset="0"/>
              </a:rPr>
              <a:t>but </a:t>
            </a:r>
            <a:r>
              <a:rPr lang="fr-FR" sz="2900" dirty="0" err="1">
                <a:latin typeface="Century Gothic" panose="020B0502020202020204" pitchFamily="34" charset="0"/>
              </a:rPr>
              <a:t>they</a:t>
            </a:r>
            <a:r>
              <a:rPr lang="fr-FR" sz="2900" dirty="0">
                <a:latin typeface="Century Gothic" panose="020B0502020202020204" pitchFamily="34" charset="0"/>
              </a:rPr>
              <a:t> value our </a:t>
            </a:r>
            <a:r>
              <a:rPr lang="fr-FR" sz="2900" dirty="0" err="1">
                <a:latin typeface="Century Gothic" panose="020B0502020202020204" pitchFamily="34" charset="0"/>
              </a:rPr>
              <a:t>strength</a:t>
            </a:r>
            <a:r>
              <a:rPr lang="fr-FR" sz="2900" dirty="0">
                <a:latin typeface="Century Gothic" panose="020B0502020202020204" pitchFamily="34" charset="0"/>
              </a:rPr>
              <a:t> to</a:t>
            </a:r>
            <a:r>
              <a:rPr lang="en-US" sz="2900" dirty="0">
                <a:latin typeface="Century Gothic" panose="020B0502020202020204" pitchFamily="34" charset="0"/>
              </a:rPr>
              <a:t> </a:t>
            </a:r>
            <a:r>
              <a:rPr lang="fr-FR" sz="2900" dirty="0" err="1">
                <a:latin typeface="Century Gothic" panose="020B0502020202020204" pitchFamily="34" charset="0"/>
              </a:rPr>
              <a:t>highlight</a:t>
            </a:r>
            <a:r>
              <a:rPr lang="fr-FR" sz="2900" dirty="0">
                <a:latin typeface="Century Gothic" panose="020B0502020202020204" pitchFamily="34" charset="0"/>
              </a:rPr>
              <a:t> it. Thanks to that we </a:t>
            </a:r>
            <a:r>
              <a:rPr lang="fr-FR" sz="2900" dirty="0" err="1">
                <a:latin typeface="Century Gothic" panose="020B0502020202020204" pitchFamily="34" charset="0"/>
              </a:rPr>
              <a:t>feel</a:t>
            </a:r>
            <a:r>
              <a:rPr lang="en-US" sz="2900" dirty="0">
                <a:latin typeface="Century Gothic" panose="020B0502020202020204" pitchFamily="34" charset="0"/>
              </a:rPr>
              <a:t> </a:t>
            </a:r>
            <a:r>
              <a:rPr lang="fr-FR" sz="2900" dirty="0">
                <a:latin typeface="Century Gothic" panose="020B0502020202020204" pitchFamily="34" charset="0"/>
              </a:rPr>
              <a:t>confident, we </a:t>
            </a:r>
            <a:r>
              <a:rPr lang="fr-FR" sz="2900" dirty="0" err="1">
                <a:latin typeface="Century Gothic" panose="020B0502020202020204" pitchFamily="34" charset="0"/>
              </a:rPr>
              <a:t>improve</a:t>
            </a:r>
            <a:r>
              <a:rPr lang="fr-FR" sz="2900" dirty="0">
                <a:latin typeface="Century Gothic" panose="020B0502020202020204" pitchFamily="34" charset="0"/>
              </a:rPr>
              <a:t> our </a:t>
            </a:r>
            <a:r>
              <a:rPr lang="fr-FR" sz="2900" dirty="0" err="1">
                <a:latin typeface="Century Gothic" panose="020B0502020202020204" pitchFamily="34" charset="0"/>
              </a:rPr>
              <a:t>skills,our</a:t>
            </a:r>
            <a:r>
              <a:rPr lang="fr-FR" sz="2900" dirty="0">
                <a:latin typeface="Century Gothic" panose="020B0502020202020204" pitchFamily="34" charset="0"/>
              </a:rPr>
              <a:t> </a:t>
            </a:r>
            <a:r>
              <a:rPr lang="fr-FR" sz="2900" dirty="0" err="1">
                <a:latin typeface="Century Gothic" panose="020B0502020202020204" pitchFamily="34" charset="0"/>
              </a:rPr>
              <a:t>results</a:t>
            </a:r>
            <a:r>
              <a:rPr lang="fr-FR" sz="2900" dirty="0">
                <a:latin typeface="Century Gothic" panose="020B0502020202020204" pitchFamily="34" charset="0"/>
              </a:rPr>
              <a:t>. And </a:t>
            </a:r>
            <a:r>
              <a:rPr lang="fr-FR" sz="2900" dirty="0" err="1">
                <a:latin typeface="Century Gothic" panose="020B0502020202020204" pitchFamily="34" charset="0"/>
              </a:rPr>
              <a:t>finally</a:t>
            </a:r>
            <a:r>
              <a:rPr lang="fr-FR" sz="2900" dirty="0">
                <a:latin typeface="Century Gothic" panose="020B0502020202020204" pitchFamily="34" charset="0"/>
              </a:rPr>
              <a:t> </a:t>
            </a:r>
            <a:r>
              <a:rPr lang="fr-FR" sz="2900" dirty="0" err="1">
                <a:latin typeface="Century Gothic" panose="020B0502020202020204" pitchFamily="34" charset="0"/>
              </a:rPr>
              <a:t>we</a:t>
            </a:r>
            <a:r>
              <a:rPr lang="en-US" sz="2900" dirty="0">
                <a:latin typeface="Century Gothic" panose="020B0502020202020204" pitchFamily="34" charset="0"/>
              </a:rPr>
              <a:t> </a:t>
            </a:r>
            <a:r>
              <a:rPr lang="fr-FR" sz="2900" dirty="0" err="1">
                <a:latin typeface="Century Gothic" panose="020B0502020202020204" pitchFamily="34" charset="0"/>
              </a:rPr>
              <a:t>succeed</a:t>
            </a:r>
            <a:r>
              <a:rPr lang="fr-FR" sz="2900" dirty="0">
                <a:latin typeface="Century Gothic" panose="020B0502020202020204" pitchFamily="34" charset="0"/>
              </a:rPr>
              <a:t>.</a:t>
            </a:r>
            <a:endParaRPr lang="fr-MQ" sz="2900" dirty="0">
              <a:latin typeface="Century Gothic" panose="020B0502020202020204" pitchFamily="34" charset="0"/>
            </a:endParaRPr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80F429B2-7E1D-15A7-48FB-DB61A99BC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696">
            <a:off x="7411670" y="4114967"/>
            <a:ext cx="3441738" cy="2202714"/>
          </a:xfrm>
          <a:prstGeom prst="rect">
            <a:avLst/>
          </a:prstGeom>
        </p:spPr>
      </p:pic>
      <p:pic>
        <p:nvPicPr>
          <p:cNvPr id="8" name="Image 8">
            <a:extLst>
              <a:ext uri="{FF2B5EF4-FFF2-40B4-BE49-F238E27FC236}">
                <a16:creationId xmlns:a16="http://schemas.microsoft.com/office/drawing/2014/main" id="{424A6DFF-3CCE-DFAD-DBA7-B6B9C99D5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9979">
            <a:off x="7803359" y="858940"/>
            <a:ext cx="3429770" cy="17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 descr="Une image contenant extérieur, bâtiment, debout, fenêtre&#10;&#10;Description générée automatiquement">
            <a:extLst>
              <a:ext uri="{FF2B5EF4-FFF2-40B4-BE49-F238E27FC236}">
                <a16:creationId xmlns:a16="http://schemas.microsoft.com/office/drawing/2014/main" id="{0D037399-7121-4840-9033-C837D67C48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0" r="1" b="27161"/>
          <a:stretch/>
        </p:blipFill>
        <p:spPr>
          <a:xfrm>
            <a:off x="-853499" y="0"/>
            <a:ext cx="5381450" cy="7148403"/>
          </a:xfrm>
          <a:prstGeom prst="rect">
            <a:avLst/>
          </a:prstGeom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4528EC88-4491-87BA-414A-E781BFDA0D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138" b="2"/>
          <a:stretch/>
        </p:blipFill>
        <p:spPr>
          <a:xfrm rot="16200000">
            <a:off x="5018790" y="-359795"/>
            <a:ext cx="7082054" cy="793434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4469D90-62FA-49B2-981E-5305361D5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2370" y="4592474"/>
            <a:ext cx="1128382" cy="847206"/>
            <a:chOff x="8183879" y="1000124"/>
            <a:chExt cx="1562267" cy="117297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81E6897-9689-4C48-ADC3-9F41AAE3A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404E145C-C4EA-4DED-B029-22B811FC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" name="audio-mattéo">
            <a:hlinkClick r:id="" action="ppaction://media"/>
            <a:extLst>
              <a:ext uri="{FF2B5EF4-FFF2-40B4-BE49-F238E27FC236}">
                <a16:creationId xmlns:a16="http://schemas.microsoft.com/office/drawing/2014/main" id="{423FB0D8-574E-4CB5-8EC8-3832B05DDE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47095" y="63936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1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53C6B7-40BB-C9DE-8861-26894D1E2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MQ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08919728-7865-72E0-25A9-B0855456C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5573" y="-2733324"/>
            <a:ext cx="6905752" cy="12276896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3B4353E-2FE4-B95D-C4BF-6EE47FF09453}"/>
              </a:ext>
            </a:extLst>
          </p:cNvPr>
          <p:cNvSpPr txBox="1"/>
          <p:nvPr/>
        </p:nvSpPr>
        <p:spPr>
          <a:xfrm>
            <a:off x="2423298" y="1027906"/>
            <a:ext cx="734540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fr-FR" sz="2800" dirty="0">
                <a:latin typeface="Century Gothic" panose="020B0502020202020204" pitchFamily="34" charset="0"/>
              </a:rPr>
              <a:t>Conclusion</a:t>
            </a:r>
            <a:endParaRPr lang="en-US" sz="2800" dirty="0">
              <a:latin typeface="Century Gothic" panose="020B0502020202020204" pitchFamily="34" charset="0"/>
            </a:endParaRPr>
          </a:p>
          <a:p>
            <a:pPr lvl="1" algn="ctr"/>
            <a:r>
              <a:rPr lang="fr-FR" sz="2800" dirty="0">
                <a:latin typeface="Century Gothic" panose="020B0502020202020204" pitchFamily="34" charset="0"/>
              </a:rPr>
              <a:t>We </a:t>
            </a:r>
            <a:r>
              <a:rPr lang="fr-FR" sz="2800" dirty="0" err="1">
                <a:latin typeface="Century Gothic" panose="020B0502020202020204" pitchFamily="34" charset="0"/>
              </a:rPr>
              <a:t>believe</a:t>
            </a:r>
            <a:r>
              <a:rPr lang="fr-FR" sz="2800" dirty="0">
                <a:latin typeface="Century Gothic" panose="020B0502020202020204" pitchFamily="34" charset="0"/>
              </a:rPr>
              <a:t> that schools are the right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fr-FR" sz="2800" dirty="0">
                <a:latin typeface="Century Gothic" panose="020B0502020202020204" pitchFamily="34" charset="0"/>
              </a:rPr>
              <a:t>places to </a:t>
            </a:r>
            <a:r>
              <a:rPr lang="fr-FR" sz="2800" dirty="0" err="1">
                <a:latin typeface="Century Gothic" panose="020B0502020202020204" pitchFamily="34" charset="0"/>
              </a:rPr>
              <a:t>experience</a:t>
            </a:r>
            <a:r>
              <a:rPr lang="fr-FR" sz="2800" dirty="0">
                <a:latin typeface="Century Gothic" panose="020B0502020202020204" pitchFamily="34" charset="0"/>
              </a:rPr>
              <a:t> and to work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fr-FR" sz="2800" dirty="0">
                <a:latin typeface="Century Gothic" panose="020B0502020202020204" pitchFamily="34" charset="0"/>
              </a:rPr>
              <a:t>on </a:t>
            </a:r>
            <a:r>
              <a:rPr lang="fr-FR" sz="2800" dirty="0" err="1">
                <a:latin typeface="Century Gothic" panose="020B0502020202020204" pitchFamily="34" charset="0"/>
              </a:rPr>
              <a:t>equity</a:t>
            </a:r>
            <a:r>
              <a:rPr lang="fr-FR" sz="2800" dirty="0">
                <a:latin typeface="Century Gothic" panose="020B0502020202020204" pitchFamily="34" charset="0"/>
              </a:rPr>
              <a:t> and </a:t>
            </a:r>
            <a:r>
              <a:rPr lang="fr-FR" sz="2800" dirty="0" err="1">
                <a:latin typeface="Century Gothic" panose="020B0502020202020204" pitchFamily="34" charset="0"/>
              </a:rPr>
              <a:t>equality</a:t>
            </a:r>
            <a:r>
              <a:rPr lang="fr-FR" sz="2800" dirty="0">
                <a:latin typeface="Century Gothic" panose="020B0502020202020204" pitchFamily="34" charset="0"/>
              </a:rPr>
              <a:t>. It </a:t>
            </a:r>
            <a:r>
              <a:rPr lang="fr-FR" sz="2800" dirty="0" err="1">
                <a:latin typeface="Century Gothic" panose="020B0502020202020204" pitchFamily="34" charset="0"/>
              </a:rPr>
              <a:t>allows</a:t>
            </a:r>
            <a:r>
              <a:rPr lang="fr-FR" sz="2800" dirty="0">
                <a:latin typeface="Century Gothic" panose="020B0502020202020204" pitchFamily="34" charset="0"/>
              </a:rPr>
              <a:t> us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fr-FR" sz="2800" dirty="0">
                <a:latin typeface="Century Gothic" panose="020B0502020202020204" pitchFamily="34" charset="0"/>
              </a:rPr>
              <a:t>to open our </a:t>
            </a:r>
            <a:r>
              <a:rPr lang="fr-FR" sz="2800" dirty="0" err="1">
                <a:latin typeface="Century Gothic" panose="020B0502020202020204" pitchFamily="34" charset="0"/>
              </a:rPr>
              <a:t>minds</a:t>
            </a:r>
            <a:r>
              <a:rPr lang="fr-FR" sz="2800" dirty="0">
                <a:latin typeface="Century Gothic" panose="020B0502020202020204" pitchFamily="34" charset="0"/>
              </a:rPr>
              <a:t> to the world and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fr-FR" sz="2800" dirty="0">
                <a:latin typeface="Century Gothic" panose="020B0502020202020204" pitchFamily="34" charset="0"/>
              </a:rPr>
              <a:t>to the </a:t>
            </a:r>
            <a:r>
              <a:rPr lang="fr-FR" sz="2800" dirty="0" err="1">
                <a:latin typeface="Century Gothic" panose="020B0502020202020204" pitchFamily="34" charset="0"/>
              </a:rPr>
              <a:t>people</a:t>
            </a:r>
            <a:r>
              <a:rPr lang="fr-FR" sz="2800" dirty="0">
                <a:latin typeface="Century Gothic" panose="020B0502020202020204" pitchFamily="34" charset="0"/>
              </a:rPr>
              <a:t> </a:t>
            </a:r>
            <a:r>
              <a:rPr lang="fr-FR" sz="2800" dirty="0" err="1">
                <a:latin typeface="Century Gothic" panose="020B0502020202020204" pitchFamily="34" charset="0"/>
              </a:rPr>
              <a:t>around</a:t>
            </a:r>
            <a:r>
              <a:rPr lang="fr-FR" sz="2800" dirty="0">
                <a:latin typeface="Century Gothic" panose="020B0502020202020204" pitchFamily="34" charset="0"/>
              </a:rPr>
              <a:t> us, to take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fr-FR" sz="2800" dirty="0" err="1">
                <a:latin typeface="Century Gothic" panose="020B0502020202020204" pitchFamily="34" charset="0"/>
              </a:rPr>
              <a:t>into</a:t>
            </a:r>
            <a:r>
              <a:rPr lang="fr-FR" sz="2800" dirty="0">
                <a:latin typeface="Century Gothic" panose="020B0502020202020204" pitchFamily="34" charset="0"/>
              </a:rPr>
              <a:t> </a:t>
            </a:r>
            <a:r>
              <a:rPr lang="fr-FR" sz="2800" dirty="0" err="1">
                <a:latin typeface="Century Gothic" panose="020B0502020202020204" pitchFamily="34" charset="0"/>
              </a:rPr>
              <a:t>account</a:t>
            </a:r>
            <a:r>
              <a:rPr lang="fr-FR" sz="2800" dirty="0">
                <a:latin typeface="Century Gothic" panose="020B0502020202020204" pitchFamily="34" charset="0"/>
              </a:rPr>
              <a:t> </a:t>
            </a:r>
            <a:r>
              <a:rPr lang="fr-FR" sz="2800" dirty="0" err="1">
                <a:latin typeface="Century Gothic" panose="020B0502020202020204" pitchFamily="34" charset="0"/>
              </a:rPr>
              <a:t>everyone</a:t>
            </a:r>
            <a:r>
              <a:rPr lang="fr-FR" sz="2800" dirty="0">
                <a:latin typeface="Century Gothic" panose="020B0502020202020204" pitchFamily="34" charset="0"/>
              </a:rPr>
              <a:t>’</a:t>
            </a:r>
            <a:r>
              <a:rPr lang="en-US" sz="2800" dirty="0">
                <a:latin typeface="Century Gothic" panose="020B0502020202020204" pitchFamily="34" charset="0"/>
              </a:rPr>
              <a:t>s </a:t>
            </a:r>
            <a:r>
              <a:rPr lang="fr-FR" sz="2800" dirty="0" err="1">
                <a:latin typeface="Century Gothic" panose="020B0502020202020204" pitchFamily="34" charset="0"/>
              </a:rPr>
              <a:t>differences</a:t>
            </a:r>
            <a:r>
              <a:rPr lang="fr-FR" sz="2800" dirty="0">
                <a:latin typeface="Century Gothic" panose="020B0502020202020204" pitchFamily="34" charset="0"/>
              </a:rPr>
              <a:t>, to </a:t>
            </a:r>
            <a:r>
              <a:rPr lang="fr-FR" sz="2800" dirty="0" err="1">
                <a:latin typeface="Century Gothic" panose="020B0502020202020204" pitchFamily="34" charset="0"/>
              </a:rPr>
              <a:t>broaden</a:t>
            </a:r>
            <a:r>
              <a:rPr lang="fr-FR" sz="2800" dirty="0">
                <a:latin typeface="Century Gothic" panose="020B0502020202020204" pitchFamily="34" charset="0"/>
              </a:rPr>
              <a:t> our </a:t>
            </a:r>
            <a:r>
              <a:rPr lang="fr-FR" sz="2800" dirty="0" err="1">
                <a:latin typeface="Century Gothic" panose="020B0502020202020204" pitchFamily="34" charset="0"/>
              </a:rPr>
              <a:t>choices</a:t>
            </a:r>
            <a:r>
              <a:rPr lang="fr-FR" sz="2800" dirty="0">
                <a:latin typeface="Century Gothic" panose="020B0502020202020204" pitchFamily="34" charset="0"/>
              </a:rPr>
              <a:t> to </a:t>
            </a:r>
            <a:r>
              <a:rPr lang="fr-FR" sz="2800" dirty="0" err="1">
                <a:latin typeface="Century Gothic" panose="020B0502020202020204" pitchFamily="34" charset="0"/>
              </a:rPr>
              <a:t>become</a:t>
            </a:r>
            <a:r>
              <a:rPr lang="fr-FR" sz="2800" dirty="0">
                <a:latin typeface="Century Gothic" panose="020B0502020202020204" pitchFamily="34" charset="0"/>
              </a:rPr>
              <a:t> </a:t>
            </a:r>
            <a:r>
              <a:rPr lang="fr-FR" sz="2800" dirty="0" err="1">
                <a:latin typeface="Century Gothic" panose="020B0502020202020204" pitchFamily="34" charset="0"/>
              </a:rPr>
              <a:t>ambitious</a:t>
            </a:r>
            <a:r>
              <a:rPr lang="fr-FR" sz="2800" dirty="0">
                <a:latin typeface="Century Gothic" panose="020B0502020202020204" pitchFamily="34" charset="0"/>
              </a:rPr>
              <a:t> and confident.</a:t>
            </a:r>
            <a:endParaRPr lang="fr-MQ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3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508</Words>
  <Application>Microsoft Office PowerPoint</Application>
  <PresentationFormat>Grand écran</PresentationFormat>
  <Paragraphs>22</Paragraphs>
  <Slides>10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Equity and equality Europe let’s stay together  last mobility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Kimi Gouyer</dc:creator>
  <cp:lastModifiedBy>D JULIENO</cp:lastModifiedBy>
  <cp:revision>4</cp:revision>
  <dcterms:created xsi:type="dcterms:W3CDTF">2022-05-01T10:37:44Z</dcterms:created>
  <dcterms:modified xsi:type="dcterms:W3CDTF">2022-07-22T23:43:23Z</dcterms:modified>
</cp:coreProperties>
</file>