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1" r:id="rId6"/>
    <p:sldId id="268" r:id="rId7"/>
    <p:sldId id="260" r:id="rId8"/>
    <p:sldId id="261" r:id="rId9"/>
    <p:sldId id="270" r:id="rId10"/>
    <p:sldId id="269" r:id="rId11"/>
    <p:sldId id="267" r:id="rId12"/>
    <p:sldId id="262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78" d="100"/>
          <a:sy n="78" d="100"/>
        </p:scale>
        <p:origin x="15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zK6zPZb-sP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7772400" cy="1470025"/>
          </a:xfrm>
        </p:spPr>
        <p:txBody>
          <a:bodyPr/>
          <a:lstStyle/>
          <a:p>
            <a:r>
              <a:rPr lang="en-US" sz="4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Elitsa Peneva</a:t>
            </a:r>
            <a:br>
              <a:rPr lang="en-US" sz="4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SETTER</a:t>
            </a:r>
            <a:endParaRPr lang="bg-BG" sz="28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400800" cy="514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937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28600"/>
            <a:ext cx="8763000" cy="5486400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C9E1F"/>
              </a:buClr>
              <a:buSzPts val="1000"/>
              <a:buNone/>
              <a:tabLst>
                <a:tab pos="457200" algn="l"/>
              </a:tabLst>
            </a:pPr>
            <a:endParaRPr lang="en-US" sz="1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C9E1F"/>
              </a:buClr>
              <a:buSzPts val="1000"/>
              <a:buNone/>
              <a:tabLst>
                <a:tab pos="457200" algn="l"/>
              </a:tabLst>
            </a:pPr>
            <a:r>
              <a:rPr lang="bg-BG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What does your education mean to you?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  <a:p>
            <a:pPr marL="0" lvl="0" indent="0" fontAlgn="base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C9E1F"/>
              </a:buClr>
              <a:buSzPts val="1000"/>
              <a:buNone/>
              <a:tabLst>
                <a:tab pos="457200" algn="l"/>
              </a:tabLst>
            </a:pPr>
            <a:r>
              <a:rPr lang="en-US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My education has always been significant to me. I always take my lessons and</a:t>
            </a:r>
          </a:p>
          <a:p>
            <a:pPr marL="0" lvl="0" indent="0" fontAlgn="base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C9E1F"/>
              </a:buClr>
              <a:buSzPts val="1000"/>
              <a:buNone/>
              <a:tabLst>
                <a:tab pos="457200" algn="l"/>
              </a:tabLst>
            </a:pPr>
            <a:r>
              <a:rPr lang="en-US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homework seriously. For me it is very important to be prepared in class, on tests and</a:t>
            </a:r>
          </a:p>
          <a:p>
            <a:pPr marL="0" lvl="0" indent="0" fontAlgn="base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C9E1F"/>
              </a:buClr>
              <a:buSzPts val="1000"/>
              <a:buNone/>
              <a:tabLst>
                <a:tab pos="457200" algn="l"/>
              </a:tabLst>
            </a:pPr>
            <a:r>
              <a:rPr lang="en-US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exams. Therefore, I spend almost all my free time for my assignments and never leave</a:t>
            </a:r>
          </a:p>
          <a:p>
            <a:pPr marL="0" lvl="0" indent="0" fontAlgn="base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C9E1F"/>
              </a:buClr>
              <a:buSzPts val="1000"/>
              <a:buNone/>
              <a:tabLst>
                <a:tab pos="457200" algn="l"/>
              </a:tabLst>
            </a:pPr>
            <a:r>
              <a:rPr lang="en-US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them to the last moment. Higher education is really important to me because I believe it</a:t>
            </a:r>
          </a:p>
          <a:p>
            <a:pPr marL="0" lvl="0" indent="0" fontAlgn="base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C9E1F"/>
              </a:buClr>
              <a:buSzPts val="1000"/>
              <a:buNone/>
              <a:tabLst>
                <a:tab pos="457200" algn="l"/>
              </a:tabLst>
            </a:pPr>
            <a:r>
              <a:rPr lang="en-US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will help me reach my goals successfully, open a lot of new doors and I will learn many</a:t>
            </a:r>
          </a:p>
          <a:p>
            <a:pPr marL="0" lvl="0" indent="0" fontAlgn="base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C9E1F"/>
              </a:buClr>
              <a:buSzPts val="1000"/>
              <a:buNone/>
              <a:tabLst>
                <a:tab pos="457200" algn="l"/>
              </a:tabLst>
            </a:pPr>
            <a:r>
              <a:rPr lang="en-US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new things.</a:t>
            </a:r>
          </a:p>
          <a:p>
            <a:pPr marL="0" lvl="0" indent="0" fontAlgn="base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C9E1F"/>
              </a:buClr>
              <a:buSzPts val="1000"/>
              <a:buNone/>
              <a:tabLst>
                <a:tab pos="457200" algn="l"/>
              </a:tabLst>
            </a:pPr>
            <a:endParaRPr lang="bg-BG" sz="1400" i="1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11053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3AB53707-5B99-E9F5-02C4-FD4954D7155E}"/>
              </a:ext>
            </a:extLst>
          </p:cNvPr>
          <p:cNvSpPr txBox="1"/>
          <p:nvPr/>
        </p:nvSpPr>
        <p:spPr>
          <a:xfrm>
            <a:off x="152400" y="533400"/>
            <a:ext cx="8686800" cy="3366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your main goals as a student-athlete in the USA?</a:t>
            </a:r>
          </a:p>
          <a:p>
            <a:endParaRPr lang="en-US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For me, to be a student- athlete in the USA is a great opportunity to combine studies and sports. My main goals are to find the university, where I will feel welcomed, to study the desired degree and to get a great education. Furthermore, to find the most suitable team for me, to continue my sports development and to achieve many successes with my team. I am looking for the best combination between studying and playing volleyball, so I believe I will find it in the USA.</a:t>
            </a:r>
            <a:endParaRPr lang="bg-BG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81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Картина, която съдържа лице, стена, закрито, изправен">
            <a:extLst>
              <a:ext uri="{FF2B5EF4-FFF2-40B4-BE49-F238E27FC236}">
                <a16:creationId xmlns:a16="http://schemas.microsoft.com/office/drawing/2014/main" id="{464C2563-7309-62DF-E798-D3A68849A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14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16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presentation provides all the basic information for the student-athlete. More details and video can be provided if needed. Contact us. </a:t>
            </a:r>
            <a:endParaRPr lang="bg-B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4" y="1219200"/>
            <a:ext cx="2998787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36" y="1219200"/>
            <a:ext cx="3109913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619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304800"/>
            <a:ext cx="4038600" cy="5825836"/>
          </a:xfrm>
        </p:spPr>
        <p:txBody>
          <a:bodyPr>
            <a:normAutofit/>
          </a:bodyPr>
          <a:lstStyle/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Status: </a:t>
            </a:r>
            <a:r>
              <a:rPr lang="en-US" sz="20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</a:p>
          <a:p>
            <a:pPr lvl="0">
              <a:buClr>
                <a:srgbClr val="DC9E1F"/>
              </a:buClr>
            </a:pPr>
            <a:endParaRPr lang="en-US" sz="2000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Gender: </a:t>
            </a:r>
            <a:r>
              <a:rPr lang="en-US" sz="20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Female</a:t>
            </a:r>
          </a:p>
          <a:p>
            <a:pPr lvl="0">
              <a:buClr>
                <a:srgbClr val="DC9E1F"/>
              </a:buClr>
            </a:pPr>
            <a:endParaRPr lang="en-US" sz="2000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Position: </a:t>
            </a:r>
            <a:r>
              <a:rPr lang="en-US" sz="20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Setter</a:t>
            </a:r>
          </a:p>
          <a:p>
            <a:pPr marL="0" indent="0">
              <a:buClr>
                <a:srgbClr val="DC9E1F"/>
              </a:buClr>
              <a:buNone/>
            </a:pPr>
            <a:endParaRPr lang="en-US" sz="2000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of Birth: </a:t>
            </a:r>
            <a:r>
              <a:rPr lang="en-US" sz="20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07.03.2004</a:t>
            </a:r>
          </a:p>
          <a:p>
            <a:pPr lvl="0">
              <a:buClr>
                <a:srgbClr val="DC9E1F"/>
              </a:buClr>
            </a:pPr>
            <a:endParaRPr lang="en-US" sz="2000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Graduation date</a:t>
            </a:r>
            <a:r>
              <a:rPr lang="en-US" sz="2000" b="1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June, 2023</a:t>
            </a:r>
          </a:p>
          <a:p>
            <a:pPr lvl="0">
              <a:buClr>
                <a:srgbClr val="DC9E1F"/>
              </a:buClr>
            </a:pPr>
            <a:endParaRPr lang="en-US" sz="2000" dirty="0">
              <a:solidFill>
                <a:srgbClr val="DC9E1F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Club team: </a:t>
            </a:r>
            <a:r>
              <a:rPr lang="en-US" sz="2000" b="1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Lokomotiv Sofia, Sofia</a:t>
            </a:r>
            <a:endParaRPr lang="bg-BG" i="1" dirty="0"/>
          </a:p>
        </p:txBody>
      </p:sp>
      <p:pic>
        <p:nvPicPr>
          <p:cNvPr id="4" name="Картина 3" descr="Картина, която съдържа небе, лице">
            <a:extLst>
              <a:ext uri="{FF2B5EF4-FFF2-40B4-BE49-F238E27FC236}">
                <a16:creationId xmlns:a16="http://schemas.microsoft.com/office/drawing/2014/main" id="{21C3E5CD-23E9-2D7F-DB1F-EEEC2D69A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458"/>
            <a:ext cx="4724400" cy="557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34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5791200" cy="868362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information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219200"/>
            <a:ext cx="8915400" cy="4572000"/>
          </a:xfrm>
        </p:spPr>
        <p:txBody>
          <a:bodyPr/>
          <a:lstStyle/>
          <a:p>
            <a:pPr marL="0" lv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 cm.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n-US" sz="1800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63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kg.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Reach: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225 cm.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 high jump: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275 cm.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Standing block jump</a:t>
            </a:r>
            <a:r>
              <a:rPr lang="en-US" sz="180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i="1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255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cm.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school: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„William Gladstone“ Sofia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Languages: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Bulgarian, English, German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Desired degree: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Economics, Sports Journalism, Digital marketing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 grade/date: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TBA      </a:t>
            </a: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IELTS: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Overall band score: 6.5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18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TOEFL grade/date: </a:t>
            </a:r>
            <a:r>
              <a:rPr lang="en-US" sz="1800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TBA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21307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0" y="228600"/>
            <a:ext cx="44958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Volleyball Achievements</a:t>
            </a:r>
          </a:p>
          <a:p>
            <a:pPr marL="0" indent="0">
              <a:buNone/>
            </a:pPr>
            <a:endParaRPr lang="en-US" sz="2000" i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i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 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U19 National Championship - 4th place;</a:t>
            </a:r>
          </a:p>
          <a:p>
            <a:pPr marL="0" indent="0">
              <a:buNone/>
            </a:pP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International Tournaments in Serbia-1</a:t>
            </a:r>
            <a:r>
              <a:rPr lang="en-US" sz="2000" i="1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2</a:t>
            </a:r>
            <a:r>
              <a:rPr lang="en-US" sz="2000" i="1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place;</a:t>
            </a:r>
          </a:p>
          <a:p>
            <a:pPr marL="0" indent="0">
              <a:buNone/>
            </a:pP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Summer Tournament in </a:t>
            </a:r>
            <a:r>
              <a:rPr lang="en-US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Kiten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Bulgaria „Golden Spike“- 1st place</a:t>
            </a:r>
          </a:p>
          <a:p>
            <a:pPr marL="0" indent="0">
              <a:buNone/>
            </a:pP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pre-season tournaments in Sofia- two 1st places;</a:t>
            </a:r>
          </a:p>
        </p:txBody>
      </p:sp>
      <p:pic>
        <p:nvPicPr>
          <p:cNvPr id="4" name="Картина 3" descr="Картина, която съдържа лице, стена, закрито, позиращ&#10;&#10;Описанието е генерирано автоматично">
            <a:extLst>
              <a:ext uri="{FF2B5EF4-FFF2-40B4-BE49-F238E27FC236}">
                <a16:creationId xmlns:a16="http://schemas.microsoft.com/office/drawing/2014/main" id="{CD430D97-1DAE-134A-A3CB-4760A9095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"/>
            <a:ext cx="4525230" cy="524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4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7E7BA96A-D24F-C126-B31C-DFF4DAD8E3B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400"/>
            <a:ext cx="5124450" cy="6832600"/>
          </a:xfrm>
        </p:spPr>
      </p:pic>
    </p:spTree>
    <p:extLst>
      <p:ext uri="{BB962C8B-B14F-4D97-AF65-F5344CB8AC3E}">
        <p14:creationId xmlns:p14="http://schemas.microsoft.com/office/powerpoint/2010/main" val="704641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Analysis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 Video: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2000" b="1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https://youtu.be/zK6zPZb-sPo</a:t>
            </a:r>
            <a:r>
              <a:rPr lang="en-US" sz="2000" b="1" i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2000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Match:</a:t>
            </a:r>
          </a:p>
        </p:txBody>
      </p:sp>
    </p:spTree>
    <p:extLst>
      <p:ext uri="{BB962C8B-B14F-4D97-AF65-F5344CB8AC3E}">
        <p14:creationId xmlns:p14="http://schemas.microsoft.com/office/powerpoint/2010/main" val="7041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под, лице, закрито, женски&#10;&#10;Описанието е генерирано автоматично">
            <a:extLst>
              <a:ext uri="{FF2B5EF4-FFF2-40B4-BE49-F238E27FC236}">
                <a16:creationId xmlns:a16="http://schemas.microsoft.com/office/drawing/2014/main" id="{22CAC881-89FB-F702-EE92-B1FEF408F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95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924800" cy="1143000"/>
          </a:xfrm>
        </p:spPr>
        <p:txBody>
          <a:bodyPr/>
          <a:lstStyle/>
          <a:p>
            <a:r>
              <a:rPr lang="en-US" b="1" dirty="0">
                <a:solidFill>
                  <a:srgbClr val="DC9E1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 questions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447800"/>
            <a:ext cx="8382000" cy="4267200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bg-BG" sz="19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yourself with a few sentences: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 am a very persistent, responsible, patient and a positive person. I work well in a team and quickly adapt to new challenges. For me, education is extremely important. I am a diligent person and I like to do my work on time. I always attend the training sessions with a lot of enthusiasm and desire. In my free time, I like to hang out with friends, read, listen to music, walk in nature, watch movies or series.</a:t>
            </a:r>
          </a:p>
          <a:p>
            <a:pPr marL="0" lvl="0" indent="0" fontAlgn="base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bg-BG" sz="19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What does volleyball mean to you?</a:t>
            </a:r>
            <a:endParaRPr lang="en-US" sz="19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bg-BG" sz="19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	For me, volleyball is the thing that I do with the greatest dedication and pleasure. When I play volleyball I have fun, I feel satisfied and I do everything with a lot of passion.</a:t>
            </a:r>
            <a:endParaRPr lang="bg-BG" sz="19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en-US" sz="18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bg-BG" sz="1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54742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под, закрито, таван, дърво&#10;&#10;Описанието е генерирано автоматично">
            <a:extLst>
              <a:ext uri="{FF2B5EF4-FFF2-40B4-BE49-F238E27FC236}">
                <a16:creationId xmlns:a16="http://schemas.microsoft.com/office/drawing/2014/main" id="{D5E384BB-EEE8-05E9-B4F1-0196F2EE5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12" y="0"/>
            <a:ext cx="5234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23783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1629</TotalTime>
  <Words>544</Words>
  <Application>Microsoft Office PowerPoint</Application>
  <PresentationFormat>Презентация на цял екран (4:3)</PresentationFormat>
  <Paragraphs>55</Paragraphs>
  <Slides>13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13</vt:i4>
      </vt:variant>
    </vt:vector>
  </HeadingPairs>
  <TitlesOfParts>
    <vt:vector size="17" baseType="lpstr">
      <vt:lpstr>Arial</vt:lpstr>
      <vt:lpstr>Arial Narrow</vt:lpstr>
      <vt:lpstr>Times New Roman</vt:lpstr>
      <vt:lpstr>Horizon</vt:lpstr>
      <vt:lpstr>Elitsa Peneva SETTER</vt:lpstr>
      <vt:lpstr>Презентация на PowerPoint</vt:lpstr>
      <vt:lpstr>Additional information</vt:lpstr>
      <vt:lpstr>Презентация на PowerPoint</vt:lpstr>
      <vt:lpstr>Презентация на PowerPoint</vt:lpstr>
      <vt:lpstr>Video Analysis</vt:lpstr>
      <vt:lpstr>Презентация на PowerPoint</vt:lpstr>
      <vt:lpstr>Interview questions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The presentation provides all the basic information for the student-athlete. More details and video can be provided if needed. Contact us.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Siana Dobreva </dc:title>
  <dc:creator>Radoslav Popov</dc:creator>
  <cp:lastModifiedBy>raddypopov94@outlook.com</cp:lastModifiedBy>
  <cp:revision>23</cp:revision>
  <dcterms:created xsi:type="dcterms:W3CDTF">2006-08-16T00:00:00Z</dcterms:created>
  <dcterms:modified xsi:type="dcterms:W3CDTF">2022-10-26T13:04:57Z</dcterms:modified>
</cp:coreProperties>
</file>